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0" r:id="rId2"/>
  </p:sldIdLst>
  <p:sldSz cx="42803763" cy="30267275"/>
  <p:notesSz cx="6797675" cy="9874250"/>
  <p:defaultTextStyle>
    <a:defPPr>
      <a:defRPr lang="en-US"/>
    </a:defPPr>
    <a:lvl1pPr marL="0" algn="l" defTabSz="3507364" rtl="0" eaLnBrk="1" latinLnBrk="0" hangingPunct="1">
      <a:defRPr sz="6904" kern="1200">
        <a:solidFill>
          <a:schemeClr val="tx1"/>
        </a:solidFill>
        <a:latin typeface="+mn-lt"/>
        <a:ea typeface="+mn-ea"/>
        <a:cs typeface="+mn-cs"/>
      </a:defRPr>
    </a:lvl1pPr>
    <a:lvl2pPr marL="1753682" algn="l" defTabSz="3507364" rtl="0" eaLnBrk="1" latinLnBrk="0" hangingPunct="1">
      <a:defRPr sz="6904" kern="1200">
        <a:solidFill>
          <a:schemeClr val="tx1"/>
        </a:solidFill>
        <a:latin typeface="+mn-lt"/>
        <a:ea typeface="+mn-ea"/>
        <a:cs typeface="+mn-cs"/>
      </a:defRPr>
    </a:lvl2pPr>
    <a:lvl3pPr marL="3507364" algn="l" defTabSz="3507364" rtl="0" eaLnBrk="1" latinLnBrk="0" hangingPunct="1">
      <a:defRPr sz="6904" kern="1200">
        <a:solidFill>
          <a:schemeClr val="tx1"/>
        </a:solidFill>
        <a:latin typeface="+mn-lt"/>
        <a:ea typeface="+mn-ea"/>
        <a:cs typeface="+mn-cs"/>
      </a:defRPr>
    </a:lvl3pPr>
    <a:lvl4pPr marL="5261046" algn="l" defTabSz="3507364" rtl="0" eaLnBrk="1" latinLnBrk="0" hangingPunct="1">
      <a:defRPr sz="6904" kern="1200">
        <a:solidFill>
          <a:schemeClr val="tx1"/>
        </a:solidFill>
        <a:latin typeface="+mn-lt"/>
        <a:ea typeface="+mn-ea"/>
        <a:cs typeface="+mn-cs"/>
      </a:defRPr>
    </a:lvl4pPr>
    <a:lvl5pPr marL="7014728" algn="l" defTabSz="3507364" rtl="0" eaLnBrk="1" latinLnBrk="0" hangingPunct="1">
      <a:defRPr sz="6904" kern="1200">
        <a:solidFill>
          <a:schemeClr val="tx1"/>
        </a:solidFill>
        <a:latin typeface="+mn-lt"/>
        <a:ea typeface="+mn-ea"/>
        <a:cs typeface="+mn-cs"/>
      </a:defRPr>
    </a:lvl5pPr>
    <a:lvl6pPr marL="8768410" algn="l" defTabSz="3507364" rtl="0" eaLnBrk="1" latinLnBrk="0" hangingPunct="1">
      <a:defRPr sz="6904" kern="1200">
        <a:solidFill>
          <a:schemeClr val="tx1"/>
        </a:solidFill>
        <a:latin typeface="+mn-lt"/>
        <a:ea typeface="+mn-ea"/>
        <a:cs typeface="+mn-cs"/>
      </a:defRPr>
    </a:lvl6pPr>
    <a:lvl7pPr marL="10522092" algn="l" defTabSz="3507364" rtl="0" eaLnBrk="1" latinLnBrk="0" hangingPunct="1">
      <a:defRPr sz="6904" kern="1200">
        <a:solidFill>
          <a:schemeClr val="tx1"/>
        </a:solidFill>
        <a:latin typeface="+mn-lt"/>
        <a:ea typeface="+mn-ea"/>
        <a:cs typeface="+mn-cs"/>
      </a:defRPr>
    </a:lvl7pPr>
    <a:lvl8pPr marL="12275774" algn="l" defTabSz="3507364" rtl="0" eaLnBrk="1" latinLnBrk="0" hangingPunct="1">
      <a:defRPr sz="6904" kern="1200">
        <a:solidFill>
          <a:schemeClr val="tx1"/>
        </a:solidFill>
        <a:latin typeface="+mn-lt"/>
        <a:ea typeface="+mn-ea"/>
        <a:cs typeface="+mn-cs"/>
      </a:defRPr>
    </a:lvl8pPr>
    <a:lvl9pPr marL="14029456" algn="l" defTabSz="3507364" rtl="0" eaLnBrk="1" latinLnBrk="0" hangingPunct="1">
      <a:defRPr sz="6904"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9533">
          <p15:clr>
            <a:srgbClr val="A4A3A4"/>
          </p15:clr>
        </p15:guide>
        <p15:guide id="2" pos="1348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Patil" initials="SP" lastIdx="4"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49742A"/>
    <a:srgbClr val="D2B48C"/>
    <a:srgbClr val="E6F3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48742" autoAdjust="0"/>
    <p:restoredTop sz="94660"/>
  </p:normalViewPr>
  <p:slideViewPr>
    <p:cSldViewPr snapToGrid="0">
      <p:cViewPr>
        <p:scale>
          <a:sx n="50" d="100"/>
          <a:sy n="50" d="100"/>
        </p:scale>
        <p:origin x="534" y="6504"/>
      </p:cViewPr>
      <p:guideLst>
        <p:guide orient="horz" pos="9533"/>
        <p:guide pos="1348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10282" y="4953466"/>
            <a:ext cx="36383199" cy="10537496"/>
          </a:xfrm>
        </p:spPr>
        <p:txBody>
          <a:bodyPr anchor="b"/>
          <a:lstStyle>
            <a:lvl1pPr algn="ctr">
              <a:defRPr sz="26480"/>
            </a:lvl1pPr>
          </a:lstStyle>
          <a:p>
            <a:r>
              <a:rPr lang="en-US" smtClean="0"/>
              <a:t>Click to edit Master title style</a:t>
            </a:r>
            <a:endParaRPr lang="en-US" dirty="0"/>
          </a:p>
        </p:txBody>
      </p:sp>
      <p:sp>
        <p:nvSpPr>
          <p:cNvPr id="3" name="Subtitle 2"/>
          <p:cNvSpPr>
            <a:spLocks noGrp="1"/>
          </p:cNvSpPr>
          <p:nvPr>
            <p:ph type="subTitle" idx="1"/>
          </p:nvPr>
        </p:nvSpPr>
        <p:spPr>
          <a:xfrm>
            <a:off x="5350471" y="15897328"/>
            <a:ext cx="32102822" cy="7307583"/>
          </a:xfrm>
        </p:spPr>
        <p:txBody>
          <a:bodyPr/>
          <a:lstStyle>
            <a:lvl1pPr marL="0" indent="0" algn="ctr">
              <a:buNone/>
              <a:defRPr sz="10592"/>
            </a:lvl1pPr>
            <a:lvl2pPr marL="2017806" indent="0" algn="ctr">
              <a:buNone/>
              <a:defRPr sz="8827"/>
            </a:lvl2pPr>
            <a:lvl3pPr marL="4035613" indent="0" algn="ctr">
              <a:buNone/>
              <a:defRPr sz="7944"/>
            </a:lvl3pPr>
            <a:lvl4pPr marL="6053419" indent="0" algn="ctr">
              <a:buNone/>
              <a:defRPr sz="7061"/>
            </a:lvl4pPr>
            <a:lvl5pPr marL="8071226" indent="0" algn="ctr">
              <a:buNone/>
              <a:defRPr sz="7061"/>
            </a:lvl5pPr>
            <a:lvl6pPr marL="10089032" indent="0" algn="ctr">
              <a:buNone/>
              <a:defRPr sz="7061"/>
            </a:lvl6pPr>
            <a:lvl7pPr marL="12106839" indent="0" algn="ctr">
              <a:buNone/>
              <a:defRPr sz="7061"/>
            </a:lvl7pPr>
            <a:lvl8pPr marL="14124645" indent="0" algn="ctr">
              <a:buNone/>
              <a:defRPr sz="7061"/>
            </a:lvl8pPr>
            <a:lvl9pPr marL="16142452" indent="0" algn="ctr">
              <a:buNone/>
              <a:defRPr sz="7061"/>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E1BC3B1-7EEE-424D-8B3D-55E5E3B3587B}" type="datetimeFigureOut">
              <a:rPr lang="en-IN" smtClean="0"/>
              <a:t>26-09-2016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4D5616A-8FAD-4628-9758-3D7D0DE8F26B}" type="slidenum">
              <a:rPr lang="en-IN" smtClean="0"/>
              <a:t>‹#›</a:t>
            </a:fld>
            <a:endParaRPr lang="en-IN"/>
          </a:p>
        </p:txBody>
      </p:sp>
    </p:spTree>
    <p:extLst>
      <p:ext uri="{BB962C8B-B14F-4D97-AF65-F5344CB8AC3E}">
        <p14:creationId xmlns:p14="http://schemas.microsoft.com/office/powerpoint/2010/main" val="2595596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E1BC3B1-7EEE-424D-8B3D-55E5E3B3587B}" type="datetimeFigureOut">
              <a:rPr lang="en-IN" smtClean="0"/>
              <a:t>26-09-2016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4D5616A-8FAD-4628-9758-3D7D0DE8F26B}" type="slidenum">
              <a:rPr lang="en-IN" smtClean="0"/>
              <a:t>‹#›</a:t>
            </a:fld>
            <a:endParaRPr lang="en-IN"/>
          </a:p>
        </p:txBody>
      </p:sp>
    </p:spTree>
    <p:extLst>
      <p:ext uri="{BB962C8B-B14F-4D97-AF65-F5344CB8AC3E}">
        <p14:creationId xmlns:p14="http://schemas.microsoft.com/office/powerpoint/2010/main" val="121978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20467" y="7545809"/>
            <a:ext cx="36918246" cy="12590343"/>
          </a:xfrm>
        </p:spPr>
        <p:txBody>
          <a:bodyPr anchor="b"/>
          <a:lstStyle>
            <a:lvl1pPr>
              <a:defRPr sz="26480"/>
            </a:lvl1pPr>
          </a:lstStyle>
          <a:p>
            <a:r>
              <a:rPr lang="en-US" smtClean="0"/>
              <a:t>Click to edit Master title style</a:t>
            </a:r>
            <a:endParaRPr lang="en-US" dirty="0"/>
          </a:p>
        </p:txBody>
      </p:sp>
      <p:sp>
        <p:nvSpPr>
          <p:cNvPr id="3" name="Text Placeholder 2"/>
          <p:cNvSpPr>
            <a:spLocks noGrp="1"/>
          </p:cNvSpPr>
          <p:nvPr>
            <p:ph type="body" idx="1"/>
          </p:nvPr>
        </p:nvSpPr>
        <p:spPr>
          <a:xfrm>
            <a:off x="2920467" y="20255262"/>
            <a:ext cx="36918246" cy="6620964"/>
          </a:xfrm>
        </p:spPr>
        <p:txBody>
          <a:bodyPr/>
          <a:lstStyle>
            <a:lvl1pPr marL="0" indent="0">
              <a:buNone/>
              <a:defRPr sz="10592">
                <a:solidFill>
                  <a:schemeClr val="tx1"/>
                </a:solidFill>
              </a:defRPr>
            </a:lvl1pPr>
            <a:lvl2pPr marL="2017806" indent="0">
              <a:buNone/>
              <a:defRPr sz="8827">
                <a:solidFill>
                  <a:schemeClr val="tx1">
                    <a:tint val="75000"/>
                  </a:schemeClr>
                </a:solidFill>
              </a:defRPr>
            </a:lvl2pPr>
            <a:lvl3pPr marL="4035613" indent="0">
              <a:buNone/>
              <a:defRPr sz="7944">
                <a:solidFill>
                  <a:schemeClr val="tx1">
                    <a:tint val="75000"/>
                  </a:schemeClr>
                </a:solidFill>
              </a:defRPr>
            </a:lvl3pPr>
            <a:lvl4pPr marL="6053419" indent="0">
              <a:buNone/>
              <a:defRPr sz="7061">
                <a:solidFill>
                  <a:schemeClr val="tx1">
                    <a:tint val="75000"/>
                  </a:schemeClr>
                </a:solidFill>
              </a:defRPr>
            </a:lvl4pPr>
            <a:lvl5pPr marL="8071226" indent="0">
              <a:buNone/>
              <a:defRPr sz="7061">
                <a:solidFill>
                  <a:schemeClr val="tx1">
                    <a:tint val="75000"/>
                  </a:schemeClr>
                </a:solidFill>
              </a:defRPr>
            </a:lvl5pPr>
            <a:lvl6pPr marL="10089032" indent="0">
              <a:buNone/>
              <a:defRPr sz="7061">
                <a:solidFill>
                  <a:schemeClr val="tx1">
                    <a:tint val="75000"/>
                  </a:schemeClr>
                </a:solidFill>
              </a:defRPr>
            </a:lvl6pPr>
            <a:lvl7pPr marL="12106839" indent="0">
              <a:buNone/>
              <a:defRPr sz="7061">
                <a:solidFill>
                  <a:schemeClr val="tx1">
                    <a:tint val="75000"/>
                  </a:schemeClr>
                </a:solidFill>
              </a:defRPr>
            </a:lvl7pPr>
            <a:lvl8pPr marL="14124645" indent="0">
              <a:buNone/>
              <a:defRPr sz="7061">
                <a:solidFill>
                  <a:schemeClr val="tx1">
                    <a:tint val="75000"/>
                  </a:schemeClr>
                </a:solidFill>
              </a:defRPr>
            </a:lvl8pPr>
            <a:lvl9pPr marL="16142452" indent="0">
              <a:buNone/>
              <a:defRPr sz="7061">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E1BC3B1-7EEE-424D-8B3D-55E5E3B3587B}" type="datetimeFigureOut">
              <a:rPr lang="en-IN" smtClean="0"/>
              <a:t>26-09-2016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4D5616A-8FAD-4628-9758-3D7D0DE8F26B}" type="slidenum">
              <a:rPr lang="en-IN" smtClean="0"/>
              <a:t>‹#›</a:t>
            </a:fld>
            <a:endParaRPr lang="en-IN"/>
          </a:p>
        </p:txBody>
      </p:sp>
    </p:spTree>
    <p:extLst>
      <p:ext uri="{BB962C8B-B14F-4D97-AF65-F5344CB8AC3E}">
        <p14:creationId xmlns:p14="http://schemas.microsoft.com/office/powerpoint/2010/main" val="801454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942759" y="8057261"/>
            <a:ext cx="18191599" cy="192043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1669405" y="8057261"/>
            <a:ext cx="18191599" cy="192043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E1BC3B1-7EEE-424D-8B3D-55E5E3B3587B}" type="datetimeFigureOut">
              <a:rPr lang="en-IN" smtClean="0"/>
              <a:t>26-09-2016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4D5616A-8FAD-4628-9758-3D7D0DE8F26B}" type="slidenum">
              <a:rPr lang="en-IN" smtClean="0"/>
              <a:t>‹#›</a:t>
            </a:fld>
            <a:endParaRPr lang="en-IN"/>
          </a:p>
        </p:txBody>
      </p:sp>
    </p:spTree>
    <p:extLst>
      <p:ext uri="{BB962C8B-B14F-4D97-AF65-F5344CB8AC3E}">
        <p14:creationId xmlns:p14="http://schemas.microsoft.com/office/powerpoint/2010/main" val="2312169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48334" y="1611459"/>
            <a:ext cx="36918246" cy="5850274"/>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48339" y="7419688"/>
            <a:ext cx="18107995" cy="3636275"/>
          </a:xfrm>
        </p:spPr>
        <p:txBody>
          <a:bodyPr anchor="b"/>
          <a:lstStyle>
            <a:lvl1pPr marL="0" indent="0">
              <a:buNone/>
              <a:defRPr sz="10592" b="1"/>
            </a:lvl1pPr>
            <a:lvl2pPr marL="2017806" indent="0">
              <a:buNone/>
              <a:defRPr sz="8827" b="1"/>
            </a:lvl2pPr>
            <a:lvl3pPr marL="4035613" indent="0">
              <a:buNone/>
              <a:defRPr sz="7944" b="1"/>
            </a:lvl3pPr>
            <a:lvl4pPr marL="6053419" indent="0">
              <a:buNone/>
              <a:defRPr sz="7061" b="1"/>
            </a:lvl4pPr>
            <a:lvl5pPr marL="8071226" indent="0">
              <a:buNone/>
              <a:defRPr sz="7061" b="1"/>
            </a:lvl5pPr>
            <a:lvl6pPr marL="10089032" indent="0">
              <a:buNone/>
              <a:defRPr sz="7061" b="1"/>
            </a:lvl6pPr>
            <a:lvl7pPr marL="12106839" indent="0">
              <a:buNone/>
              <a:defRPr sz="7061" b="1"/>
            </a:lvl7pPr>
            <a:lvl8pPr marL="14124645" indent="0">
              <a:buNone/>
              <a:defRPr sz="7061" b="1"/>
            </a:lvl8pPr>
            <a:lvl9pPr marL="16142452" indent="0">
              <a:buNone/>
              <a:defRPr sz="7061" b="1"/>
            </a:lvl9pPr>
          </a:lstStyle>
          <a:p>
            <a:pPr lvl="0"/>
            <a:r>
              <a:rPr lang="en-US" smtClean="0"/>
              <a:t>Click to edit Master text styles</a:t>
            </a:r>
          </a:p>
        </p:txBody>
      </p:sp>
      <p:sp>
        <p:nvSpPr>
          <p:cNvPr id="4" name="Content Placeholder 3"/>
          <p:cNvSpPr>
            <a:spLocks noGrp="1"/>
          </p:cNvSpPr>
          <p:nvPr>
            <p:ph sz="half" idx="2"/>
          </p:nvPr>
        </p:nvSpPr>
        <p:spPr>
          <a:xfrm>
            <a:off x="2948339" y="11055963"/>
            <a:ext cx="18107995" cy="162616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1669408" y="7419688"/>
            <a:ext cx="18197174" cy="3636275"/>
          </a:xfrm>
        </p:spPr>
        <p:txBody>
          <a:bodyPr anchor="b"/>
          <a:lstStyle>
            <a:lvl1pPr marL="0" indent="0">
              <a:buNone/>
              <a:defRPr sz="10592" b="1"/>
            </a:lvl1pPr>
            <a:lvl2pPr marL="2017806" indent="0">
              <a:buNone/>
              <a:defRPr sz="8827" b="1"/>
            </a:lvl2pPr>
            <a:lvl3pPr marL="4035613" indent="0">
              <a:buNone/>
              <a:defRPr sz="7944" b="1"/>
            </a:lvl3pPr>
            <a:lvl4pPr marL="6053419" indent="0">
              <a:buNone/>
              <a:defRPr sz="7061" b="1"/>
            </a:lvl4pPr>
            <a:lvl5pPr marL="8071226" indent="0">
              <a:buNone/>
              <a:defRPr sz="7061" b="1"/>
            </a:lvl5pPr>
            <a:lvl6pPr marL="10089032" indent="0">
              <a:buNone/>
              <a:defRPr sz="7061" b="1"/>
            </a:lvl6pPr>
            <a:lvl7pPr marL="12106839" indent="0">
              <a:buNone/>
              <a:defRPr sz="7061" b="1"/>
            </a:lvl7pPr>
            <a:lvl8pPr marL="14124645" indent="0">
              <a:buNone/>
              <a:defRPr sz="7061" b="1"/>
            </a:lvl8pPr>
            <a:lvl9pPr marL="16142452" indent="0">
              <a:buNone/>
              <a:defRPr sz="7061" b="1"/>
            </a:lvl9pPr>
          </a:lstStyle>
          <a:p>
            <a:pPr lvl="0"/>
            <a:r>
              <a:rPr lang="en-US" smtClean="0"/>
              <a:t>Click to edit Master text styles</a:t>
            </a:r>
          </a:p>
        </p:txBody>
      </p:sp>
      <p:sp>
        <p:nvSpPr>
          <p:cNvPr id="6" name="Content Placeholder 5"/>
          <p:cNvSpPr>
            <a:spLocks noGrp="1"/>
          </p:cNvSpPr>
          <p:nvPr>
            <p:ph sz="quarter" idx="4"/>
          </p:nvPr>
        </p:nvSpPr>
        <p:spPr>
          <a:xfrm>
            <a:off x="21669408" y="11055963"/>
            <a:ext cx="18197174" cy="162616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E1BC3B1-7EEE-424D-8B3D-55E5E3B3587B}" type="datetimeFigureOut">
              <a:rPr lang="en-IN" smtClean="0"/>
              <a:t>26-09-2016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4D5616A-8FAD-4628-9758-3D7D0DE8F26B}" type="slidenum">
              <a:rPr lang="en-IN" smtClean="0"/>
              <a:t>‹#›</a:t>
            </a:fld>
            <a:endParaRPr lang="en-IN"/>
          </a:p>
        </p:txBody>
      </p:sp>
    </p:spTree>
    <p:extLst>
      <p:ext uri="{BB962C8B-B14F-4D97-AF65-F5344CB8AC3E}">
        <p14:creationId xmlns:p14="http://schemas.microsoft.com/office/powerpoint/2010/main" val="15265822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E1BC3B1-7EEE-424D-8B3D-55E5E3B3587B}" type="datetimeFigureOut">
              <a:rPr lang="en-IN" smtClean="0"/>
              <a:t>26-09-2016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4D5616A-8FAD-4628-9758-3D7D0DE8F26B}" type="slidenum">
              <a:rPr lang="en-IN" smtClean="0"/>
              <a:t>‹#›</a:t>
            </a:fld>
            <a:endParaRPr lang="en-IN"/>
          </a:p>
        </p:txBody>
      </p:sp>
    </p:spTree>
    <p:extLst>
      <p:ext uri="{BB962C8B-B14F-4D97-AF65-F5344CB8AC3E}">
        <p14:creationId xmlns:p14="http://schemas.microsoft.com/office/powerpoint/2010/main" val="9902869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1BC3B1-7EEE-424D-8B3D-55E5E3B3587B}" type="datetimeFigureOut">
              <a:rPr lang="en-IN" smtClean="0"/>
              <a:t>26-09-2016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4D5616A-8FAD-4628-9758-3D7D0DE8F26B}" type="slidenum">
              <a:rPr lang="en-IN" smtClean="0"/>
              <a:t>‹#›</a:t>
            </a:fld>
            <a:endParaRPr lang="en-IN"/>
          </a:p>
        </p:txBody>
      </p:sp>
    </p:spTree>
    <p:extLst>
      <p:ext uri="{BB962C8B-B14F-4D97-AF65-F5344CB8AC3E}">
        <p14:creationId xmlns:p14="http://schemas.microsoft.com/office/powerpoint/2010/main" val="3762602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48334" y="2017818"/>
            <a:ext cx="13805328" cy="7062364"/>
          </a:xfrm>
        </p:spPr>
        <p:txBody>
          <a:bodyPr anchor="b"/>
          <a:lstStyle>
            <a:lvl1pPr>
              <a:defRPr sz="14123"/>
            </a:lvl1pPr>
          </a:lstStyle>
          <a:p>
            <a:r>
              <a:rPr lang="en-US" smtClean="0"/>
              <a:t>Click to edit Master title style</a:t>
            </a:r>
            <a:endParaRPr lang="en-US" dirty="0"/>
          </a:p>
        </p:txBody>
      </p:sp>
      <p:sp>
        <p:nvSpPr>
          <p:cNvPr id="3" name="Content Placeholder 2"/>
          <p:cNvSpPr>
            <a:spLocks noGrp="1"/>
          </p:cNvSpPr>
          <p:nvPr>
            <p:ph idx="1"/>
          </p:nvPr>
        </p:nvSpPr>
        <p:spPr>
          <a:xfrm>
            <a:off x="18197174" y="4357934"/>
            <a:ext cx="21669405" cy="21509383"/>
          </a:xfrm>
        </p:spPr>
        <p:txBody>
          <a:bodyPr/>
          <a:lstStyle>
            <a:lvl1pPr>
              <a:defRPr sz="14123"/>
            </a:lvl1pPr>
            <a:lvl2pPr>
              <a:defRPr sz="12358"/>
            </a:lvl2pPr>
            <a:lvl3pPr>
              <a:defRPr sz="10592"/>
            </a:lvl3pPr>
            <a:lvl4pPr>
              <a:defRPr sz="8827"/>
            </a:lvl4pPr>
            <a:lvl5pPr>
              <a:defRPr sz="8827"/>
            </a:lvl5pPr>
            <a:lvl6pPr>
              <a:defRPr sz="8827"/>
            </a:lvl6pPr>
            <a:lvl7pPr>
              <a:defRPr sz="8827"/>
            </a:lvl7pPr>
            <a:lvl8pPr>
              <a:defRPr sz="8827"/>
            </a:lvl8pPr>
            <a:lvl9pPr>
              <a:defRPr sz="882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948334" y="9080183"/>
            <a:ext cx="13805328" cy="16822161"/>
          </a:xfrm>
        </p:spPr>
        <p:txBody>
          <a:bodyPr/>
          <a:lstStyle>
            <a:lvl1pPr marL="0" indent="0">
              <a:buNone/>
              <a:defRPr sz="7061"/>
            </a:lvl1pPr>
            <a:lvl2pPr marL="2017806" indent="0">
              <a:buNone/>
              <a:defRPr sz="6179"/>
            </a:lvl2pPr>
            <a:lvl3pPr marL="4035613" indent="0">
              <a:buNone/>
              <a:defRPr sz="5296"/>
            </a:lvl3pPr>
            <a:lvl4pPr marL="6053419" indent="0">
              <a:buNone/>
              <a:defRPr sz="4413"/>
            </a:lvl4pPr>
            <a:lvl5pPr marL="8071226" indent="0">
              <a:buNone/>
              <a:defRPr sz="4413"/>
            </a:lvl5pPr>
            <a:lvl6pPr marL="10089032" indent="0">
              <a:buNone/>
              <a:defRPr sz="4413"/>
            </a:lvl6pPr>
            <a:lvl7pPr marL="12106839" indent="0">
              <a:buNone/>
              <a:defRPr sz="4413"/>
            </a:lvl7pPr>
            <a:lvl8pPr marL="14124645" indent="0">
              <a:buNone/>
              <a:defRPr sz="4413"/>
            </a:lvl8pPr>
            <a:lvl9pPr marL="16142452" indent="0">
              <a:buNone/>
              <a:defRPr sz="4413"/>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1BC3B1-7EEE-424D-8B3D-55E5E3B3587B}" type="datetimeFigureOut">
              <a:rPr lang="en-IN" smtClean="0"/>
              <a:t>26-09-2016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4D5616A-8FAD-4628-9758-3D7D0DE8F26B}" type="slidenum">
              <a:rPr lang="en-IN" smtClean="0"/>
              <a:t>‹#›</a:t>
            </a:fld>
            <a:endParaRPr lang="en-IN"/>
          </a:p>
        </p:txBody>
      </p:sp>
    </p:spTree>
    <p:extLst>
      <p:ext uri="{BB962C8B-B14F-4D97-AF65-F5344CB8AC3E}">
        <p14:creationId xmlns:p14="http://schemas.microsoft.com/office/powerpoint/2010/main" val="39873766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48334" y="2017818"/>
            <a:ext cx="13805328" cy="7062364"/>
          </a:xfrm>
        </p:spPr>
        <p:txBody>
          <a:bodyPr anchor="b"/>
          <a:lstStyle>
            <a:lvl1pPr>
              <a:defRPr sz="14123"/>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197174" y="4357934"/>
            <a:ext cx="21669405" cy="21509383"/>
          </a:xfrm>
        </p:spPr>
        <p:txBody>
          <a:bodyPr anchor="t"/>
          <a:lstStyle>
            <a:lvl1pPr marL="0" indent="0">
              <a:buNone/>
              <a:defRPr sz="14123"/>
            </a:lvl1pPr>
            <a:lvl2pPr marL="2017806" indent="0">
              <a:buNone/>
              <a:defRPr sz="12358"/>
            </a:lvl2pPr>
            <a:lvl3pPr marL="4035613" indent="0">
              <a:buNone/>
              <a:defRPr sz="10592"/>
            </a:lvl3pPr>
            <a:lvl4pPr marL="6053419" indent="0">
              <a:buNone/>
              <a:defRPr sz="8827"/>
            </a:lvl4pPr>
            <a:lvl5pPr marL="8071226" indent="0">
              <a:buNone/>
              <a:defRPr sz="8827"/>
            </a:lvl5pPr>
            <a:lvl6pPr marL="10089032" indent="0">
              <a:buNone/>
              <a:defRPr sz="8827"/>
            </a:lvl6pPr>
            <a:lvl7pPr marL="12106839" indent="0">
              <a:buNone/>
              <a:defRPr sz="8827"/>
            </a:lvl7pPr>
            <a:lvl8pPr marL="14124645" indent="0">
              <a:buNone/>
              <a:defRPr sz="8827"/>
            </a:lvl8pPr>
            <a:lvl9pPr marL="16142452" indent="0">
              <a:buNone/>
              <a:defRPr sz="8827"/>
            </a:lvl9pPr>
          </a:lstStyle>
          <a:p>
            <a:r>
              <a:rPr lang="en-US" smtClean="0"/>
              <a:t>Click icon to add picture</a:t>
            </a:r>
            <a:endParaRPr lang="en-US" dirty="0"/>
          </a:p>
        </p:txBody>
      </p:sp>
      <p:sp>
        <p:nvSpPr>
          <p:cNvPr id="4" name="Text Placeholder 3"/>
          <p:cNvSpPr>
            <a:spLocks noGrp="1"/>
          </p:cNvSpPr>
          <p:nvPr>
            <p:ph type="body" sz="half" idx="2"/>
          </p:nvPr>
        </p:nvSpPr>
        <p:spPr>
          <a:xfrm>
            <a:off x="2948334" y="9080183"/>
            <a:ext cx="13805328" cy="16822161"/>
          </a:xfrm>
        </p:spPr>
        <p:txBody>
          <a:bodyPr/>
          <a:lstStyle>
            <a:lvl1pPr marL="0" indent="0">
              <a:buNone/>
              <a:defRPr sz="7061"/>
            </a:lvl1pPr>
            <a:lvl2pPr marL="2017806" indent="0">
              <a:buNone/>
              <a:defRPr sz="6179"/>
            </a:lvl2pPr>
            <a:lvl3pPr marL="4035613" indent="0">
              <a:buNone/>
              <a:defRPr sz="5296"/>
            </a:lvl3pPr>
            <a:lvl4pPr marL="6053419" indent="0">
              <a:buNone/>
              <a:defRPr sz="4413"/>
            </a:lvl4pPr>
            <a:lvl5pPr marL="8071226" indent="0">
              <a:buNone/>
              <a:defRPr sz="4413"/>
            </a:lvl5pPr>
            <a:lvl6pPr marL="10089032" indent="0">
              <a:buNone/>
              <a:defRPr sz="4413"/>
            </a:lvl6pPr>
            <a:lvl7pPr marL="12106839" indent="0">
              <a:buNone/>
              <a:defRPr sz="4413"/>
            </a:lvl7pPr>
            <a:lvl8pPr marL="14124645" indent="0">
              <a:buNone/>
              <a:defRPr sz="4413"/>
            </a:lvl8pPr>
            <a:lvl9pPr marL="16142452" indent="0">
              <a:buNone/>
              <a:defRPr sz="4413"/>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1BC3B1-7EEE-424D-8B3D-55E5E3B3587B}" type="datetimeFigureOut">
              <a:rPr lang="en-IN" smtClean="0"/>
              <a:t>26-09-2016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4D5616A-8FAD-4628-9758-3D7D0DE8F26B}" type="slidenum">
              <a:rPr lang="en-IN" smtClean="0"/>
              <a:t>‹#›</a:t>
            </a:fld>
            <a:endParaRPr lang="en-IN"/>
          </a:p>
        </p:txBody>
      </p:sp>
    </p:spTree>
    <p:extLst>
      <p:ext uri="{BB962C8B-B14F-4D97-AF65-F5344CB8AC3E}">
        <p14:creationId xmlns:p14="http://schemas.microsoft.com/office/powerpoint/2010/main" val="3900660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E1BC3B1-7EEE-424D-8B3D-55E5E3B3587B}" type="datetimeFigureOut">
              <a:rPr lang="en-IN" smtClean="0"/>
              <a:t>26-09-2016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4D5616A-8FAD-4628-9758-3D7D0DE8F26B}" type="slidenum">
              <a:rPr lang="en-IN" smtClean="0"/>
              <a:t>‹#›</a:t>
            </a:fld>
            <a:endParaRPr lang="en-IN"/>
          </a:p>
        </p:txBody>
      </p:sp>
    </p:spTree>
    <p:extLst>
      <p:ext uri="{BB962C8B-B14F-4D97-AF65-F5344CB8AC3E}">
        <p14:creationId xmlns:p14="http://schemas.microsoft.com/office/powerpoint/2010/main" val="37758233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0631445" y="1611452"/>
            <a:ext cx="9229561" cy="2565011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942761" y="1611452"/>
            <a:ext cx="27153637" cy="256501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E1BC3B1-7EEE-424D-8B3D-55E5E3B3587B}" type="datetimeFigureOut">
              <a:rPr lang="en-IN" smtClean="0"/>
              <a:t>26-09-2016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4D5616A-8FAD-4628-9758-3D7D0DE8F26B}" type="slidenum">
              <a:rPr lang="en-IN" smtClean="0"/>
              <a:t>‹#›</a:t>
            </a:fld>
            <a:endParaRPr lang="en-IN"/>
          </a:p>
        </p:txBody>
      </p:sp>
    </p:spTree>
    <p:extLst>
      <p:ext uri="{BB962C8B-B14F-4D97-AF65-F5344CB8AC3E}">
        <p14:creationId xmlns:p14="http://schemas.microsoft.com/office/powerpoint/2010/main" val="14664572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942759" y="1611459"/>
            <a:ext cx="36918246" cy="585027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942759" y="8057261"/>
            <a:ext cx="36918246" cy="1920430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942759" y="28053287"/>
            <a:ext cx="9630847" cy="1611452"/>
          </a:xfrm>
          <a:prstGeom prst="rect">
            <a:avLst/>
          </a:prstGeom>
        </p:spPr>
        <p:txBody>
          <a:bodyPr vert="horz" lIns="91440" tIns="45720" rIns="91440" bIns="45720" rtlCol="0" anchor="ctr"/>
          <a:lstStyle>
            <a:lvl1pPr algn="l">
              <a:defRPr sz="5296">
                <a:solidFill>
                  <a:schemeClr val="tx1">
                    <a:tint val="75000"/>
                  </a:schemeClr>
                </a:solidFill>
              </a:defRPr>
            </a:lvl1pPr>
          </a:lstStyle>
          <a:p>
            <a:fld id="{BE1BC3B1-7EEE-424D-8B3D-55E5E3B3587B}" type="datetimeFigureOut">
              <a:rPr lang="en-IN" smtClean="0"/>
              <a:t>26-09-2016</a:t>
            </a:fld>
            <a:endParaRPr lang="en-IN"/>
          </a:p>
        </p:txBody>
      </p:sp>
      <p:sp>
        <p:nvSpPr>
          <p:cNvPr id="5" name="Footer Placeholder 4"/>
          <p:cNvSpPr>
            <a:spLocks noGrp="1"/>
          </p:cNvSpPr>
          <p:nvPr>
            <p:ph type="ftr" sz="quarter" idx="3"/>
          </p:nvPr>
        </p:nvSpPr>
        <p:spPr>
          <a:xfrm>
            <a:off x="14178747" y="28053287"/>
            <a:ext cx="14446270" cy="1611452"/>
          </a:xfrm>
          <a:prstGeom prst="rect">
            <a:avLst/>
          </a:prstGeom>
        </p:spPr>
        <p:txBody>
          <a:bodyPr vert="horz" lIns="91440" tIns="45720" rIns="91440" bIns="45720" rtlCol="0" anchor="ctr"/>
          <a:lstStyle>
            <a:lvl1pPr algn="ctr">
              <a:defRPr sz="5296">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30230157" y="28053287"/>
            <a:ext cx="9630847" cy="1611452"/>
          </a:xfrm>
          <a:prstGeom prst="rect">
            <a:avLst/>
          </a:prstGeom>
        </p:spPr>
        <p:txBody>
          <a:bodyPr vert="horz" lIns="91440" tIns="45720" rIns="91440" bIns="45720" rtlCol="0" anchor="ctr"/>
          <a:lstStyle>
            <a:lvl1pPr algn="r">
              <a:defRPr sz="5296">
                <a:solidFill>
                  <a:schemeClr val="tx1">
                    <a:tint val="75000"/>
                  </a:schemeClr>
                </a:solidFill>
              </a:defRPr>
            </a:lvl1pPr>
          </a:lstStyle>
          <a:p>
            <a:fld id="{64D5616A-8FAD-4628-9758-3D7D0DE8F26B}" type="slidenum">
              <a:rPr lang="en-IN" smtClean="0"/>
              <a:t>‹#›</a:t>
            </a:fld>
            <a:endParaRPr lang="en-IN"/>
          </a:p>
        </p:txBody>
      </p:sp>
    </p:spTree>
    <p:extLst>
      <p:ext uri="{BB962C8B-B14F-4D97-AF65-F5344CB8AC3E}">
        <p14:creationId xmlns:p14="http://schemas.microsoft.com/office/powerpoint/2010/main" val="198311199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035613" rtl="0" eaLnBrk="1" latinLnBrk="0" hangingPunct="1">
        <a:lnSpc>
          <a:spcPct val="90000"/>
        </a:lnSpc>
        <a:spcBef>
          <a:spcPct val="0"/>
        </a:spcBef>
        <a:buNone/>
        <a:defRPr sz="19419" kern="1200">
          <a:solidFill>
            <a:schemeClr val="tx1"/>
          </a:solidFill>
          <a:latin typeface="+mj-lt"/>
          <a:ea typeface="+mj-ea"/>
          <a:cs typeface="+mj-cs"/>
        </a:defRPr>
      </a:lvl1pPr>
    </p:titleStyle>
    <p:bodyStyle>
      <a:lvl1pPr marL="1008903" indent="-1008903" algn="l" defTabSz="4035613" rtl="0" eaLnBrk="1" latinLnBrk="0" hangingPunct="1">
        <a:lnSpc>
          <a:spcPct val="90000"/>
        </a:lnSpc>
        <a:spcBef>
          <a:spcPts val="4413"/>
        </a:spcBef>
        <a:buFont typeface="Arial" panose="020B0604020202020204" pitchFamily="34" charset="0"/>
        <a:buChar char="•"/>
        <a:defRPr sz="12358" kern="1200">
          <a:solidFill>
            <a:schemeClr val="tx1"/>
          </a:solidFill>
          <a:latin typeface="+mn-lt"/>
          <a:ea typeface="+mn-ea"/>
          <a:cs typeface="+mn-cs"/>
        </a:defRPr>
      </a:lvl1pPr>
      <a:lvl2pPr marL="3026710" indent="-1008903" algn="l" defTabSz="4035613" rtl="0" eaLnBrk="1" latinLnBrk="0" hangingPunct="1">
        <a:lnSpc>
          <a:spcPct val="90000"/>
        </a:lnSpc>
        <a:spcBef>
          <a:spcPts val="2207"/>
        </a:spcBef>
        <a:buFont typeface="Arial" panose="020B0604020202020204" pitchFamily="34" charset="0"/>
        <a:buChar char="•"/>
        <a:defRPr sz="10592" kern="1200">
          <a:solidFill>
            <a:schemeClr val="tx1"/>
          </a:solidFill>
          <a:latin typeface="+mn-lt"/>
          <a:ea typeface="+mn-ea"/>
          <a:cs typeface="+mn-cs"/>
        </a:defRPr>
      </a:lvl2pPr>
      <a:lvl3pPr marL="5044516" indent="-1008903" algn="l" defTabSz="4035613" rtl="0" eaLnBrk="1" latinLnBrk="0" hangingPunct="1">
        <a:lnSpc>
          <a:spcPct val="90000"/>
        </a:lnSpc>
        <a:spcBef>
          <a:spcPts val="2207"/>
        </a:spcBef>
        <a:buFont typeface="Arial" panose="020B0604020202020204" pitchFamily="34" charset="0"/>
        <a:buChar char="•"/>
        <a:defRPr sz="8827" kern="1200">
          <a:solidFill>
            <a:schemeClr val="tx1"/>
          </a:solidFill>
          <a:latin typeface="+mn-lt"/>
          <a:ea typeface="+mn-ea"/>
          <a:cs typeface="+mn-cs"/>
        </a:defRPr>
      </a:lvl3pPr>
      <a:lvl4pPr marL="7062323" indent="-1008903" algn="l" defTabSz="4035613" rtl="0" eaLnBrk="1" latinLnBrk="0" hangingPunct="1">
        <a:lnSpc>
          <a:spcPct val="90000"/>
        </a:lnSpc>
        <a:spcBef>
          <a:spcPts val="2207"/>
        </a:spcBef>
        <a:buFont typeface="Arial" panose="020B0604020202020204" pitchFamily="34" charset="0"/>
        <a:buChar char="•"/>
        <a:defRPr sz="7944" kern="1200">
          <a:solidFill>
            <a:schemeClr val="tx1"/>
          </a:solidFill>
          <a:latin typeface="+mn-lt"/>
          <a:ea typeface="+mn-ea"/>
          <a:cs typeface="+mn-cs"/>
        </a:defRPr>
      </a:lvl4pPr>
      <a:lvl5pPr marL="9080129" indent="-1008903" algn="l" defTabSz="4035613" rtl="0" eaLnBrk="1" latinLnBrk="0" hangingPunct="1">
        <a:lnSpc>
          <a:spcPct val="90000"/>
        </a:lnSpc>
        <a:spcBef>
          <a:spcPts val="2207"/>
        </a:spcBef>
        <a:buFont typeface="Arial" panose="020B0604020202020204" pitchFamily="34" charset="0"/>
        <a:buChar char="•"/>
        <a:defRPr sz="7944" kern="1200">
          <a:solidFill>
            <a:schemeClr val="tx1"/>
          </a:solidFill>
          <a:latin typeface="+mn-lt"/>
          <a:ea typeface="+mn-ea"/>
          <a:cs typeface="+mn-cs"/>
        </a:defRPr>
      </a:lvl5pPr>
      <a:lvl6pPr marL="11097936" indent="-1008903" algn="l" defTabSz="4035613" rtl="0" eaLnBrk="1" latinLnBrk="0" hangingPunct="1">
        <a:lnSpc>
          <a:spcPct val="90000"/>
        </a:lnSpc>
        <a:spcBef>
          <a:spcPts val="2207"/>
        </a:spcBef>
        <a:buFont typeface="Arial" panose="020B0604020202020204" pitchFamily="34" charset="0"/>
        <a:buChar char="•"/>
        <a:defRPr sz="7944" kern="1200">
          <a:solidFill>
            <a:schemeClr val="tx1"/>
          </a:solidFill>
          <a:latin typeface="+mn-lt"/>
          <a:ea typeface="+mn-ea"/>
          <a:cs typeface="+mn-cs"/>
        </a:defRPr>
      </a:lvl6pPr>
      <a:lvl7pPr marL="13115742" indent="-1008903" algn="l" defTabSz="4035613" rtl="0" eaLnBrk="1" latinLnBrk="0" hangingPunct="1">
        <a:lnSpc>
          <a:spcPct val="90000"/>
        </a:lnSpc>
        <a:spcBef>
          <a:spcPts val="2207"/>
        </a:spcBef>
        <a:buFont typeface="Arial" panose="020B0604020202020204" pitchFamily="34" charset="0"/>
        <a:buChar char="•"/>
        <a:defRPr sz="7944" kern="1200">
          <a:solidFill>
            <a:schemeClr val="tx1"/>
          </a:solidFill>
          <a:latin typeface="+mn-lt"/>
          <a:ea typeface="+mn-ea"/>
          <a:cs typeface="+mn-cs"/>
        </a:defRPr>
      </a:lvl7pPr>
      <a:lvl8pPr marL="15133549" indent="-1008903" algn="l" defTabSz="4035613" rtl="0" eaLnBrk="1" latinLnBrk="0" hangingPunct="1">
        <a:lnSpc>
          <a:spcPct val="90000"/>
        </a:lnSpc>
        <a:spcBef>
          <a:spcPts val="2207"/>
        </a:spcBef>
        <a:buFont typeface="Arial" panose="020B0604020202020204" pitchFamily="34" charset="0"/>
        <a:buChar char="•"/>
        <a:defRPr sz="7944" kern="1200">
          <a:solidFill>
            <a:schemeClr val="tx1"/>
          </a:solidFill>
          <a:latin typeface="+mn-lt"/>
          <a:ea typeface="+mn-ea"/>
          <a:cs typeface="+mn-cs"/>
        </a:defRPr>
      </a:lvl8pPr>
      <a:lvl9pPr marL="17151355" indent="-1008903" algn="l" defTabSz="4035613" rtl="0" eaLnBrk="1" latinLnBrk="0" hangingPunct="1">
        <a:lnSpc>
          <a:spcPct val="90000"/>
        </a:lnSpc>
        <a:spcBef>
          <a:spcPts val="2207"/>
        </a:spcBef>
        <a:buFont typeface="Arial" panose="020B0604020202020204" pitchFamily="34" charset="0"/>
        <a:buChar char="•"/>
        <a:defRPr sz="7944" kern="1200">
          <a:solidFill>
            <a:schemeClr val="tx1"/>
          </a:solidFill>
          <a:latin typeface="+mn-lt"/>
          <a:ea typeface="+mn-ea"/>
          <a:cs typeface="+mn-cs"/>
        </a:defRPr>
      </a:lvl9pPr>
    </p:bodyStyle>
    <p:otherStyle>
      <a:defPPr>
        <a:defRPr lang="en-US"/>
      </a:defPPr>
      <a:lvl1pPr marL="0" algn="l" defTabSz="4035613" rtl="0" eaLnBrk="1" latinLnBrk="0" hangingPunct="1">
        <a:defRPr sz="7944" kern="1200">
          <a:solidFill>
            <a:schemeClr val="tx1"/>
          </a:solidFill>
          <a:latin typeface="+mn-lt"/>
          <a:ea typeface="+mn-ea"/>
          <a:cs typeface="+mn-cs"/>
        </a:defRPr>
      </a:lvl1pPr>
      <a:lvl2pPr marL="2017806" algn="l" defTabSz="4035613" rtl="0" eaLnBrk="1" latinLnBrk="0" hangingPunct="1">
        <a:defRPr sz="7944" kern="1200">
          <a:solidFill>
            <a:schemeClr val="tx1"/>
          </a:solidFill>
          <a:latin typeface="+mn-lt"/>
          <a:ea typeface="+mn-ea"/>
          <a:cs typeface="+mn-cs"/>
        </a:defRPr>
      </a:lvl2pPr>
      <a:lvl3pPr marL="4035613" algn="l" defTabSz="4035613" rtl="0" eaLnBrk="1" latinLnBrk="0" hangingPunct="1">
        <a:defRPr sz="7944" kern="1200">
          <a:solidFill>
            <a:schemeClr val="tx1"/>
          </a:solidFill>
          <a:latin typeface="+mn-lt"/>
          <a:ea typeface="+mn-ea"/>
          <a:cs typeface="+mn-cs"/>
        </a:defRPr>
      </a:lvl3pPr>
      <a:lvl4pPr marL="6053419" algn="l" defTabSz="4035613" rtl="0" eaLnBrk="1" latinLnBrk="0" hangingPunct="1">
        <a:defRPr sz="7944" kern="1200">
          <a:solidFill>
            <a:schemeClr val="tx1"/>
          </a:solidFill>
          <a:latin typeface="+mn-lt"/>
          <a:ea typeface="+mn-ea"/>
          <a:cs typeface="+mn-cs"/>
        </a:defRPr>
      </a:lvl4pPr>
      <a:lvl5pPr marL="8071226" algn="l" defTabSz="4035613" rtl="0" eaLnBrk="1" latinLnBrk="0" hangingPunct="1">
        <a:defRPr sz="7944" kern="1200">
          <a:solidFill>
            <a:schemeClr val="tx1"/>
          </a:solidFill>
          <a:latin typeface="+mn-lt"/>
          <a:ea typeface="+mn-ea"/>
          <a:cs typeface="+mn-cs"/>
        </a:defRPr>
      </a:lvl5pPr>
      <a:lvl6pPr marL="10089032" algn="l" defTabSz="4035613" rtl="0" eaLnBrk="1" latinLnBrk="0" hangingPunct="1">
        <a:defRPr sz="7944" kern="1200">
          <a:solidFill>
            <a:schemeClr val="tx1"/>
          </a:solidFill>
          <a:latin typeface="+mn-lt"/>
          <a:ea typeface="+mn-ea"/>
          <a:cs typeface="+mn-cs"/>
        </a:defRPr>
      </a:lvl6pPr>
      <a:lvl7pPr marL="12106839" algn="l" defTabSz="4035613" rtl="0" eaLnBrk="1" latinLnBrk="0" hangingPunct="1">
        <a:defRPr sz="7944" kern="1200">
          <a:solidFill>
            <a:schemeClr val="tx1"/>
          </a:solidFill>
          <a:latin typeface="+mn-lt"/>
          <a:ea typeface="+mn-ea"/>
          <a:cs typeface="+mn-cs"/>
        </a:defRPr>
      </a:lvl7pPr>
      <a:lvl8pPr marL="14124645" algn="l" defTabSz="4035613" rtl="0" eaLnBrk="1" latinLnBrk="0" hangingPunct="1">
        <a:defRPr sz="7944" kern="1200">
          <a:solidFill>
            <a:schemeClr val="tx1"/>
          </a:solidFill>
          <a:latin typeface="+mn-lt"/>
          <a:ea typeface="+mn-ea"/>
          <a:cs typeface="+mn-cs"/>
        </a:defRPr>
      </a:lvl8pPr>
      <a:lvl9pPr marL="16142452" algn="l" defTabSz="4035613" rtl="0" eaLnBrk="1" latinLnBrk="0" hangingPunct="1">
        <a:defRPr sz="794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gif"/><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Rectangle 46"/>
          <p:cNvSpPr/>
          <p:nvPr/>
        </p:nvSpPr>
        <p:spPr>
          <a:xfrm>
            <a:off x="25371546" y="16270196"/>
            <a:ext cx="16684480" cy="6453324"/>
          </a:xfrm>
          <a:prstGeom prst="rect">
            <a:avLst/>
          </a:prstGeom>
          <a:solidFill>
            <a:srgbClr val="49742A">
              <a:alpha val="30000"/>
            </a:srgbClr>
          </a:solidFill>
          <a:ln w="50800" cmpd="sng">
            <a:solidFill>
              <a:srgbClr val="49742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85622" y="278858"/>
            <a:ext cx="6316991" cy="2566276"/>
          </a:xfrm>
          <a:prstGeom prst="rect">
            <a:avLst/>
          </a:prstGeom>
        </p:spPr>
      </p:pic>
      <p:sp>
        <p:nvSpPr>
          <p:cNvPr id="9" name="Title Placeholder 1"/>
          <p:cNvSpPr txBox="1">
            <a:spLocks/>
          </p:cNvSpPr>
          <p:nvPr/>
        </p:nvSpPr>
        <p:spPr>
          <a:xfrm>
            <a:off x="10129789" y="572336"/>
            <a:ext cx="22544183" cy="2127914"/>
          </a:xfrm>
          <a:prstGeom prst="rect">
            <a:avLst/>
          </a:prstGeom>
          <a:ln>
            <a:noFill/>
          </a:ln>
        </p:spPr>
        <p:txBody>
          <a:bodyPr vert="horz" lIns="64642" tIns="32321" rIns="64642" bIns="32321" rtlCol="0" anchor="ctr">
            <a:noAutofit/>
          </a:bodyPr>
          <a:lstStyle>
            <a:lvl1pPr algn="l" defTabSz="3027487" rtl="0" eaLnBrk="1" latinLnBrk="0" hangingPunct="1">
              <a:lnSpc>
                <a:spcPct val="90000"/>
              </a:lnSpc>
              <a:spcBef>
                <a:spcPct val="0"/>
              </a:spcBef>
              <a:buNone/>
              <a:defRPr sz="14000" b="1" kern="1200" baseline="0">
                <a:ln>
                  <a:noFill/>
                </a:ln>
                <a:solidFill>
                  <a:schemeClr val="bg1"/>
                </a:solidFill>
                <a:latin typeface="+mj-lt"/>
                <a:ea typeface="+mj-ea"/>
                <a:cs typeface="+mj-cs"/>
              </a:defRPr>
            </a:lvl1pPr>
          </a:lstStyle>
          <a:p>
            <a:pPr algn="ctr"/>
            <a:r>
              <a:rPr lang="en-US" sz="10000" dirty="0">
                <a:solidFill>
                  <a:srgbClr val="FF0000"/>
                </a:solidFill>
                <a:latin typeface="Franklin Gothic Demi Cond" panose="020B0706030402020204" pitchFamily="34" charset="0"/>
              </a:rPr>
              <a:t>Orobanche </a:t>
            </a:r>
            <a:r>
              <a:rPr lang="en-US" sz="10000" dirty="0" smtClean="0">
                <a:solidFill>
                  <a:srgbClr val="FF0000"/>
                </a:solidFill>
                <a:latin typeface="Franklin Gothic Demi Cond" panose="020B0706030402020204" pitchFamily="34" charset="0"/>
              </a:rPr>
              <a:t>resistance in </a:t>
            </a:r>
            <a:r>
              <a:rPr lang="en-US" sz="10000" dirty="0">
                <a:solidFill>
                  <a:srgbClr val="FF0000"/>
                </a:solidFill>
                <a:latin typeface="Franklin Gothic Demi Cond" panose="020B0706030402020204" pitchFamily="34" charset="0"/>
              </a:rPr>
              <a:t>faba bean and </a:t>
            </a:r>
            <a:r>
              <a:rPr lang="en-US" sz="10000" dirty="0" smtClean="0">
                <a:solidFill>
                  <a:srgbClr val="FF0000"/>
                </a:solidFill>
                <a:latin typeface="Franklin Gothic Demi Cond" panose="020B0706030402020204" pitchFamily="34" charset="0"/>
              </a:rPr>
              <a:t>lentil</a:t>
            </a:r>
            <a:endParaRPr lang="en-US" sz="10000" dirty="0">
              <a:solidFill>
                <a:srgbClr val="FF0000"/>
              </a:solidFill>
              <a:latin typeface="Franklin Gothic Demi Cond" panose="020B0706030402020204" pitchFamily="34" charset="0"/>
            </a:endParaRPr>
          </a:p>
        </p:txBody>
      </p:sp>
      <p:sp>
        <p:nvSpPr>
          <p:cNvPr id="26" name="Rectangle 25"/>
          <p:cNvSpPr/>
          <p:nvPr/>
        </p:nvSpPr>
        <p:spPr>
          <a:xfrm>
            <a:off x="1151255" y="6920763"/>
            <a:ext cx="13517244" cy="8883933"/>
          </a:xfrm>
          <a:prstGeom prst="rect">
            <a:avLst/>
          </a:prstGeom>
          <a:solidFill>
            <a:srgbClr val="49742A">
              <a:alpha val="25882"/>
            </a:srgbClr>
          </a:solidFill>
          <a:ln w="31750" cmpd="sng">
            <a:solidFill>
              <a:srgbClr val="49742A"/>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lvl="0"/>
            <a:endParaRPr lang="en-IN" sz="4000" dirty="0">
              <a:solidFill>
                <a:schemeClr val="bg1">
                  <a:lumMod val="50000"/>
                </a:schemeClr>
              </a:solidFill>
            </a:endParaRPr>
          </a:p>
        </p:txBody>
      </p:sp>
      <p:sp>
        <p:nvSpPr>
          <p:cNvPr id="42" name="Rectangle 41"/>
          <p:cNvSpPr/>
          <p:nvPr/>
        </p:nvSpPr>
        <p:spPr>
          <a:xfrm>
            <a:off x="1151255" y="3343275"/>
            <a:ext cx="40904771" cy="3351753"/>
          </a:xfrm>
          <a:prstGeom prst="rect">
            <a:avLst/>
          </a:prstGeom>
          <a:solidFill>
            <a:srgbClr val="49742A">
              <a:alpha val="29020"/>
            </a:srgbClr>
          </a:solidFill>
          <a:ln w="50800" cmpd="sng">
            <a:solidFill>
              <a:srgbClr val="49742A"/>
            </a:solidFill>
          </a:ln>
        </p:spPr>
        <p:style>
          <a:lnRef idx="2">
            <a:schemeClr val="accent1">
              <a:shade val="50000"/>
            </a:schemeClr>
          </a:lnRef>
          <a:fillRef idx="1">
            <a:schemeClr val="accent1"/>
          </a:fillRef>
          <a:effectRef idx="0">
            <a:schemeClr val="accent1"/>
          </a:effectRef>
          <a:fontRef idx="minor">
            <a:schemeClr val="lt1"/>
          </a:fontRef>
        </p:style>
        <p:txBody>
          <a:bodyPr tIns="72000" bIns="72000" rtlCol="0" anchor="t" anchorCtr="0"/>
          <a:lstStyle/>
          <a:p>
            <a:pPr lvl="0" algn="just"/>
            <a:endParaRPr lang="en-IN" sz="4000" b="1" i="1" dirty="0">
              <a:solidFill>
                <a:schemeClr val="bg1">
                  <a:lumMod val="50000"/>
                </a:schemeClr>
              </a:solidFill>
            </a:endParaRPr>
          </a:p>
          <a:p>
            <a:pPr algn="just"/>
            <a:endParaRPr lang="en-IN" sz="3800" dirty="0">
              <a:solidFill>
                <a:schemeClr val="bg1">
                  <a:lumMod val="50000"/>
                </a:schemeClr>
              </a:solidFill>
            </a:endParaRPr>
          </a:p>
        </p:txBody>
      </p:sp>
      <p:sp>
        <p:nvSpPr>
          <p:cNvPr id="43" name="Rectangle 42"/>
          <p:cNvSpPr/>
          <p:nvPr/>
        </p:nvSpPr>
        <p:spPr>
          <a:xfrm>
            <a:off x="14963470" y="6970410"/>
            <a:ext cx="27092556" cy="8834285"/>
          </a:xfrm>
          <a:prstGeom prst="rect">
            <a:avLst/>
          </a:prstGeom>
          <a:solidFill>
            <a:schemeClr val="accent3">
              <a:alpha val="16000"/>
            </a:schemeClr>
          </a:solidFill>
          <a:ln cmpd="sng">
            <a:solidFill>
              <a:srgbClr val="49742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dirty="0" smtClean="0"/>
              <a:t>T</a:t>
            </a:r>
            <a:endParaRPr lang="en-IN" dirty="0"/>
          </a:p>
        </p:txBody>
      </p:sp>
      <p:sp>
        <p:nvSpPr>
          <p:cNvPr id="44" name="Rectangle 43"/>
          <p:cNvSpPr/>
          <p:nvPr/>
        </p:nvSpPr>
        <p:spPr>
          <a:xfrm>
            <a:off x="25384718" y="22926741"/>
            <a:ext cx="16671308" cy="2605742"/>
          </a:xfrm>
          <a:prstGeom prst="rect">
            <a:avLst/>
          </a:prstGeom>
          <a:solidFill>
            <a:srgbClr val="49742A">
              <a:alpha val="40000"/>
            </a:srgbClr>
          </a:solidFill>
          <a:ln cmpd="sng">
            <a:solidFill>
              <a:srgbClr val="49742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IN" dirty="0"/>
          </a:p>
        </p:txBody>
      </p:sp>
      <p:sp>
        <p:nvSpPr>
          <p:cNvPr id="46" name="Rectangle 45"/>
          <p:cNvSpPr/>
          <p:nvPr/>
        </p:nvSpPr>
        <p:spPr>
          <a:xfrm>
            <a:off x="1240565" y="16187575"/>
            <a:ext cx="23807401" cy="9285691"/>
          </a:xfrm>
          <a:prstGeom prst="rect">
            <a:avLst/>
          </a:prstGeom>
          <a:solidFill>
            <a:srgbClr val="49742A">
              <a:alpha val="20000"/>
            </a:srgbClr>
          </a:solidFill>
          <a:ln w="47625" cmpd="sng">
            <a:solidFill>
              <a:srgbClr val="49742A"/>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en-IN" sz="3800" dirty="0">
              <a:solidFill>
                <a:schemeClr val="bg1">
                  <a:lumMod val="50000"/>
                </a:schemeClr>
              </a:solidFill>
            </a:endParaRPr>
          </a:p>
        </p:txBody>
      </p:sp>
      <p:grpSp>
        <p:nvGrpSpPr>
          <p:cNvPr id="5" name="Group 4"/>
          <p:cNvGrpSpPr/>
          <p:nvPr/>
        </p:nvGrpSpPr>
        <p:grpSpPr>
          <a:xfrm>
            <a:off x="-1" y="25929003"/>
            <a:ext cx="42803765" cy="4338272"/>
            <a:chOff x="-1" y="25929003"/>
            <a:chExt cx="42803765" cy="4338272"/>
          </a:xfrm>
        </p:grpSpPr>
        <p:grpSp>
          <p:nvGrpSpPr>
            <p:cNvPr id="39" name="Group 38"/>
            <p:cNvGrpSpPr/>
            <p:nvPr/>
          </p:nvGrpSpPr>
          <p:grpSpPr>
            <a:xfrm>
              <a:off x="-1" y="26151572"/>
              <a:ext cx="42803764" cy="4115703"/>
              <a:chOff x="21287232" y="26151572"/>
              <a:chExt cx="42803764" cy="4115703"/>
            </a:xfrm>
          </p:grpSpPr>
          <p:pic>
            <p:nvPicPr>
              <p:cNvPr id="31" name="Picture 3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79362" y="26151572"/>
                <a:ext cx="25211633" cy="3019297"/>
              </a:xfrm>
              <a:prstGeom prst="rect">
                <a:avLst/>
              </a:prstGeom>
            </p:spPr>
          </p:pic>
          <p:sp>
            <p:nvSpPr>
              <p:cNvPr id="12" name="Rectangle 11"/>
              <p:cNvSpPr/>
              <p:nvPr/>
            </p:nvSpPr>
            <p:spPr>
              <a:xfrm>
                <a:off x="21287232" y="29041344"/>
                <a:ext cx="42803764" cy="1225931"/>
              </a:xfrm>
              <a:prstGeom prst="rect">
                <a:avLst/>
              </a:prstGeom>
              <a:solidFill>
                <a:srgbClr val="4974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14" name="TextBox 13"/>
              <p:cNvSpPr txBox="1"/>
              <p:nvPr/>
            </p:nvSpPr>
            <p:spPr>
              <a:xfrm>
                <a:off x="39207635" y="29128449"/>
                <a:ext cx="24555085" cy="830997"/>
              </a:xfrm>
              <a:prstGeom prst="rect">
                <a:avLst/>
              </a:prstGeom>
              <a:noFill/>
            </p:spPr>
            <p:txBody>
              <a:bodyPr wrap="square" rtlCol="0">
                <a:spAutoFit/>
              </a:bodyPr>
              <a:lstStyle/>
              <a:p>
                <a:pPr algn="ctr"/>
                <a:r>
                  <a:rPr lang="en-IN" sz="4800" b="1" i="1" dirty="0">
                    <a:solidFill>
                      <a:schemeClr val="bg1"/>
                    </a:solidFill>
                  </a:rPr>
                  <a:t>Leveraging legumes to combat poverty, hunger, malnutrition and environmental degradation</a:t>
                </a:r>
              </a:p>
            </p:txBody>
          </p:sp>
        </p:grpSp>
        <p:grpSp>
          <p:nvGrpSpPr>
            <p:cNvPr id="48" name="Group 47"/>
            <p:cNvGrpSpPr/>
            <p:nvPr/>
          </p:nvGrpSpPr>
          <p:grpSpPr>
            <a:xfrm>
              <a:off x="0" y="25929003"/>
              <a:ext cx="42803764" cy="2941670"/>
              <a:chOff x="651539" y="26980065"/>
              <a:chExt cx="38621659" cy="2941670"/>
            </a:xfrm>
          </p:grpSpPr>
          <p:sp>
            <p:nvSpPr>
              <p:cNvPr id="21" name="Date Placeholder 3"/>
              <p:cNvSpPr txBox="1">
                <a:spLocks/>
              </p:cNvSpPr>
              <p:nvPr/>
            </p:nvSpPr>
            <p:spPr>
              <a:xfrm>
                <a:off x="4408456" y="28163474"/>
                <a:ext cx="12240700" cy="1758261"/>
              </a:xfrm>
              <a:prstGeom prst="rect">
                <a:avLst/>
              </a:prstGeom>
            </p:spPr>
            <p:txBody>
              <a:bodyPr vert="horz" lIns="0" tIns="0" rIns="0" bIns="0" rtlCol="0" anchor="t" anchorCtr="0"/>
              <a:lstStyle>
                <a:defPPr>
                  <a:defRPr lang="en-US"/>
                </a:defPPr>
                <a:lvl1pPr marL="0" algn="l" defTabSz="4175882" rtl="0" eaLnBrk="1" latinLnBrk="0" hangingPunct="1">
                  <a:defRPr sz="4400" kern="1200">
                    <a:solidFill>
                      <a:schemeClr val="bg1"/>
                    </a:solidFill>
                    <a:latin typeface="+mn-lt"/>
                    <a:ea typeface="+mn-ea"/>
                    <a:cs typeface="+mn-cs"/>
                  </a:defRPr>
                </a:lvl1pPr>
                <a:lvl2pPr marL="2087941" algn="l" defTabSz="4175882" rtl="0" eaLnBrk="1" latinLnBrk="0" hangingPunct="1">
                  <a:defRPr sz="8220" kern="1200">
                    <a:solidFill>
                      <a:schemeClr val="tx1"/>
                    </a:solidFill>
                    <a:latin typeface="+mn-lt"/>
                    <a:ea typeface="+mn-ea"/>
                    <a:cs typeface="+mn-cs"/>
                  </a:defRPr>
                </a:lvl2pPr>
                <a:lvl3pPr marL="4175882" algn="l" defTabSz="4175882" rtl="0" eaLnBrk="1" latinLnBrk="0" hangingPunct="1">
                  <a:defRPr sz="8220" kern="1200">
                    <a:solidFill>
                      <a:schemeClr val="tx1"/>
                    </a:solidFill>
                    <a:latin typeface="+mn-lt"/>
                    <a:ea typeface="+mn-ea"/>
                    <a:cs typeface="+mn-cs"/>
                  </a:defRPr>
                </a:lvl3pPr>
                <a:lvl4pPr marL="6263823" algn="l" defTabSz="4175882" rtl="0" eaLnBrk="1" latinLnBrk="0" hangingPunct="1">
                  <a:defRPr sz="8220" kern="1200">
                    <a:solidFill>
                      <a:schemeClr val="tx1"/>
                    </a:solidFill>
                    <a:latin typeface="+mn-lt"/>
                    <a:ea typeface="+mn-ea"/>
                    <a:cs typeface="+mn-cs"/>
                  </a:defRPr>
                </a:lvl4pPr>
                <a:lvl5pPr marL="8351764" algn="l" defTabSz="4175882" rtl="0" eaLnBrk="1" latinLnBrk="0" hangingPunct="1">
                  <a:defRPr sz="8220" kern="1200">
                    <a:solidFill>
                      <a:schemeClr val="tx1"/>
                    </a:solidFill>
                    <a:latin typeface="+mn-lt"/>
                    <a:ea typeface="+mn-ea"/>
                    <a:cs typeface="+mn-cs"/>
                  </a:defRPr>
                </a:lvl5pPr>
                <a:lvl6pPr marL="10439705" algn="l" defTabSz="4175882" rtl="0" eaLnBrk="1" latinLnBrk="0" hangingPunct="1">
                  <a:defRPr sz="8220" kern="1200">
                    <a:solidFill>
                      <a:schemeClr val="tx1"/>
                    </a:solidFill>
                    <a:latin typeface="+mn-lt"/>
                    <a:ea typeface="+mn-ea"/>
                    <a:cs typeface="+mn-cs"/>
                  </a:defRPr>
                </a:lvl6pPr>
                <a:lvl7pPr marL="12527646" algn="l" defTabSz="4175882" rtl="0" eaLnBrk="1" latinLnBrk="0" hangingPunct="1">
                  <a:defRPr sz="8220" kern="1200">
                    <a:solidFill>
                      <a:schemeClr val="tx1"/>
                    </a:solidFill>
                    <a:latin typeface="+mn-lt"/>
                    <a:ea typeface="+mn-ea"/>
                    <a:cs typeface="+mn-cs"/>
                  </a:defRPr>
                </a:lvl7pPr>
                <a:lvl8pPr marL="14615587" algn="l" defTabSz="4175882" rtl="0" eaLnBrk="1" latinLnBrk="0" hangingPunct="1">
                  <a:defRPr sz="8220" kern="1200">
                    <a:solidFill>
                      <a:schemeClr val="tx1"/>
                    </a:solidFill>
                    <a:latin typeface="+mn-lt"/>
                    <a:ea typeface="+mn-ea"/>
                    <a:cs typeface="+mn-cs"/>
                  </a:defRPr>
                </a:lvl8pPr>
                <a:lvl9pPr marL="16703528" algn="l" defTabSz="4175882" rtl="0" eaLnBrk="1" latinLnBrk="0" hangingPunct="1">
                  <a:defRPr sz="8220" kern="1200">
                    <a:solidFill>
                      <a:schemeClr val="tx1"/>
                    </a:solidFill>
                    <a:latin typeface="+mn-lt"/>
                    <a:ea typeface="+mn-ea"/>
                    <a:cs typeface="+mn-cs"/>
                  </a:defRPr>
                </a:lvl9pPr>
              </a:lstStyle>
              <a:p>
                <a:r>
                  <a:rPr lang="en-US" sz="3600" i="1" baseline="30000" dirty="0" smtClean="0">
                    <a:solidFill>
                      <a:srgbClr val="000000"/>
                    </a:solidFill>
                  </a:rPr>
                  <a:t>1</a:t>
                </a:r>
                <a:r>
                  <a:rPr lang="en-US" sz="3600" i="1" dirty="0" smtClean="0">
                    <a:solidFill>
                      <a:srgbClr val="000000"/>
                    </a:solidFill>
                  </a:rPr>
                  <a:t>International Center for Agricultural Research in the Dry Areas (ICARDA), Terbol, Lebanon.</a:t>
                </a:r>
              </a:p>
              <a:p>
                <a:r>
                  <a:rPr lang="en-US" sz="3600" i="1" baseline="30000" dirty="0" smtClean="0">
                    <a:solidFill>
                      <a:srgbClr val="000000"/>
                    </a:solidFill>
                  </a:rPr>
                  <a:t>2</a:t>
                </a:r>
                <a:r>
                  <a:rPr lang="en-US" sz="3600" i="1" dirty="0" smtClean="0">
                    <a:solidFill>
                      <a:srgbClr val="000000"/>
                    </a:solidFill>
                  </a:rPr>
                  <a:t>ICARDA, Rabat Morocco</a:t>
                </a:r>
                <a:endParaRPr lang="en-US" sz="3600" i="1" dirty="0">
                  <a:solidFill>
                    <a:srgbClr val="000000"/>
                  </a:solidFill>
                </a:endParaRPr>
              </a:p>
            </p:txBody>
          </p:sp>
          <p:cxnSp>
            <p:nvCxnSpPr>
              <p:cNvPr id="10" name="Straight Connector 9"/>
              <p:cNvCxnSpPr/>
              <p:nvPr/>
            </p:nvCxnSpPr>
            <p:spPr>
              <a:xfrm>
                <a:off x="651539" y="26980065"/>
                <a:ext cx="38621659" cy="0"/>
              </a:xfrm>
              <a:prstGeom prst="line">
                <a:avLst/>
              </a:prstGeom>
              <a:ln w="76200">
                <a:solidFill>
                  <a:srgbClr val="49742A"/>
                </a:solidFill>
              </a:ln>
            </p:spPr>
            <p:style>
              <a:lnRef idx="1">
                <a:schemeClr val="accent1"/>
              </a:lnRef>
              <a:fillRef idx="0">
                <a:schemeClr val="accent1"/>
              </a:fillRef>
              <a:effectRef idx="0">
                <a:schemeClr val="accent1"/>
              </a:effectRef>
              <a:fontRef idx="minor">
                <a:schemeClr val="tx1"/>
              </a:fontRef>
            </p:style>
          </p:cxnSp>
        </p:grpSp>
      </p:grpSp>
      <p:sp>
        <p:nvSpPr>
          <p:cNvPr id="58" name="Rectangle 57"/>
          <p:cNvSpPr/>
          <p:nvPr/>
        </p:nvSpPr>
        <p:spPr>
          <a:xfrm>
            <a:off x="1244248" y="16553457"/>
            <a:ext cx="15285417" cy="8894743"/>
          </a:xfrm>
          <a:prstGeom prst="rect">
            <a:avLst/>
          </a:prstGeom>
        </p:spPr>
        <p:txBody>
          <a:bodyPr wrap="square">
            <a:spAutoFit/>
          </a:bodyPr>
          <a:lstStyle/>
          <a:p>
            <a:pPr algn="just"/>
            <a:r>
              <a:rPr lang="en-US" sz="3800" b="1" dirty="0" smtClean="0">
                <a:solidFill>
                  <a:srgbClr val="49742A"/>
                </a:solidFill>
              </a:rPr>
              <a:t>MATERIALS AND METHODS</a:t>
            </a:r>
            <a:r>
              <a:rPr lang="en-US" sz="3800" dirty="0" smtClean="0">
                <a:solidFill>
                  <a:schemeClr val="bg1">
                    <a:lumMod val="50000"/>
                  </a:schemeClr>
                </a:solidFill>
              </a:rPr>
              <a:t>  </a:t>
            </a:r>
            <a:endParaRPr lang="en-US" sz="3800" dirty="0">
              <a:solidFill>
                <a:schemeClr val="bg1">
                  <a:lumMod val="50000"/>
                </a:schemeClr>
              </a:solidFill>
            </a:endParaRPr>
          </a:p>
          <a:p>
            <a:pPr algn="just"/>
            <a:endParaRPr lang="en-US" sz="1000" dirty="0" smtClean="0">
              <a:solidFill>
                <a:schemeClr val="bg1">
                  <a:lumMod val="50000"/>
                </a:schemeClr>
              </a:solidFill>
            </a:endParaRPr>
          </a:p>
          <a:p>
            <a:pPr algn="just"/>
            <a:r>
              <a:rPr lang="en-US" sz="3800" dirty="0" smtClean="0">
                <a:solidFill>
                  <a:srgbClr val="000000"/>
                </a:solidFill>
              </a:rPr>
              <a:t>A set of 216 </a:t>
            </a:r>
            <a:r>
              <a:rPr lang="en-US" sz="3800" dirty="0">
                <a:solidFill>
                  <a:srgbClr val="000000"/>
                </a:solidFill>
              </a:rPr>
              <a:t>lentil and 194 faba bean elite lines and 280 </a:t>
            </a:r>
            <a:r>
              <a:rPr lang="en-US" sz="3800" dirty="0" smtClean="0">
                <a:solidFill>
                  <a:srgbClr val="000000"/>
                </a:solidFill>
              </a:rPr>
              <a:t>RILs </a:t>
            </a:r>
            <a:r>
              <a:rPr lang="en-US" sz="3800" dirty="0">
                <a:solidFill>
                  <a:srgbClr val="000000"/>
                </a:solidFill>
              </a:rPr>
              <a:t>of a faba bean cross (BPL710 x ILB4347) were screened against </a:t>
            </a:r>
            <a:r>
              <a:rPr lang="en-US" sz="3800" i="1" dirty="0">
                <a:solidFill>
                  <a:srgbClr val="000000"/>
                </a:solidFill>
              </a:rPr>
              <a:t>O. crenata</a:t>
            </a:r>
            <a:r>
              <a:rPr lang="en-US" sz="3800" dirty="0">
                <a:solidFill>
                  <a:srgbClr val="000000"/>
                </a:solidFill>
              </a:rPr>
              <a:t> in a sick plot at </a:t>
            </a:r>
            <a:r>
              <a:rPr lang="en-US" sz="3800" dirty="0" err="1">
                <a:solidFill>
                  <a:srgbClr val="000000"/>
                </a:solidFill>
              </a:rPr>
              <a:t>Douyet</a:t>
            </a:r>
            <a:r>
              <a:rPr lang="en-US" sz="3800" dirty="0">
                <a:solidFill>
                  <a:srgbClr val="000000"/>
                </a:solidFill>
              </a:rPr>
              <a:t> experimental station, Morocco during 2013/14 and 2014/15. </a:t>
            </a:r>
            <a:endParaRPr lang="en-US" sz="3800" dirty="0" smtClean="0">
              <a:solidFill>
                <a:srgbClr val="000000"/>
              </a:solidFill>
            </a:endParaRPr>
          </a:p>
          <a:p>
            <a:pPr algn="just"/>
            <a:endParaRPr lang="en-US" sz="1000" dirty="0" smtClean="0">
              <a:solidFill>
                <a:srgbClr val="000000"/>
              </a:solidFill>
            </a:endParaRPr>
          </a:p>
          <a:p>
            <a:pPr algn="just"/>
            <a:r>
              <a:rPr lang="en-US" sz="3800" dirty="0" smtClean="0">
                <a:solidFill>
                  <a:srgbClr val="000000"/>
                </a:solidFill>
              </a:rPr>
              <a:t>Faba bean elite lines were planted in alpha design with two replications and with repetitive susceptible check every 10 entries, while RILs were planted in augmented design with repetitive resistant and susceptible check after every 8 entries.</a:t>
            </a:r>
          </a:p>
          <a:p>
            <a:pPr algn="just"/>
            <a:endParaRPr lang="en-US" sz="1000" dirty="0" smtClean="0">
              <a:solidFill>
                <a:srgbClr val="000000"/>
              </a:solidFill>
            </a:endParaRPr>
          </a:p>
          <a:p>
            <a:pPr algn="just"/>
            <a:r>
              <a:rPr lang="en-US" sz="3800" dirty="0" smtClean="0">
                <a:solidFill>
                  <a:srgbClr val="000000"/>
                </a:solidFill>
              </a:rPr>
              <a:t>Lentil lines were planted in an augmented design. In </a:t>
            </a:r>
            <a:r>
              <a:rPr lang="en-US" sz="3800" dirty="0">
                <a:solidFill>
                  <a:srgbClr val="000000"/>
                </a:solidFill>
              </a:rPr>
              <a:t>order to confirm the uniformity of field </a:t>
            </a:r>
            <a:r>
              <a:rPr lang="en-US" sz="3800" dirty="0" smtClean="0">
                <a:solidFill>
                  <a:srgbClr val="000000"/>
                </a:solidFill>
              </a:rPr>
              <a:t>infection, each lentil line was </a:t>
            </a:r>
            <a:r>
              <a:rPr lang="en-US" sz="3800" dirty="0">
                <a:solidFill>
                  <a:srgbClr val="000000"/>
                </a:solidFill>
              </a:rPr>
              <a:t>surrounded by the rows of </a:t>
            </a:r>
            <a:r>
              <a:rPr lang="en-US" sz="3800" dirty="0" smtClean="0">
                <a:solidFill>
                  <a:srgbClr val="000000"/>
                </a:solidFill>
              </a:rPr>
              <a:t>faba </a:t>
            </a:r>
            <a:r>
              <a:rPr lang="en-US" sz="3800" dirty="0">
                <a:solidFill>
                  <a:srgbClr val="000000"/>
                </a:solidFill>
              </a:rPr>
              <a:t>bean susceptible check </a:t>
            </a:r>
            <a:r>
              <a:rPr lang="en-US" sz="3800" dirty="0" smtClean="0">
                <a:solidFill>
                  <a:srgbClr val="000000"/>
                </a:solidFill>
              </a:rPr>
              <a:t>‘Aguadulce’. </a:t>
            </a:r>
          </a:p>
          <a:p>
            <a:pPr algn="just"/>
            <a:endParaRPr lang="en-US" sz="1000" dirty="0">
              <a:solidFill>
                <a:srgbClr val="FF0000"/>
              </a:solidFill>
            </a:endParaRPr>
          </a:p>
          <a:p>
            <a:pPr algn="just"/>
            <a:r>
              <a:rPr lang="en-US" sz="3800" dirty="0" smtClean="0"/>
              <a:t>Data were recorded on </a:t>
            </a:r>
            <a:r>
              <a:rPr lang="en-US" sz="3800" dirty="0" smtClean="0">
                <a:solidFill>
                  <a:srgbClr val="000000"/>
                </a:solidFill>
              </a:rPr>
              <a:t>number </a:t>
            </a:r>
            <a:r>
              <a:rPr lang="en-US" sz="3800" dirty="0">
                <a:solidFill>
                  <a:srgbClr val="000000"/>
                </a:solidFill>
              </a:rPr>
              <a:t>of emerged heads and underground tubercles per host plant, </a:t>
            </a:r>
            <a:r>
              <a:rPr lang="en-US" sz="3800" i="1" dirty="0" smtClean="0">
                <a:solidFill>
                  <a:srgbClr val="000000"/>
                </a:solidFill>
              </a:rPr>
              <a:t>Orobanche</a:t>
            </a:r>
            <a:r>
              <a:rPr lang="en-US" sz="3800" dirty="0" smtClean="0">
                <a:solidFill>
                  <a:srgbClr val="000000"/>
                </a:solidFill>
              </a:rPr>
              <a:t> </a:t>
            </a:r>
            <a:r>
              <a:rPr lang="en-US" sz="3800" dirty="0">
                <a:solidFill>
                  <a:srgbClr val="000000"/>
                </a:solidFill>
              </a:rPr>
              <a:t>dry weight, and </a:t>
            </a:r>
            <a:r>
              <a:rPr lang="en-US" sz="3800" dirty="0"/>
              <a:t>per cent infestation. Based on these parameters, a severity score on a 1-9 scale was worked out. </a:t>
            </a:r>
            <a:endParaRPr lang="en-IN" sz="3800" b="1" i="1" dirty="0">
              <a:solidFill>
                <a:schemeClr val="bg1">
                  <a:lumMod val="50000"/>
                </a:schemeClr>
              </a:solidFill>
            </a:endParaRPr>
          </a:p>
        </p:txBody>
      </p:sp>
      <p:sp>
        <p:nvSpPr>
          <p:cNvPr id="62" name="Rectangle 61"/>
          <p:cNvSpPr/>
          <p:nvPr/>
        </p:nvSpPr>
        <p:spPr>
          <a:xfrm>
            <a:off x="25453607" y="16284347"/>
            <a:ext cx="16499652" cy="6586418"/>
          </a:xfrm>
          <a:prstGeom prst="rect">
            <a:avLst/>
          </a:prstGeom>
        </p:spPr>
        <p:txBody>
          <a:bodyPr wrap="square">
            <a:spAutoFit/>
          </a:bodyPr>
          <a:lstStyle/>
          <a:p>
            <a:pPr algn="just" defTabSz="2952175">
              <a:defRPr/>
            </a:pPr>
            <a:r>
              <a:rPr lang="en-US" sz="3800" b="1" dirty="0" smtClean="0">
                <a:solidFill>
                  <a:srgbClr val="49742A"/>
                </a:solidFill>
              </a:rPr>
              <a:t>DISCUSSION</a:t>
            </a:r>
            <a:r>
              <a:rPr lang="en-US" sz="3800" dirty="0" smtClean="0"/>
              <a:t> </a:t>
            </a:r>
          </a:p>
          <a:p>
            <a:pPr algn="just" defTabSz="2952175">
              <a:defRPr/>
            </a:pPr>
            <a:endParaRPr lang="en-US" sz="1000" dirty="0" smtClean="0"/>
          </a:p>
          <a:p>
            <a:pPr algn="just" defTabSz="2952175">
              <a:defRPr/>
            </a:pPr>
            <a:r>
              <a:rPr lang="en-GB" sz="3800" dirty="0" smtClean="0">
                <a:solidFill>
                  <a:srgbClr val="000000"/>
                </a:solidFill>
              </a:rPr>
              <a:t>Heavy </a:t>
            </a:r>
            <a:r>
              <a:rPr lang="en-GB" sz="3800" dirty="0">
                <a:solidFill>
                  <a:srgbClr val="000000"/>
                </a:solidFill>
              </a:rPr>
              <a:t>and uniform </a:t>
            </a:r>
            <a:r>
              <a:rPr lang="en-GB" sz="3800" i="1" dirty="0">
                <a:solidFill>
                  <a:srgbClr val="000000"/>
                </a:solidFill>
              </a:rPr>
              <a:t>O. </a:t>
            </a:r>
            <a:r>
              <a:rPr lang="en-GB" sz="3800" i="1" dirty="0" err="1">
                <a:solidFill>
                  <a:srgbClr val="000000"/>
                </a:solidFill>
              </a:rPr>
              <a:t>crenata</a:t>
            </a:r>
            <a:r>
              <a:rPr lang="en-GB" sz="3800" dirty="0">
                <a:solidFill>
                  <a:srgbClr val="000000"/>
                </a:solidFill>
              </a:rPr>
              <a:t> infestation levels occurred during the years of </a:t>
            </a:r>
            <a:r>
              <a:rPr lang="en-GB" sz="3800" dirty="0" smtClean="0">
                <a:solidFill>
                  <a:srgbClr val="000000"/>
                </a:solidFill>
              </a:rPr>
              <a:t>experimentation. </a:t>
            </a:r>
            <a:r>
              <a:rPr lang="en-GB" sz="3800" dirty="0">
                <a:solidFill>
                  <a:srgbClr val="000000"/>
                </a:solidFill>
              </a:rPr>
              <a:t>A wide range of responses were obtained from these genotypes. </a:t>
            </a:r>
            <a:r>
              <a:rPr lang="en-GB" sz="3800" dirty="0" smtClean="0">
                <a:solidFill>
                  <a:srgbClr val="000000"/>
                </a:solidFill>
              </a:rPr>
              <a:t>Negative correlation between yield and number of </a:t>
            </a:r>
            <a:r>
              <a:rPr lang="en-GB" sz="3800" i="1" dirty="0" smtClean="0">
                <a:solidFill>
                  <a:srgbClr val="000000"/>
                </a:solidFill>
              </a:rPr>
              <a:t>Orobanche</a:t>
            </a:r>
            <a:r>
              <a:rPr lang="en-GB" sz="3800" dirty="0" smtClean="0">
                <a:solidFill>
                  <a:srgbClr val="000000"/>
                </a:solidFill>
              </a:rPr>
              <a:t> heads observed indicating the yield reduction due to infestation of </a:t>
            </a:r>
            <a:r>
              <a:rPr lang="en-GB" sz="3800" i="1" dirty="0" smtClean="0">
                <a:solidFill>
                  <a:srgbClr val="000000"/>
                </a:solidFill>
              </a:rPr>
              <a:t>Orobanche</a:t>
            </a:r>
            <a:r>
              <a:rPr lang="en-GB" sz="3800" dirty="0" smtClean="0">
                <a:solidFill>
                  <a:srgbClr val="000000"/>
                </a:solidFill>
              </a:rPr>
              <a:t>. </a:t>
            </a:r>
          </a:p>
          <a:p>
            <a:pPr algn="just" defTabSz="2952175">
              <a:defRPr/>
            </a:pPr>
            <a:endParaRPr lang="en-GB" sz="1200" dirty="0" smtClean="0">
              <a:solidFill>
                <a:srgbClr val="000000"/>
              </a:solidFill>
            </a:endParaRPr>
          </a:p>
          <a:p>
            <a:pPr algn="just" defTabSz="2952175">
              <a:defRPr/>
            </a:pPr>
            <a:r>
              <a:rPr lang="en-GB" sz="3800" dirty="0" smtClean="0">
                <a:solidFill>
                  <a:srgbClr val="000000"/>
                </a:solidFill>
              </a:rPr>
              <a:t>The selected lines were used as sources </a:t>
            </a:r>
            <a:r>
              <a:rPr lang="en-GB" sz="3800" i="1" dirty="0" smtClean="0">
                <a:solidFill>
                  <a:srgbClr val="000000"/>
                </a:solidFill>
              </a:rPr>
              <a:t>Orobanche</a:t>
            </a:r>
            <a:r>
              <a:rPr lang="en-GB" sz="3800" dirty="0" smtClean="0">
                <a:solidFill>
                  <a:srgbClr val="000000"/>
                </a:solidFill>
              </a:rPr>
              <a:t> resistance in the breeding program and some for further testing and validation in different locations in North and East Africa. </a:t>
            </a:r>
          </a:p>
          <a:p>
            <a:pPr algn="just" defTabSz="2952175">
              <a:defRPr/>
            </a:pPr>
            <a:endParaRPr lang="en-GB" sz="1200" dirty="0" smtClean="0">
              <a:solidFill>
                <a:srgbClr val="000000"/>
              </a:solidFill>
            </a:endParaRPr>
          </a:p>
          <a:p>
            <a:pPr algn="just" defTabSz="2952175">
              <a:defRPr/>
            </a:pPr>
            <a:r>
              <a:rPr lang="en-GB" sz="3800" dirty="0" smtClean="0">
                <a:solidFill>
                  <a:srgbClr val="000000"/>
                </a:solidFill>
              </a:rPr>
              <a:t>In faba bean, the varieties released in Egypt and Ethiopia will target the infested area by </a:t>
            </a:r>
            <a:r>
              <a:rPr lang="en-GB" sz="3800" i="1" dirty="0" smtClean="0">
                <a:solidFill>
                  <a:srgbClr val="000000"/>
                </a:solidFill>
              </a:rPr>
              <a:t>Orobanche</a:t>
            </a:r>
            <a:r>
              <a:rPr lang="en-GB" sz="3800" dirty="0" smtClean="0">
                <a:solidFill>
                  <a:srgbClr val="000000"/>
                </a:solidFill>
              </a:rPr>
              <a:t> in both countries.</a:t>
            </a:r>
          </a:p>
        </p:txBody>
      </p:sp>
      <p:sp>
        <p:nvSpPr>
          <p:cNvPr id="63" name="Slide Number Placeholder 5"/>
          <p:cNvSpPr txBox="1">
            <a:spLocks/>
          </p:cNvSpPr>
          <p:nvPr/>
        </p:nvSpPr>
        <p:spPr>
          <a:xfrm>
            <a:off x="25497236" y="23215939"/>
            <a:ext cx="16456023" cy="2032756"/>
          </a:xfrm>
          <a:prstGeom prst="rect">
            <a:avLst/>
          </a:prstGeom>
        </p:spPr>
        <p:txBody>
          <a:bodyPr vert="horz" lIns="64659" tIns="32329" rIns="64659" bIns="32329" rtlCol="0" anchor="t"/>
          <a:lstStyle>
            <a:defPPr>
              <a:defRPr lang="en-US"/>
            </a:defPPr>
            <a:lvl1pPr marL="0" algn="l" defTabSz="3507730" rtl="0" eaLnBrk="1" latinLnBrk="0" hangingPunct="1">
              <a:defRPr sz="6905" kern="1200">
                <a:solidFill>
                  <a:schemeClr val="tx1"/>
                </a:solidFill>
                <a:latin typeface="+mn-lt"/>
                <a:ea typeface="+mn-ea"/>
                <a:cs typeface="+mn-cs"/>
              </a:defRPr>
            </a:lvl1pPr>
            <a:lvl2pPr marL="1753865" algn="l" defTabSz="3507730" rtl="0" eaLnBrk="1" latinLnBrk="0" hangingPunct="1">
              <a:defRPr sz="6905" kern="1200">
                <a:solidFill>
                  <a:schemeClr val="tx1"/>
                </a:solidFill>
                <a:latin typeface="+mn-lt"/>
                <a:ea typeface="+mn-ea"/>
                <a:cs typeface="+mn-cs"/>
              </a:defRPr>
            </a:lvl2pPr>
            <a:lvl3pPr marL="3507730" algn="l" defTabSz="3507730" rtl="0" eaLnBrk="1" latinLnBrk="0" hangingPunct="1">
              <a:defRPr sz="6905" kern="1200">
                <a:solidFill>
                  <a:schemeClr val="tx1"/>
                </a:solidFill>
                <a:latin typeface="+mn-lt"/>
                <a:ea typeface="+mn-ea"/>
                <a:cs typeface="+mn-cs"/>
              </a:defRPr>
            </a:lvl3pPr>
            <a:lvl4pPr marL="5261595" algn="l" defTabSz="3507730" rtl="0" eaLnBrk="1" latinLnBrk="0" hangingPunct="1">
              <a:defRPr sz="6905" kern="1200">
                <a:solidFill>
                  <a:schemeClr val="tx1"/>
                </a:solidFill>
                <a:latin typeface="+mn-lt"/>
                <a:ea typeface="+mn-ea"/>
                <a:cs typeface="+mn-cs"/>
              </a:defRPr>
            </a:lvl4pPr>
            <a:lvl5pPr marL="7015460" algn="l" defTabSz="3507730" rtl="0" eaLnBrk="1" latinLnBrk="0" hangingPunct="1">
              <a:defRPr sz="6905" kern="1200">
                <a:solidFill>
                  <a:schemeClr val="tx1"/>
                </a:solidFill>
                <a:latin typeface="+mn-lt"/>
                <a:ea typeface="+mn-ea"/>
                <a:cs typeface="+mn-cs"/>
              </a:defRPr>
            </a:lvl5pPr>
            <a:lvl6pPr marL="8769325" algn="l" defTabSz="3507730" rtl="0" eaLnBrk="1" latinLnBrk="0" hangingPunct="1">
              <a:defRPr sz="6905" kern="1200">
                <a:solidFill>
                  <a:schemeClr val="tx1"/>
                </a:solidFill>
                <a:latin typeface="+mn-lt"/>
                <a:ea typeface="+mn-ea"/>
                <a:cs typeface="+mn-cs"/>
              </a:defRPr>
            </a:lvl6pPr>
            <a:lvl7pPr marL="10523190" algn="l" defTabSz="3507730" rtl="0" eaLnBrk="1" latinLnBrk="0" hangingPunct="1">
              <a:defRPr sz="6905" kern="1200">
                <a:solidFill>
                  <a:schemeClr val="tx1"/>
                </a:solidFill>
                <a:latin typeface="+mn-lt"/>
                <a:ea typeface="+mn-ea"/>
                <a:cs typeface="+mn-cs"/>
              </a:defRPr>
            </a:lvl7pPr>
            <a:lvl8pPr marL="12277054" algn="l" defTabSz="3507730" rtl="0" eaLnBrk="1" latinLnBrk="0" hangingPunct="1">
              <a:defRPr sz="6905" kern="1200">
                <a:solidFill>
                  <a:schemeClr val="tx1"/>
                </a:solidFill>
                <a:latin typeface="+mn-lt"/>
                <a:ea typeface="+mn-ea"/>
                <a:cs typeface="+mn-cs"/>
              </a:defRPr>
            </a:lvl8pPr>
            <a:lvl9pPr marL="14030919" algn="l" defTabSz="3507730" rtl="0" eaLnBrk="1" latinLnBrk="0" hangingPunct="1">
              <a:defRPr sz="6905" kern="1200">
                <a:solidFill>
                  <a:schemeClr val="tx1"/>
                </a:solidFill>
                <a:latin typeface="+mn-lt"/>
                <a:ea typeface="+mn-ea"/>
                <a:cs typeface="+mn-cs"/>
              </a:defRPr>
            </a:lvl9pPr>
          </a:lstStyle>
          <a:p>
            <a:pPr defTabSz="2952766">
              <a:defRPr/>
            </a:pPr>
            <a:r>
              <a:rPr lang="en-US" sz="3800" b="1" dirty="0" smtClean="0">
                <a:solidFill>
                  <a:srgbClr val="49742A"/>
                </a:solidFill>
              </a:rPr>
              <a:t>REFERENCE </a:t>
            </a:r>
            <a:endParaRPr lang="en-GB" sz="3800" dirty="0"/>
          </a:p>
          <a:p>
            <a:pPr defTabSz="2952766">
              <a:defRPr/>
            </a:pPr>
            <a:endParaRPr lang="en-US" sz="1200" dirty="0" smtClean="0"/>
          </a:p>
          <a:p>
            <a:pPr defTabSz="2952766">
              <a:defRPr/>
            </a:pPr>
            <a:r>
              <a:rPr lang="en-US" sz="3600" dirty="0" smtClean="0">
                <a:solidFill>
                  <a:srgbClr val="000000"/>
                </a:solidFill>
              </a:rPr>
              <a:t>Parker C</a:t>
            </a:r>
            <a:r>
              <a:rPr lang="en-US" sz="3600" dirty="0">
                <a:solidFill>
                  <a:srgbClr val="000000"/>
                </a:solidFill>
              </a:rPr>
              <a:t>. (</a:t>
            </a:r>
            <a:r>
              <a:rPr lang="en-US" sz="3600" dirty="0" smtClean="0">
                <a:solidFill>
                  <a:srgbClr val="000000"/>
                </a:solidFill>
              </a:rPr>
              <a:t>2009), Observations </a:t>
            </a:r>
            <a:r>
              <a:rPr lang="en-US" sz="3600" dirty="0">
                <a:solidFill>
                  <a:srgbClr val="000000"/>
                </a:solidFill>
              </a:rPr>
              <a:t>on the current status </a:t>
            </a:r>
            <a:r>
              <a:rPr lang="en-US" sz="3600" dirty="0" smtClean="0">
                <a:solidFill>
                  <a:srgbClr val="000000"/>
                </a:solidFill>
              </a:rPr>
              <a:t>of </a:t>
            </a:r>
            <a:r>
              <a:rPr lang="en-US" sz="3600" i="1" dirty="0" smtClean="0">
                <a:solidFill>
                  <a:srgbClr val="000000"/>
                </a:solidFill>
              </a:rPr>
              <a:t>Orobanche</a:t>
            </a:r>
            <a:r>
              <a:rPr lang="en-US" sz="3600" dirty="0" smtClean="0">
                <a:solidFill>
                  <a:srgbClr val="000000"/>
                </a:solidFill>
              </a:rPr>
              <a:t> </a:t>
            </a:r>
            <a:r>
              <a:rPr lang="en-US" sz="3600" dirty="0">
                <a:solidFill>
                  <a:srgbClr val="000000"/>
                </a:solidFill>
              </a:rPr>
              <a:t>and </a:t>
            </a:r>
            <a:r>
              <a:rPr lang="en-US" sz="3600" dirty="0" err="1" smtClean="0">
                <a:solidFill>
                  <a:srgbClr val="000000"/>
                </a:solidFill>
              </a:rPr>
              <a:t>Striga</a:t>
            </a:r>
            <a:r>
              <a:rPr lang="en-US" sz="3600" dirty="0" smtClean="0">
                <a:solidFill>
                  <a:srgbClr val="000000"/>
                </a:solidFill>
              </a:rPr>
              <a:t> problems </a:t>
            </a:r>
            <a:r>
              <a:rPr lang="en-US" sz="3600" dirty="0">
                <a:solidFill>
                  <a:srgbClr val="000000"/>
                </a:solidFill>
              </a:rPr>
              <a:t>worldwide. Pest </a:t>
            </a:r>
            <a:r>
              <a:rPr lang="en-US" sz="3600" dirty="0" smtClean="0">
                <a:solidFill>
                  <a:srgbClr val="000000"/>
                </a:solidFill>
              </a:rPr>
              <a:t>Management Science</a:t>
            </a:r>
            <a:r>
              <a:rPr lang="en-US" sz="3600" dirty="0">
                <a:solidFill>
                  <a:srgbClr val="000000"/>
                </a:solidFill>
              </a:rPr>
              <a:t>, 65: 453–459.</a:t>
            </a:r>
            <a:endParaRPr lang="en-GB" sz="3600" dirty="0">
              <a:solidFill>
                <a:srgbClr val="000000"/>
              </a:solidFill>
            </a:endParaRPr>
          </a:p>
        </p:txBody>
      </p:sp>
      <p:sp>
        <p:nvSpPr>
          <p:cNvPr id="29" name="Rectangle 28"/>
          <p:cNvSpPr/>
          <p:nvPr/>
        </p:nvSpPr>
        <p:spPr>
          <a:xfrm>
            <a:off x="14963470" y="7027753"/>
            <a:ext cx="27092556" cy="4154984"/>
          </a:xfrm>
          <a:prstGeom prst="rect">
            <a:avLst/>
          </a:prstGeom>
        </p:spPr>
        <p:txBody>
          <a:bodyPr wrap="square">
            <a:spAutoFit/>
          </a:bodyPr>
          <a:lstStyle/>
          <a:p>
            <a:pPr algn="just"/>
            <a:r>
              <a:rPr lang="en-US" sz="3800" b="1" dirty="0" smtClean="0">
                <a:solidFill>
                  <a:srgbClr val="49742A"/>
                </a:solidFill>
              </a:rPr>
              <a:t>RESULTS</a:t>
            </a:r>
            <a:r>
              <a:rPr lang="en-US" sz="3800" dirty="0" smtClean="0"/>
              <a:t>   </a:t>
            </a:r>
          </a:p>
          <a:p>
            <a:pPr marL="304800" indent="-304800" algn="just">
              <a:buFont typeface="Arial" panose="020B0604020202020204" pitchFamily="34" charset="0"/>
              <a:buChar char="•"/>
            </a:pPr>
            <a:r>
              <a:rPr lang="en-US" sz="3600" dirty="0" smtClean="0">
                <a:solidFill>
                  <a:srgbClr val="000000"/>
                </a:solidFill>
              </a:rPr>
              <a:t>Two-year </a:t>
            </a:r>
            <a:r>
              <a:rPr lang="en-US" sz="3600" dirty="0">
                <a:solidFill>
                  <a:srgbClr val="000000"/>
                </a:solidFill>
              </a:rPr>
              <a:t>results indicated a wide range of responses from </a:t>
            </a:r>
            <a:r>
              <a:rPr lang="en-US" sz="3600" dirty="0" smtClean="0">
                <a:solidFill>
                  <a:srgbClr val="000000"/>
                </a:solidFill>
              </a:rPr>
              <a:t> 1 </a:t>
            </a:r>
            <a:r>
              <a:rPr lang="en-US" sz="3600" dirty="0">
                <a:solidFill>
                  <a:srgbClr val="000000"/>
                </a:solidFill>
              </a:rPr>
              <a:t>(immune to no infection) to 9 (susceptible</a:t>
            </a:r>
            <a:r>
              <a:rPr lang="en-US" sz="3600" dirty="0" smtClean="0">
                <a:solidFill>
                  <a:srgbClr val="000000"/>
                </a:solidFill>
              </a:rPr>
              <a:t>) for </a:t>
            </a:r>
            <a:r>
              <a:rPr lang="en-US" sz="3600" i="1" dirty="0" smtClean="0">
                <a:solidFill>
                  <a:srgbClr val="000000"/>
                </a:solidFill>
              </a:rPr>
              <a:t>Orobanche</a:t>
            </a:r>
            <a:r>
              <a:rPr lang="en-US" sz="3600" dirty="0" smtClean="0">
                <a:solidFill>
                  <a:srgbClr val="000000"/>
                </a:solidFill>
              </a:rPr>
              <a:t> infestation. </a:t>
            </a:r>
            <a:endParaRPr lang="en-US" sz="3600" dirty="0">
              <a:solidFill>
                <a:srgbClr val="000000"/>
              </a:solidFill>
            </a:endParaRPr>
          </a:p>
          <a:p>
            <a:pPr marL="304800" indent="-304800" algn="just">
              <a:buFont typeface="Arial" panose="020B0604020202020204" pitchFamily="34" charset="0"/>
              <a:buChar char="•"/>
            </a:pPr>
            <a:r>
              <a:rPr lang="en-US" sz="3600" dirty="0" smtClean="0">
                <a:solidFill>
                  <a:srgbClr val="000000"/>
                </a:solidFill>
              </a:rPr>
              <a:t>Significant </a:t>
            </a:r>
            <a:r>
              <a:rPr lang="en-US" sz="3600" dirty="0">
                <a:solidFill>
                  <a:srgbClr val="000000"/>
                </a:solidFill>
              </a:rPr>
              <a:t>variation </a:t>
            </a:r>
            <a:r>
              <a:rPr lang="en-US" sz="3600" dirty="0" smtClean="0">
                <a:solidFill>
                  <a:srgbClr val="000000"/>
                </a:solidFill>
              </a:rPr>
              <a:t>for </a:t>
            </a:r>
            <a:r>
              <a:rPr lang="en-US" sz="3600" dirty="0">
                <a:solidFill>
                  <a:srgbClr val="000000"/>
                </a:solidFill>
              </a:rPr>
              <a:t>number of emerged </a:t>
            </a:r>
            <a:r>
              <a:rPr lang="en-US" sz="3600" i="1" dirty="0" smtClean="0">
                <a:solidFill>
                  <a:srgbClr val="000000"/>
                </a:solidFill>
              </a:rPr>
              <a:t>Orobanche</a:t>
            </a:r>
            <a:r>
              <a:rPr lang="en-US" sz="3600" dirty="0" smtClean="0">
                <a:solidFill>
                  <a:srgbClr val="000000"/>
                </a:solidFill>
              </a:rPr>
              <a:t> </a:t>
            </a:r>
            <a:r>
              <a:rPr lang="en-US" sz="3600" dirty="0">
                <a:solidFill>
                  <a:srgbClr val="000000"/>
                </a:solidFill>
              </a:rPr>
              <a:t>heads per host </a:t>
            </a:r>
            <a:r>
              <a:rPr lang="en-US" sz="3600" dirty="0" smtClean="0">
                <a:solidFill>
                  <a:srgbClr val="000000"/>
                </a:solidFill>
              </a:rPr>
              <a:t>plant was observed.</a:t>
            </a:r>
          </a:p>
          <a:p>
            <a:pPr marL="304800" indent="-304800" algn="just">
              <a:buFont typeface="Arial" panose="020B0604020202020204" pitchFamily="34" charset="0"/>
              <a:buChar char="•"/>
            </a:pPr>
            <a:r>
              <a:rPr lang="en-US" sz="3600" dirty="0" smtClean="0">
                <a:solidFill>
                  <a:srgbClr val="000000"/>
                </a:solidFill>
              </a:rPr>
              <a:t>Forty lines each of </a:t>
            </a:r>
            <a:r>
              <a:rPr lang="en-US" sz="3600" dirty="0">
                <a:solidFill>
                  <a:srgbClr val="000000"/>
                </a:solidFill>
              </a:rPr>
              <a:t>lentil </a:t>
            </a:r>
            <a:r>
              <a:rPr lang="en-US" sz="3600" dirty="0" smtClean="0">
                <a:solidFill>
                  <a:srgbClr val="000000"/>
                </a:solidFill>
              </a:rPr>
              <a:t>(Table 1) and faba </a:t>
            </a:r>
            <a:r>
              <a:rPr lang="en-US" sz="3600" dirty="0">
                <a:solidFill>
                  <a:srgbClr val="000000"/>
                </a:solidFill>
              </a:rPr>
              <a:t>bean </a:t>
            </a:r>
            <a:r>
              <a:rPr lang="en-US" sz="3600" dirty="0" smtClean="0">
                <a:solidFill>
                  <a:srgbClr val="000000"/>
                </a:solidFill>
              </a:rPr>
              <a:t>(Table 2) showed </a:t>
            </a:r>
            <a:r>
              <a:rPr lang="en-US" sz="3600" dirty="0">
                <a:solidFill>
                  <a:srgbClr val="000000"/>
                </a:solidFill>
              </a:rPr>
              <a:t>high tolerance with no emergence of </a:t>
            </a:r>
            <a:r>
              <a:rPr lang="en-US" sz="3600" i="1" dirty="0">
                <a:solidFill>
                  <a:srgbClr val="000000"/>
                </a:solidFill>
              </a:rPr>
              <a:t>O</a:t>
            </a:r>
            <a:r>
              <a:rPr lang="en-US" sz="3600" i="1" dirty="0" smtClean="0">
                <a:solidFill>
                  <a:srgbClr val="000000"/>
                </a:solidFill>
              </a:rPr>
              <a:t>robanche</a:t>
            </a:r>
            <a:r>
              <a:rPr lang="en-US" sz="3600" dirty="0" smtClean="0">
                <a:solidFill>
                  <a:srgbClr val="000000"/>
                </a:solidFill>
              </a:rPr>
              <a:t> </a:t>
            </a:r>
            <a:r>
              <a:rPr lang="en-US" sz="3600" dirty="0">
                <a:solidFill>
                  <a:srgbClr val="000000"/>
                </a:solidFill>
              </a:rPr>
              <a:t>heads</a:t>
            </a:r>
            <a:r>
              <a:rPr lang="en-US" sz="3600" dirty="0" smtClean="0">
                <a:solidFill>
                  <a:srgbClr val="000000"/>
                </a:solidFill>
              </a:rPr>
              <a:t>. </a:t>
            </a:r>
          </a:p>
          <a:p>
            <a:pPr marL="304800" indent="-304800" algn="just">
              <a:buFont typeface="Arial" panose="020B0604020202020204" pitchFamily="34" charset="0"/>
              <a:buChar char="•"/>
            </a:pPr>
            <a:r>
              <a:rPr lang="en-US" sz="3600" dirty="0" smtClean="0">
                <a:solidFill>
                  <a:srgbClr val="000000"/>
                </a:solidFill>
              </a:rPr>
              <a:t>Four resistant lines of lentil (ILL4164</a:t>
            </a:r>
            <a:r>
              <a:rPr lang="en-US" sz="3600" dirty="0">
                <a:solidFill>
                  <a:srgbClr val="000000"/>
                </a:solidFill>
              </a:rPr>
              <a:t>, ILL7701, </a:t>
            </a:r>
            <a:r>
              <a:rPr lang="en-US" sz="3600" dirty="0" smtClean="0">
                <a:solidFill>
                  <a:srgbClr val="000000"/>
                </a:solidFill>
              </a:rPr>
              <a:t>ILL6783, ILL10952) and nine of faba bean (F402</a:t>
            </a:r>
            <a:r>
              <a:rPr lang="en-US" sz="3600" dirty="0">
                <a:solidFill>
                  <a:srgbClr val="000000"/>
                </a:solidFill>
              </a:rPr>
              <a:t>, ILB4338, ILB4357, ILB4358, Giza843, </a:t>
            </a:r>
            <a:r>
              <a:rPr lang="en-US" sz="3600" dirty="0" err="1">
                <a:solidFill>
                  <a:srgbClr val="000000"/>
                </a:solidFill>
              </a:rPr>
              <a:t>Najah</a:t>
            </a:r>
            <a:r>
              <a:rPr lang="en-US" sz="3600" dirty="0" smtClean="0">
                <a:solidFill>
                  <a:srgbClr val="000000"/>
                </a:solidFill>
              </a:rPr>
              <a:t>, </a:t>
            </a:r>
            <a:r>
              <a:rPr lang="en-US" sz="3600" dirty="0">
                <a:solidFill>
                  <a:srgbClr val="000000"/>
                </a:solidFill>
              </a:rPr>
              <a:t>Amcor, </a:t>
            </a:r>
            <a:r>
              <a:rPr lang="en-US" sz="3600" dirty="0" smtClean="0">
                <a:solidFill>
                  <a:srgbClr val="000000"/>
                </a:solidFill>
              </a:rPr>
              <a:t>Hend, SelF5/3382/2003-4) are </a:t>
            </a:r>
            <a:r>
              <a:rPr lang="en-US" sz="3600" dirty="0">
                <a:solidFill>
                  <a:srgbClr val="000000"/>
                </a:solidFill>
              </a:rPr>
              <a:t>being utilized </a:t>
            </a:r>
            <a:r>
              <a:rPr lang="en-US" sz="3600" dirty="0" smtClean="0">
                <a:solidFill>
                  <a:srgbClr val="000000"/>
                </a:solidFill>
              </a:rPr>
              <a:t>to</a:t>
            </a:r>
            <a:r>
              <a:rPr lang="en-US" sz="3600" b="1" dirty="0" smtClean="0">
                <a:solidFill>
                  <a:srgbClr val="000000"/>
                </a:solidFill>
              </a:rPr>
              <a:t> </a:t>
            </a:r>
            <a:r>
              <a:rPr lang="en-US" sz="3600" dirty="0">
                <a:solidFill>
                  <a:srgbClr val="000000"/>
                </a:solidFill>
              </a:rPr>
              <a:t>combine </a:t>
            </a:r>
            <a:r>
              <a:rPr lang="en-US" sz="3600" i="1" dirty="0" smtClean="0">
                <a:solidFill>
                  <a:srgbClr val="000000"/>
                </a:solidFill>
              </a:rPr>
              <a:t>Orobanche</a:t>
            </a:r>
            <a:r>
              <a:rPr lang="en-US" sz="3600" dirty="0" smtClean="0">
                <a:solidFill>
                  <a:srgbClr val="000000"/>
                </a:solidFill>
              </a:rPr>
              <a:t> </a:t>
            </a:r>
            <a:r>
              <a:rPr lang="en-US" sz="3600" dirty="0">
                <a:solidFill>
                  <a:srgbClr val="000000"/>
                </a:solidFill>
              </a:rPr>
              <a:t>resistance </a:t>
            </a:r>
            <a:r>
              <a:rPr lang="en-US" sz="3600" dirty="0" smtClean="0">
                <a:solidFill>
                  <a:srgbClr val="000000"/>
                </a:solidFill>
              </a:rPr>
              <a:t>with </a:t>
            </a:r>
            <a:r>
              <a:rPr lang="en-US" sz="3600" dirty="0">
                <a:solidFill>
                  <a:srgbClr val="000000"/>
                </a:solidFill>
              </a:rPr>
              <a:t>desired agronomic </a:t>
            </a:r>
            <a:r>
              <a:rPr lang="en-US" sz="3600" dirty="0" smtClean="0">
                <a:solidFill>
                  <a:srgbClr val="000000"/>
                </a:solidFill>
              </a:rPr>
              <a:t>background.</a:t>
            </a:r>
          </a:p>
          <a:p>
            <a:pPr marL="304800" indent="-304800" algn="just">
              <a:buFont typeface="Arial" panose="020B0604020202020204" pitchFamily="34" charset="0"/>
              <a:buChar char="•"/>
            </a:pPr>
            <a:r>
              <a:rPr lang="en-US" sz="3600" dirty="0" smtClean="0">
                <a:solidFill>
                  <a:srgbClr val="000000"/>
                </a:solidFill>
              </a:rPr>
              <a:t>Two </a:t>
            </a:r>
            <a:r>
              <a:rPr lang="en-US" sz="3600" dirty="0">
                <a:solidFill>
                  <a:srgbClr val="000000"/>
                </a:solidFill>
              </a:rPr>
              <a:t>faba bean varieties, </a:t>
            </a:r>
            <a:r>
              <a:rPr lang="en-US" sz="3600" dirty="0" err="1">
                <a:solidFill>
                  <a:srgbClr val="000000"/>
                </a:solidFill>
              </a:rPr>
              <a:t>Hashbenge</a:t>
            </a:r>
            <a:r>
              <a:rPr lang="en-US" sz="3600" dirty="0">
                <a:solidFill>
                  <a:srgbClr val="000000"/>
                </a:solidFill>
              </a:rPr>
              <a:t> in Ethiopia and </a:t>
            </a:r>
            <a:r>
              <a:rPr lang="en-US" sz="3600" dirty="0" smtClean="0">
                <a:solidFill>
                  <a:srgbClr val="000000"/>
                </a:solidFill>
              </a:rPr>
              <a:t>Misr3 </a:t>
            </a:r>
            <a:r>
              <a:rPr lang="en-US" sz="3600" dirty="0">
                <a:solidFill>
                  <a:srgbClr val="000000"/>
                </a:solidFill>
              </a:rPr>
              <a:t>in </a:t>
            </a:r>
            <a:r>
              <a:rPr lang="en-US" sz="3600" dirty="0" smtClean="0">
                <a:solidFill>
                  <a:srgbClr val="000000"/>
                </a:solidFill>
              </a:rPr>
              <a:t>Egypt released </a:t>
            </a:r>
            <a:r>
              <a:rPr lang="en-US" sz="3600" dirty="0">
                <a:solidFill>
                  <a:srgbClr val="000000"/>
                </a:solidFill>
              </a:rPr>
              <a:t>for cultivation in </a:t>
            </a:r>
            <a:r>
              <a:rPr lang="en-US" sz="3600" i="1" dirty="0" smtClean="0">
                <a:solidFill>
                  <a:srgbClr val="000000"/>
                </a:solidFill>
              </a:rPr>
              <a:t>Orobanche</a:t>
            </a:r>
            <a:r>
              <a:rPr lang="en-US" sz="3600" dirty="0" smtClean="0">
                <a:solidFill>
                  <a:srgbClr val="000000"/>
                </a:solidFill>
              </a:rPr>
              <a:t> </a:t>
            </a:r>
            <a:r>
              <a:rPr lang="en-US" sz="3600" dirty="0">
                <a:solidFill>
                  <a:srgbClr val="000000"/>
                </a:solidFill>
              </a:rPr>
              <a:t>infested lands. </a:t>
            </a:r>
          </a:p>
        </p:txBody>
      </p:sp>
      <p:sp>
        <p:nvSpPr>
          <p:cNvPr id="3" name="Rectangle 2"/>
          <p:cNvSpPr/>
          <p:nvPr/>
        </p:nvSpPr>
        <p:spPr>
          <a:xfrm>
            <a:off x="1244248" y="3375077"/>
            <a:ext cx="40741952" cy="3170099"/>
          </a:xfrm>
          <a:prstGeom prst="rect">
            <a:avLst/>
          </a:prstGeom>
        </p:spPr>
        <p:txBody>
          <a:bodyPr wrap="square">
            <a:spAutoFit/>
          </a:bodyPr>
          <a:lstStyle/>
          <a:p>
            <a:pPr lvl="0" algn="just"/>
            <a:r>
              <a:rPr lang="en-IN" sz="3800" b="1" dirty="0" smtClean="0">
                <a:solidFill>
                  <a:srgbClr val="49742A"/>
                </a:solidFill>
              </a:rPr>
              <a:t>ABSTRACT</a:t>
            </a:r>
          </a:p>
          <a:p>
            <a:pPr lvl="0" algn="just"/>
            <a:endParaRPr lang="en-IN" sz="1000" b="1" dirty="0" smtClean="0">
              <a:solidFill>
                <a:srgbClr val="49742A"/>
              </a:solidFill>
            </a:endParaRPr>
          </a:p>
          <a:p>
            <a:pPr algn="just"/>
            <a:r>
              <a:rPr lang="en-US" sz="3800" dirty="0" smtClean="0"/>
              <a:t>In </a:t>
            </a:r>
            <a:r>
              <a:rPr lang="en-US" sz="3800" dirty="0"/>
              <a:t>order to identify resistance sources, 216 lentil and 194 faba bean elite lines and 280 recombinant inbred lines (RILs) of a faba bean cross (BPL710 x ILB4347) were screened against </a:t>
            </a:r>
            <a:r>
              <a:rPr lang="en-US" sz="3800" i="1" dirty="0" smtClean="0"/>
              <a:t>Orobanche </a:t>
            </a:r>
            <a:r>
              <a:rPr lang="en-US" sz="3800" i="1" dirty="0"/>
              <a:t>crenata</a:t>
            </a:r>
            <a:r>
              <a:rPr lang="en-US" sz="3800" dirty="0"/>
              <a:t> in a sick plot at </a:t>
            </a:r>
            <a:r>
              <a:rPr lang="en-US" sz="3800" dirty="0" err="1"/>
              <a:t>Douyet</a:t>
            </a:r>
            <a:r>
              <a:rPr lang="en-US" sz="3800" dirty="0"/>
              <a:t> experimental station, Morocco during 2013/14 and </a:t>
            </a:r>
            <a:r>
              <a:rPr lang="en-US" sz="3800" dirty="0" smtClean="0">
                <a:solidFill>
                  <a:srgbClr val="000000"/>
                </a:solidFill>
              </a:rPr>
              <a:t>2014/15. </a:t>
            </a:r>
            <a:r>
              <a:rPr lang="en-US" sz="3800" dirty="0">
                <a:solidFill>
                  <a:srgbClr val="000000"/>
                </a:solidFill>
              </a:rPr>
              <a:t>Of </a:t>
            </a:r>
            <a:r>
              <a:rPr lang="en-US" sz="3800" dirty="0" smtClean="0">
                <a:solidFill>
                  <a:srgbClr val="000000"/>
                </a:solidFill>
              </a:rPr>
              <a:t>the total tested </a:t>
            </a:r>
            <a:r>
              <a:rPr lang="en-US" sz="3800" dirty="0">
                <a:solidFill>
                  <a:srgbClr val="000000"/>
                </a:solidFill>
              </a:rPr>
              <a:t>lines, 40 </a:t>
            </a:r>
            <a:r>
              <a:rPr lang="en-US" sz="3800" dirty="0" smtClean="0">
                <a:solidFill>
                  <a:srgbClr val="000000"/>
                </a:solidFill>
              </a:rPr>
              <a:t>lines each of lentil </a:t>
            </a:r>
            <a:r>
              <a:rPr lang="en-US" sz="3800" dirty="0">
                <a:solidFill>
                  <a:srgbClr val="000000"/>
                </a:solidFill>
              </a:rPr>
              <a:t>and </a:t>
            </a:r>
            <a:r>
              <a:rPr lang="en-US" sz="3800" dirty="0" smtClean="0">
                <a:solidFill>
                  <a:srgbClr val="000000"/>
                </a:solidFill>
              </a:rPr>
              <a:t>faba </a:t>
            </a:r>
            <a:r>
              <a:rPr lang="en-US" sz="3800" dirty="0">
                <a:solidFill>
                  <a:srgbClr val="000000"/>
                </a:solidFill>
              </a:rPr>
              <a:t>bean lines showed </a:t>
            </a:r>
            <a:r>
              <a:rPr lang="en-US" sz="3800" dirty="0" smtClean="0">
                <a:solidFill>
                  <a:srgbClr val="000000"/>
                </a:solidFill>
              </a:rPr>
              <a:t>resistance with </a:t>
            </a:r>
            <a:r>
              <a:rPr lang="en-US" sz="3800" dirty="0">
                <a:solidFill>
                  <a:srgbClr val="000000"/>
                </a:solidFill>
              </a:rPr>
              <a:t>no emergence of </a:t>
            </a:r>
            <a:r>
              <a:rPr lang="en-US" sz="3800" i="1" dirty="0" smtClean="0">
                <a:solidFill>
                  <a:srgbClr val="000000"/>
                </a:solidFill>
              </a:rPr>
              <a:t>Orobanche</a:t>
            </a:r>
            <a:r>
              <a:rPr lang="en-US" sz="3800" dirty="0" smtClean="0">
                <a:solidFill>
                  <a:srgbClr val="000000"/>
                </a:solidFill>
              </a:rPr>
              <a:t> </a:t>
            </a:r>
            <a:r>
              <a:rPr lang="en-US" sz="3800" dirty="0">
                <a:solidFill>
                  <a:srgbClr val="000000"/>
                </a:solidFill>
              </a:rPr>
              <a:t>heads. </a:t>
            </a:r>
            <a:r>
              <a:rPr lang="en-US" sz="3800" dirty="0" smtClean="0">
                <a:solidFill>
                  <a:srgbClr val="000000"/>
                </a:solidFill>
              </a:rPr>
              <a:t>Four </a:t>
            </a:r>
            <a:r>
              <a:rPr lang="en-US" sz="3800" dirty="0">
                <a:solidFill>
                  <a:srgbClr val="000000"/>
                </a:solidFill>
              </a:rPr>
              <a:t>lentil and </a:t>
            </a:r>
            <a:r>
              <a:rPr lang="en-US" sz="3800" dirty="0" smtClean="0">
                <a:solidFill>
                  <a:srgbClr val="000000"/>
                </a:solidFill>
              </a:rPr>
              <a:t>nine </a:t>
            </a:r>
            <a:r>
              <a:rPr lang="en-US" sz="3800" dirty="0">
                <a:solidFill>
                  <a:srgbClr val="000000"/>
                </a:solidFill>
              </a:rPr>
              <a:t>faba bean lines are being utilized in breeding program to</a:t>
            </a:r>
            <a:r>
              <a:rPr lang="en-US" sz="3800" b="1" dirty="0">
                <a:solidFill>
                  <a:srgbClr val="000000"/>
                </a:solidFill>
              </a:rPr>
              <a:t> </a:t>
            </a:r>
            <a:r>
              <a:rPr lang="en-US" sz="3800" dirty="0">
                <a:solidFill>
                  <a:srgbClr val="000000"/>
                </a:solidFill>
              </a:rPr>
              <a:t>combine </a:t>
            </a:r>
            <a:r>
              <a:rPr lang="en-US" sz="3800" i="1" dirty="0" smtClean="0">
                <a:solidFill>
                  <a:srgbClr val="000000"/>
                </a:solidFill>
              </a:rPr>
              <a:t>Orobanche</a:t>
            </a:r>
            <a:r>
              <a:rPr lang="en-US" sz="3800" dirty="0" smtClean="0">
                <a:solidFill>
                  <a:srgbClr val="000000"/>
                </a:solidFill>
              </a:rPr>
              <a:t> </a:t>
            </a:r>
            <a:r>
              <a:rPr lang="en-US" sz="3800" dirty="0">
                <a:solidFill>
                  <a:srgbClr val="000000"/>
                </a:solidFill>
              </a:rPr>
              <a:t>resistance </a:t>
            </a:r>
            <a:r>
              <a:rPr lang="en-US" sz="3800" dirty="0" smtClean="0">
                <a:solidFill>
                  <a:srgbClr val="000000"/>
                </a:solidFill>
              </a:rPr>
              <a:t>with </a:t>
            </a:r>
            <a:r>
              <a:rPr lang="en-US" sz="3800" dirty="0">
                <a:solidFill>
                  <a:srgbClr val="000000"/>
                </a:solidFill>
              </a:rPr>
              <a:t>desired </a:t>
            </a:r>
            <a:r>
              <a:rPr lang="en-US" sz="3800" dirty="0"/>
              <a:t>agronomic background. Recently, two faba bean varieties have been released with resistance to </a:t>
            </a:r>
            <a:r>
              <a:rPr lang="en-US" sz="3800" i="1" dirty="0"/>
              <a:t>O</a:t>
            </a:r>
            <a:r>
              <a:rPr lang="en-US" sz="3800" i="1" dirty="0" smtClean="0"/>
              <a:t>robanche</a:t>
            </a:r>
            <a:r>
              <a:rPr lang="en-US" sz="3800" dirty="0"/>
              <a:t>: </a:t>
            </a:r>
            <a:r>
              <a:rPr lang="en-US" sz="3800" dirty="0" err="1"/>
              <a:t>Hashbenge</a:t>
            </a:r>
            <a:r>
              <a:rPr lang="en-US" sz="3800" dirty="0"/>
              <a:t> in Ethiopia and </a:t>
            </a:r>
            <a:r>
              <a:rPr lang="en-US" sz="3800" dirty="0" smtClean="0"/>
              <a:t>Misr3 </a:t>
            </a:r>
            <a:r>
              <a:rPr lang="en-US" sz="3800" dirty="0"/>
              <a:t>in Egypt</a:t>
            </a:r>
            <a:r>
              <a:rPr lang="en-US" sz="3800" dirty="0" smtClean="0"/>
              <a:t>.</a:t>
            </a:r>
            <a:endParaRPr lang="en-US" sz="3800" dirty="0"/>
          </a:p>
        </p:txBody>
      </p:sp>
      <p:sp>
        <p:nvSpPr>
          <p:cNvPr id="4" name="Rectangle 3"/>
          <p:cNvSpPr/>
          <p:nvPr/>
        </p:nvSpPr>
        <p:spPr>
          <a:xfrm>
            <a:off x="1206147" y="7008510"/>
            <a:ext cx="13343534" cy="9202519"/>
          </a:xfrm>
          <a:prstGeom prst="rect">
            <a:avLst/>
          </a:prstGeom>
        </p:spPr>
        <p:txBody>
          <a:bodyPr wrap="square">
            <a:spAutoFit/>
          </a:bodyPr>
          <a:lstStyle/>
          <a:p>
            <a:pPr algn="just"/>
            <a:r>
              <a:rPr lang="en-US" sz="3800" b="1" dirty="0" smtClean="0">
                <a:solidFill>
                  <a:srgbClr val="49742A"/>
                </a:solidFill>
              </a:rPr>
              <a:t>INTRODUCTION</a:t>
            </a:r>
            <a:r>
              <a:rPr lang="en-US" sz="3800" dirty="0" smtClean="0">
                <a:solidFill>
                  <a:schemeClr val="bg1">
                    <a:lumMod val="50000"/>
                  </a:schemeClr>
                </a:solidFill>
              </a:rPr>
              <a:t> </a:t>
            </a:r>
            <a:r>
              <a:rPr lang="en-US" sz="3800" i="1" dirty="0" smtClean="0">
                <a:solidFill>
                  <a:schemeClr val="bg1">
                    <a:lumMod val="50000"/>
                  </a:schemeClr>
                </a:solidFill>
              </a:rPr>
              <a:t> </a:t>
            </a:r>
          </a:p>
          <a:p>
            <a:pPr algn="just"/>
            <a:endParaRPr lang="en-US" sz="1000" i="1" dirty="0" smtClean="0">
              <a:solidFill>
                <a:schemeClr val="bg1">
                  <a:lumMod val="50000"/>
                </a:schemeClr>
              </a:solidFill>
            </a:endParaRPr>
          </a:p>
          <a:p>
            <a:pPr algn="just"/>
            <a:r>
              <a:rPr lang="en-US" sz="3800" dirty="0">
                <a:solidFill>
                  <a:srgbClr val="000000"/>
                </a:solidFill>
              </a:rPr>
              <a:t>Faba bean (</a:t>
            </a:r>
            <a:r>
              <a:rPr lang="en-US" sz="3800" i="1" dirty="0" err="1">
                <a:solidFill>
                  <a:srgbClr val="000000"/>
                </a:solidFill>
              </a:rPr>
              <a:t>Vicia</a:t>
            </a:r>
            <a:r>
              <a:rPr lang="en-US" sz="3800" i="1" dirty="0">
                <a:solidFill>
                  <a:srgbClr val="000000"/>
                </a:solidFill>
              </a:rPr>
              <a:t> faba</a:t>
            </a:r>
            <a:r>
              <a:rPr lang="en-US" sz="3800" dirty="0">
                <a:solidFill>
                  <a:srgbClr val="000000"/>
                </a:solidFill>
              </a:rPr>
              <a:t> L.) and lentil (</a:t>
            </a:r>
            <a:r>
              <a:rPr lang="en-US" sz="3800" i="1" dirty="0">
                <a:solidFill>
                  <a:srgbClr val="000000"/>
                </a:solidFill>
              </a:rPr>
              <a:t>Lens </a:t>
            </a:r>
            <a:r>
              <a:rPr lang="en-US" sz="3800" i="1" dirty="0" err="1">
                <a:solidFill>
                  <a:srgbClr val="000000"/>
                </a:solidFill>
              </a:rPr>
              <a:t>culinaris</a:t>
            </a:r>
            <a:r>
              <a:rPr lang="en-US" sz="3800" dirty="0">
                <a:solidFill>
                  <a:srgbClr val="000000"/>
                </a:solidFill>
              </a:rPr>
              <a:t> </a:t>
            </a:r>
            <a:r>
              <a:rPr lang="en-US" sz="3800" dirty="0" err="1">
                <a:solidFill>
                  <a:srgbClr val="000000"/>
                </a:solidFill>
              </a:rPr>
              <a:t>Medik</a:t>
            </a:r>
            <a:r>
              <a:rPr lang="en-US" sz="3800" dirty="0">
                <a:solidFill>
                  <a:srgbClr val="000000"/>
                </a:solidFill>
              </a:rPr>
              <a:t>) are important crops grown worldwide as a source of protein both for human food and animal feed. However, their cultivation is strongly hampered by the occurrence of </a:t>
            </a:r>
            <a:r>
              <a:rPr lang="en-US" sz="3800" dirty="0" smtClean="0">
                <a:solidFill>
                  <a:srgbClr val="000000"/>
                </a:solidFill>
              </a:rPr>
              <a:t>broomrape (</a:t>
            </a:r>
            <a:r>
              <a:rPr lang="en-US" sz="3800" i="1" dirty="0" smtClean="0">
                <a:solidFill>
                  <a:srgbClr val="000000"/>
                </a:solidFill>
              </a:rPr>
              <a:t>Orobanche</a:t>
            </a:r>
            <a:r>
              <a:rPr lang="en-US" sz="3800" dirty="0" smtClean="0">
                <a:solidFill>
                  <a:srgbClr val="000000"/>
                </a:solidFill>
              </a:rPr>
              <a:t> </a:t>
            </a:r>
            <a:r>
              <a:rPr lang="en-US" sz="3800" i="1" dirty="0" smtClean="0">
                <a:solidFill>
                  <a:srgbClr val="000000"/>
                </a:solidFill>
              </a:rPr>
              <a:t>spp.)</a:t>
            </a:r>
            <a:r>
              <a:rPr lang="en-US" sz="3800" dirty="0" smtClean="0">
                <a:solidFill>
                  <a:srgbClr val="000000"/>
                </a:solidFill>
              </a:rPr>
              <a:t> in </a:t>
            </a:r>
            <a:r>
              <a:rPr lang="en-US" sz="3800" dirty="0">
                <a:solidFill>
                  <a:srgbClr val="000000"/>
                </a:solidFill>
              </a:rPr>
              <a:t>Mediterranean and Middle East farming </a:t>
            </a:r>
            <a:r>
              <a:rPr lang="en-US" sz="3800" dirty="0" smtClean="0">
                <a:solidFill>
                  <a:srgbClr val="000000"/>
                </a:solidFill>
              </a:rPr>
              <a:t>systems (Parker 2009). </a:t>
            </a:r>
            <a:r>
              <a:rPr lang="en-US" sz="3800" dirty="0">
                <a:solidFill>
                  <a:srgbClr val="000000"/>
                </a:solidFill>
              </a:rPr>
              <a:t>Faba bean and lentil are infested by various broomrape types (</a:t>
            </a:r>
            <a:r>
              <a:rPr lang="en-US" sz="3800" i="1" dirty="0">
                <a:solidFill>
                  <a:srgbClr val="000000"/>
                </a:solidFill>
              </a:rPr>
              <a:t>Orobanche</a:t>
            </a:r>
            <a:r>
              <a:rPr lang="en-US" sz="3800" dirty="0">
                <a:solidFill>
                  <a:srgbClr val="000000"/>
                </a:solidFill>
              </a:rPr>
              <a:t> </a:t>
            </a:r>
            <a:r>
              <a:rPr lang="en-US" sz="3800" i="1" dirty="0" err="1">
                <a:solidFill>
                  <a:srgbClr val="000000"/>
                </a:solidFill>
              </a:rPr>
              <a:t>spp</a:t>
            </a:r>
            <a:r>
              <a:rPr lang="en-US" sz="3800" dirty="0">
                <a:solidFill>
                  <a:srgbClr val="000000"/>
                </a:solidFill>
              </a:rPr>
              <a:t>), among the most deleterious species, </a:t>
            </a:r>
            <a:r>
              <a:rPr lang="en-US" sz="3800" i="1" dirty="0">
                <a:solidFill>
                  <a:srgbClr val="000000"/>
                </a:solidFill>
              </a:rPr>
              <a:t>Orobanche crenata</a:t>
            </a:r>
            <a:r>
              <a:rPr lang="en-US" sz="3800" dirty="0">
                <a:solidFill>
                  <a:srgbClr val="000000"/>
                </a:solidFill>
              </a:rPr>
              <a:t> </a:t>
            </a:r>
            <a:r>
              <a:rPr lang="en-US" sz="3800" dirty="0" err="1">
                <a:solidFill>
                  <a:srgbClr val="000000"/>
                </a:solidFill>
              </a:rPr>
              <a:t>Forsk</a:t>
            </a:r>
            <a:r>
              <a:rPr lang="en-US" sz="3800" dirty="0">
                <a:solidFill>
                  <a:srgbClr val="000000"/>
                </a:solidFill>
              </a:rPr>
              <a:t>. is considered indigenous in the Mediterranean </a:t>
            </a:r>
            <a:r>
              <a:rPr lang="en-US" sz="3800" dirty="0" smtClean="0">
                <a:solidFill>
                  <a:srgbClr val="000000"/>
                </a:solidFill>
              </a:rPr>
              <a:t>basin.</a:t>
            </a:r>
          </a:p>
          <a:p>
            <a:pPr algn="just"/>
            <a:endParaRPr lang="en-US" sz="1200" dirty="0">
              <a:solidFill>
                <a:srgbClr val="000000"/>
              </a:solidFill>
            </a:endParaRPr>
          </a:p>
          <a:p>
            <a:pPr algn="just"/>
            <a:r>
              <a:rPr lang="en-US" sz="3800" dirty="0" smtClean="0">
                <a:solidFill>
                  <a:srgbClr val="000000"/>
                </a:solidFill>
              </a:rPr>
              <a:t>This study was aimed to identify potential sources of resistance to </a:t>
            </a:r>
            <a:r>
              <a:rPr lang="en-US" sz="3800" i="1" dirty="0" smtClean="0">
                <a:solidFill>
                  <a:srgbClr val="000000"/>
                </a:solidFill>
              </a:rPr>
              <a:t>Orobanche</a:t>
            </a:r>
            <a:r>
              <a:rPr lang="en-US" sz="3800" dirty="0" smtClean="0">
                <a:solidFill>
                  <a:srgbClr val="000000"/>
                </a:solidFill>
              </a:rPr>
              <a:t> in lentil </a:t>
            </a:r>
            <a:r>
              <a:rPr lang="en-US" sz="3800" dirty="0">
                <a:solidFill>
                  <a:srgbClr val="000000"/>
                </a:solidFill>
              </a:rPr>
              <a:t>and </a:t>
            </a:r>
            <a:r>
              <a:rPr lang="en-US" sz="3800" dirty="0" smtClean="0">
                <a:solidFill>
                  <a:srgbClr val="000000"/>
                </a:solidFill>
              </a:rPr>
              <a:t>faba </a:t>
            </a:r>
            <a:r>
              <a:rPr lang="en-US" sz="3800" dirty="0">
                <a:solidFill>
                  <a:srgbClr val="000000"/>
                </a:solidFill>
              </a:rPr>
              <a:t>bean </a:t>
            </a:r>
            <a:r>
              <a:rPr lang="en-US" sz="3800" dirty="0" smtClean="0">
                <a:solidFill>
                  <a:srgbClr val="000000"/>
                </a:solidFill>
              </a:rPr>
              <a:t>and evaluate a RIL population (280 lines) for mapping and tagging genes associated with </a:t>
            </a:r>
            <a:r>
              <a:rPr lang="en-US" sz="3800" i="1" dirty="0" smtClean="0">
                <a:solidFill>
                  <a:srgbClr val="000000"/>
                </a:solidFill>
              </a:rPr>
              <a:t>Orobanche</a:t>
            </a:r>
            <a:r>
              <a:rPr lang="en-US" sz="3800" dirty="0" smtClean="0">
                <a:solidFill>
                  <a:srgbClr val="000000"/>
                </a:solidFill>
              </a:rPr>
              <a:t> resistance.</a:t>
            </a:r>
          </a:p>
          <a:p>
            <a:pPr algn="just"/>
            <a:endParaRPr lang="en-IN" sz="3800" b="1" i="1" dirty="0">
              <a:solidFill>
                <a:srgbClr val="000000"/>
              </a:solidFill>
            </a:endParaRPr>
          </a:p>
        </p:txBody>
      </p:sp>
      <p:pic>
        <p:nvPicPr>
          <p:cNvPr id="32" name="Picture 31"/>
          <p:cNvPicPr/>
          <p:nvPr/>
        </p:nvPicPr>
        <p:blipFill>
          <a:blip r:embed="rId4">
            <a:extLst>
              <a:ext uri="{28A0092B-C50C-407E-A947-70E740481C1C}">
                <a14:useLocalDpi xmlns:a14="http://schemas.microsoft.com/office/drawing/2010/main" val="0"/>
              </a:ext>
            </a:extLst>
          </a:blip>
          <a:srcRect/>
          <a:stretch>
            <a:fillRect/>
          </a:stretch>
        </p:blipFill>
        <p:spPr bwMode="auto">
          <a:xfrm>
            <a:off x="16877711" y="16362721"/>
            <a:ext cx="7883606" cy="3755345"/>
          </a:xfrm>
          <a:prstGeom prst="rect">
            <a:avLst/>
          </a:prstGeom>
          <a:noFill/>
        </p:spPr>
      </p:pic>
      <p:sp>
        <p:nvSpPr>
          <p:cNvPr id="7" name="Rectangle 6"/>
          <p:cNvSpPr/>
          <p:nvPr/>
        </p:nvSpPr>
        <p:spPr>
          <a:xfrm>
            <a:off x="1185576" y="26151572"/>
            <a:ext cx="17403013" cy="769441"/>
          </a:xfrm>
          <a:prstGeom prst="rect">
            <a:avLst/>
          </a:prstGeom>
        </p:spPr>
        <p:txBody>
          <a:bodyPr wrap="square">
            <a:spAutoFit/>
          </a:bodyPr>
          <a:lstStyle/>
          <a:p>
            <a:r>
              <a:rPr lang="en-US" sz="4400" dirty="0"/>
              <a:t>Fouad </a:t>
            </a:r>
            <a:r>
              <a:rPr lang="en-US" sz="4400" dirty="0" smtClean="0"/>
              <a:t>Maalouf</a:t>
            </a:r>
            <a:r>
              <a:rPr lang="en-US" sz="4400" baseline="30000" dirty="0" smtClean="0"/>
              <a:t>1</a:t>
            </a:r>
            <a:r>
              <a:rPr lang="en-US" sz="4400" dirty="0" smtClean="0"/>
              <a:t>, </a:t>
            </a:r>
            <a:r>
              <a:rPr lang="en-US" sz="4400" dirty="0" smtClean="0">
                <a:solidFill>
                  <a:srgbClr val="000000"/>
                </a:solidFill>
              </a:rPr>
              <a:t>Somanagouda Patil</a:t>
            </a:r>
            <a:r>
              <a:rPr lang="en-US" sz="4400" baseline="30000" dirty="0" smtClean="0">
                <a:solidFill>
                  <a:srgbClr val="000000"/>
                </a:solidFill>
              </a:rPr>
              <a:t>2</a:t>
            </a:r>
            <a:r>
              <a:rPr lang="en-US" sz="4400" dirty="0" smtClean="0">
                <a:solidFill>
                  <a:srgbClr val="000000"/>
                </a:solidFill>
              </a:rPr>
              <a:t>, </a:t>
            </a:r>
            <a:r>
              <a:rPr lang="en-US" sz="4400" dirty="0">
                <a:solidFill>
                  <a:srgbClr val="000000"/>
                </a:solidFill>
              </a:rPr>
              <a:t>Karthika </a:t>
            </a:r>
            <a:r>
              <a:rPr lang="en-US" sz="4400" dirty="0" smtClean="0"/>
              <a:t>Rajendran</a:t>
            </a:r>
            <a:r>
              <a:rPr lang="en-US" sz="4400" baseline="30000" dirty="0"/>
              <a:t>2</a:t>
            </a:r>
            <a:r>
              <a:rPr lang="en-US" sz="4400" dirty="0" smtClean="0"/>
              <a:t> </a:t>
            </a:r>
            <a:r>
              <a:rPr lang="en-US" sz="4400" dirty="0"/>
              <a:t>and Shiv </a:t>
            </a:r>
            <a:r>
              <a:rPr lang="en-US" sz="4400" dirty="0" smtClean="0"/>
              <a:t>Kumar</a:t>
            </a:r>
            <a:r>
              <a:rPr lang="en-US" sz="4400" baseline="30000" dirty="0" smtClean="0"/>
              <a:t>2</a:t>
            </a:r>
            <a:r>
              <a:rPr lang="en-US" sz="4400" dirty="0" smtClean="0"/>
              <a:t> </a:t>
            </a:r>
            <a:endParaRPr lang="en-US" sz="4400" dirty="0"/>
          </a:p>
        </p:txBody>
      </p:sp>
      <p:pic>
        <p:nvPicPr>
          <p:cNvPr id="34" name="Picture 4"/>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596" t="3337" r="4141" b="3462"/>
          <a:stretch/>
        </p:blipFill>
        <p:spPr bwMode="auto">
          <a:xfrm>
            <a:off x="39585901" y="278858"/>
            <a:ext cx="2367358" cy="28777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40" name="Table 39"/>
          <p:cNvGraphicFramePr>
            <a:graphicFrameLocks noGrp="1"/>
          </p:cNvGraphicFramePr>
          <p:nvPr>
            <p:extLst>
              <p:ext uri="{D42A27DB-BD31-4B8C-83A1-F6EECF244321}">
                <p14:modId xmlns:p14="http://schemas.microsoft.com/office/powerpoint/2010/main" val="997134958"/>
              </p:ext>
            </p:extLst>
          </p:nvPr>
        </p:nvGraphicFramePr>
        <p:xfrm>
          <a:off x="28346400" y="11609769"/>
          <a:ext cx="13709626" cy="4055028"/>
        </p:xfrm>
        <a:graphic>
          <a:graphicData uri="http://schemas.openxmlformats.org/drawingml/2006/table">
            <a:tbl>
              <a:tblPr firstRow="1" bandRow="1">
                <a:tableStyleId>{2A488322-F2BA-4B5B-9748-0D474271808F}</a:tableStyleId>
              </a:tblPr>
              <a:tblGrid>
                <a:gridCol w="1095136"/>
                <a:gridCol w="2557698"/>
                <a:gridCol w="817625"/>
                <a:gridCol w="2599628"/>
                <a:gridCol w="775695"/>
                <a:gridCol w="2530232"/>
                <a:gridCol w="723065"/>
                <a:gridCol w="2610547"/>
              </a:tblGrid>
              <a:tr h="312613">
                <a:tc>
                  <a:txBody>
                    <a:bodyPr/>
                    <a:lstStyle/>
                    <a:p>
                      <a:pPr algn="l" fontAlgn="ctr"/>
                      <a:r>
                        <a:rPr lang="en-US" sz="1600" u="none" strike="noStrike" dirty="0">
                          <a:effectLst/>
                        </a:rPr>
                        <a:t>Number</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P</a:t>
                      </a:r>
                      <a:r>
                        <a:rPr lang="en-US" sz="1600" u="none" strike="noStrike" dirty="0" smtClean="0">
                          <a:effectLst/>
                        </a:rPr>
                        <a:t>edigree</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a:effectLst/>
                        </a:rPr>
                        <a:t>Number</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P</a:t>
                      </a:r>
                      <a:r>
                        <a:rPr lang="en-US" sz="1600" u="none" strike="noStrike" dirty="0" smtClean="0">
                          <a:effectLst/>
                        </a:rPr>
                        <a:t>edigree</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a:effectLst/>
                        </a:rPr>
                        <a:t>Number</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P</a:t>
                      </a:r>
                      <a:r>
                        <a:rPr lang="en-US" sz="1600" u="none" strike="noStrike" dirty="0" smtClean="0">
                          <a:effectLst/>
                        </a:rPr>
                        <a:t>edigree</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Number</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P</a:t>
                      </a:r>
                      <a:r>
                        <a:rPr lang="en-US" sz="1600" u="none" strike="noStrike" dirty="0" smtClean="0">
                          <a:effectLst/>
                        </a:rPr>
                        <a:t>edigree</a:t>
                      </a:r>
                      <a:endParaRPr lang="en-US" sz="1600" b="0" i="0" u="none" strike="noStrike" dirty="0">
                        <a:solidFill>
                          <a:srgbClr val="000000"/>
                        </a:solidFill>
                        <a:effectLst/>
                        <a:latin typeface="Times New Roman"/>
                      </a:endParaRPr>
                    </a:p>
                  </a:txBody>
                  <a:tcPr marL="8444" marR="8444" marT="8444" marB="0" anchor="ctr"/>
                </a:tc>
              </a:tr>
              <a:tr h="387729">
                <a:tc>
                  <a:txBody>
                    <a:bodyPr/>
                    <a:lstStyle/>
                    <a:p>
                      <a:pPr algn="l" fontAlgn="ctr"/>
                      <a:r>
                        <a:rPr lang="en-US" sz="1600" u="none" strike="noStrike" dirty="0" smtClean="0">
                          <a:effectLst/>
                        </a:rPr>
                        <a:t>11A15OFS-1</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WRB 1-5 X F7/8983/05</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11248-3</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10901-1/2010/Giza - 4</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11418-2</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10456-1/2010/HBP/ESO/2000</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11543-7</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10919-1/2010/Giza  -  429</a:t>
                      </a:r>
                      <a:endParaRPr lang="en-US" sz="1600" b="0" i="0" u="none" strike="noStrike">
                        <a:solidFill>
                          <a:srgbClr val="000000"/>
                        </a:solidFill>
                        <a:effectLst/>
                        <a:latin typeface="Times New Roman"/>
                      </a:endParaRPr>
                    </a:p>
                  </a:txBody>
                  <a:tcPr marL="8444" marR="8444" marT="8444" marB="0" anchor="ctr"/>
                </a:tc>
              </a:tr>
              <a:tr h="344051">
                <a:tc>
                  <a:txBody>
                    <a:bodyPr/>
                    <a:lstStyle/>
                    <a:p>
                      <a:pPr algn="l" fontAlgn="ctr"/>
                      <a:r>
                        <a:rPr lang="en-US" sz="1600" u="none" strike="noStrike" dirty="0" smtClean="0">
                          <a:effectLst/>
                        </a:rPr>
                        <a:t>11A15OFS-2</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Fam 2-1-1 X F7/8984/05</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11248-4</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10901-1/2010/Giza - 4</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11419-2</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9883-3/2010/HBP/DSO/2000</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11544-1</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9303-2/2010/HBP/DSO/2000</a:t>
                      </a:r>
                      <a:endParaRPr lang="en-US" sz="1600" b="0" i="0" u="none" strike="noStrike">
                        <a:solidFill>
                          <a:srgbClr val="000000"/>
                        </a:solidFill>
                        <a:effectLst/>
                        <a:latin typeface="Times New Roman"/>
                      </a:endParaRPr>
                    </a:p>
                  </a:txBody>
                  <a:tcPr marL="8444" marR="8444" marT="8444" marB="0" anchor="ctr"/>
                </a:tc>
              </a:tr>
              <a:tr h="333625">
                <a:tc>
                  <a:txBody>
                    <a:bodyPr/>
                    <a:lstStyle/>
                    <a:p>
                      <a:pPr algn="l" fontAlgn="ctr"/>
                      <a:r>
                        <a:rPr lang="en-US" sz="1600" u="none" strike="noStrike">
                          <a:effectLst/>
                        </a:rPr>
                        <a:t>10931-2</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10170-2/2010/HBP/DSO/2000</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11248-6</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10901-1/2010/Giza  - 4</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11420-3</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9845-4/2010/HBP/DSO/2000</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11544-4</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9303-2/2010/HBP/DSO/2000</a:t>
                      </a:r>
                      <a:endParaRPr lang="en-US" sz="1600" b="0" i="0" u="none" strike="noStrike">
                        <a:solidFill>
                          <a:srgbClr val="000000"/>
                        </a:solidFill>
                        <a:effectLst/>
                        <a:latin typeface="Times New Roman"/>
                      </a:endParaRPr>
                    </a:p>
                  </a:txBody>
                  <a:tcPr marL="8444" marR="8444" marT="8444" marB="0" anchor="ctr"/>
                </a:tc>
              </a:tr>
              <a:tr h="364902">
                <a:tc>
                  <a:txBody>
                    <a:bodyPr/>
                    <a:lstStyle/>
                    <a:p>
                      <a:pPr algn="l" fontAlgn="ctr"/>
                      <a:r>
                        <a:rPr lang="en-US" sz="1600" u="none" strike="noStrike" dirty="0">
                          <a:effectLst/>
                        </a:rPr>
                        <a:t>10931-3</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10170-2/2010/HBP/DSO/2000</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11248-7</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10901-1/2010/Giza - 4</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11426-1</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9029-2/2010/HBP/DSO/2000</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11549-1</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9738-1/2010/HBP/DSO/2000</a:t>
                      </a:r>
                      <a:endParaRPr lang="en-US" sz="1600" b="0" i="0" u="none" strike="noStrike">
                        <a:solidFill>
                          <a:srgbClr val="000000"/>
                        </a:solidFill>
                        <a:effectLst/>
                        <a:latin typeface="Times New Roman"/>
                      </a:endParaRPr>
                    </a:p>
                  </a:txBody>
                  <a:tcPr marL="8444" marR="8444" marT="8444" marB="0" anchor="ctr"/>
                </a:tc>
              </a:tr>
              <a:tr h="312773">
                <a:tc>
                  <a:txBody>
                    <a:bodyPr/>
                    <a:lstStyle/>
                    <a:p>
                      <a:pPr algn="l" fontAlgn="ctr"/>
                      <a:r>
                        <a:rPr lang="en-US" sz="1600" u="none" strike="noStrike">
                          <a:effectLst/>
                        </a:rPr>
                        <a:t>10931-5</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10170-2/2010/HBP/DSO/2000</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11256-3</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10170-2/2010/HBP/DSO/2000</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11432-2</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10130-4/2010/HBP/DSO/2000</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11549-2</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9738-1/2010/HBP/DSO/2000</a:t>
                      </a:r>
                      <a:endParaRPr lang="en-US" sz="1600" b="0" i="0" u="none" strike="noStrike" dirty="0">
                        <a:solidFill>
                          <a:srgbClr val="000000"/>
                        </a:solidFill>
                        <a:effectLst/>
                        <a:latin typeface="Times New Roman"/>
                      </a:endParaRPr>
                    </a:p>
                  </a:txBody>
                  <a:tcPr marL="8444" marR="8444" marT="8444" marB="0" anchor="ctr"/>
                </a:tc>
              </a:tr>
              <a:tr h="390634">
                <a:tc>
                  <a:txBody>
                    <a:bodyPr/>
                    <a:lstStyle/>
                    <a:p>
                      <a:pPr algn="l" fontAlgn="ctr"/>
                      <a:r>
                        <a:rPr lang="en-US" sz="1600" u="none" strike="noStrike">
                          <a:effectLst/>
                        </a:rPr>
                        <a:t>10931-7</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10170-2/2010/HBP/DSO/2000</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11268-2</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10338-2/2010/HBP/ESO/2000</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11432-3</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10130-4/2010/HBP/DSO/2000</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11555-4</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10170-2/2010/HBP/DSO/2000</a:t>
                      </a:r>
                      <a:endParaRPr lang="en-US" sz="1600" b="0" i="0" u="none" strike="noStrike" dirty="0">
                        <a:solidFill>
                          <a:srgbClr val="000000"/>
                        </a:solidFill>
                        <a:effectLst/>
                        <a:latin typeface="Times New Roman"/>
                      </a:endParaRPr>
                    </a:p>
                  </a:txBody>
                  <a:tcPr marL="8444" marR="8444" marT="8444" marB="0" anchor="ctr"/>
                </a:tc>
              </a:tr>
              <a:tr h="427457">
                <a:tc>
                  <a:txBody>
                    <a:bodyPr/>
                    <a:lstStyle/>
                    <a:p>
                      <a:pPr algn="l" fontAlgn="ctr"/>
                      <a:r>
                        <a:rPr lang="en-US" sz="1600" u="none" strike="noStrike" dirty="0">
                          <a:effectLst/>
                        </a:rPr>
                        <a:t>10945-4</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a:effectLst/>
                        </a:rPr>
                        <a:t>9883-3/2010/HBP/DSO/2000</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11314-2</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10591-3/2010/HBP/ESO/2000</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11510-4</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9608-1/2010/HBP/DSO/2000</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11567-3</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9160-10/2010/HBP/DSO/2000</a:t>
                      </a:r>
                      <a:endParaRPr lang="en-US" sz="1600" b="0" i="0" u="none" strike="noStrike" dirty="0">
                        <a:solidFill>
                          <a:srgbClr val="000000"/>
                        </a:solidFill>
                        <a:effectLst/>
                        <a:latin typeface="Times New Roman"/>
                      </a:endParaRPr>
                    </a:p>
                  </a:txBody>
                  <a:tcPr marL="8444" marR="8444" marT="8444" marB="0" anchor="ctr"/>
                </a:tc>
              </a:tr>
              <a:tr h="396179">
                <a:tc>
                  <a:txBody>
                    <a:bodyPr/>
                    <a:lstStyle/>
                    <a:p>
                      <a:pPr algn="l" fontAlgn="ctr"/>
                      <a:r>
                        <a:rPr lang="en-US" sz="1600" u="none" strike="noStrike">
                          <a:effectLst/>
                        </a:rPr>
                        <a:t>10953-3</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10706-3/2010/S  98013 ( DC )</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11389-4</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10158-1/2010/HBP/DSO/2000</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11535-1</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10129-4/2010/HBP/DSO/2000</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11599-1</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9402-1/2010/HBP/DSO/2000</a:t>
                      </a:r>
                      <a:endParaRPr lang="en-US" sz="1600" b="0" i="0" u="none" strike="noStrike">
                        <a:solidFill>
                          <a:srgbClr val="000000"/>
                        </a:solidFill>
                        <a:effectLst/>
                        <a:latin typeface="Times New Roman"/>
                      </a:endParaRPr>
                    </a:p>
                  </a:txBody>
                  <a:tcPr marL="8444" marR="8444" marT="8444" marB="0" anchor="ctr"/>
                </a:tc>
              </a:tr>
              <a:tr h="508923">
                <a:tc>
                  <a:txBody>
                    <a:bodyPr/>
                    <a:lstStyle/>
                    <a:p>
                      <a:pPr algn="l" fontAlgn="ctr"/>
                      <a:r>
                        <a:rPr lang="en-US" sz="1600" u="none" strike="noStrike">
                          <a:effectLst/>
                        </a:rPr>
                        <a:t>11072-1</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9151-1/2010/HBP/DSO/2000</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11392-2</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9019-6/2010/HBP/DSO/2000</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11539-5</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10559-3/2010/HBP/ESO/2000</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11626-1</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9414-2/2010/HBP/DSO/2000</a:t>
                      </a:r>
                      <a:endParaRPr lang="en-US" sz="1600" b="0" i="0" u="none" strike="noStrike">
                        <a:solidFill>
                          <a:srgbClr val="000000"/>
                        </a:solidFill>
                        <a:effectLst/>
                        <a:latin typeface="Times New Roman"/>
                      </a:endParaRPr>
                    </a:p>
                  </a:txBody>
                  <a:tcPr marL="8444" marR="8444" marT="8444" marB="0" anchor="ctr"/>
                </a:tc>
              </a:tr>
              <a:tr h="276142">
                <a:tc>
                  <a:txBody>
                    <a:bodyPr/>
                    <a:lstStyle/>
                    <a:p>
                      <a:pPr algn="l" fontAlgn="ctr"/>
                      <a:r>
                        <a:rPr lang="en-US" sz="1600" u="none" strike="noStrike">
                          <a:effectLst/>
                        </a:rPr>
                        <a:t>11248-1</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10901-1/2010/Giza - 4</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11414-2</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9289-6/2010/HBP/DSO/2000</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11543-3</a:t>
                      </a:r>
                      <a:endParaRPr lang="en-US" sz="1600" b="0" i="0" u="none" strike="noStrike" dirty="0">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10919-1/2010/Giza  -  429</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a:effectLst/>
                        </a:rPr>
                        <a:t>11719-3</a:t>
                      </a:r>
                      <a:endParaRPr lang="en-US" sz="1600" b="0" i="0" u="none" strike="noStrike">
                        <a:solidFill>
                          <a:srgbClr val="000000"/>
                        </a:solidFill>
                        <a:effectLst/>
                        <a:latin typeface="Times New Roman"/>
                      </a:endParaRPr>
                    </a:p>
                  </a:txBody>
                  <a:tcPr marL="8444" marR="8444" marT="8444" marB="0" anchor="ctr"/>
                </a:tc>
                <a:tc>
                  <a:txBody>
                    <a:bodyPr/>
                    <a:lstStyle/>
                    <a:p>
                      <a:pPr algn="l" fontAlgn="ctr"/>
                      <a:r>
                        <a:rPr lang="en-US" sz="1600" u="none" strike="noStrike" dirty="0">
                          <a:effectLst/>
                        </a:rPr>
                        <a:t>9411-3/2010/HBP/DSO/2000</a:t>
                      </a:r>
                      <a:endParaRPr lang="en-US" sz="1600" b="0" i="0" u="none" strike="noStrike" dirty="0">
                        <a:solidFill>
                          <a:srgbClr val="000000"/>
                        </a:solidFill>
                        <a:effectLst/>
                        <a:latin typeface="Times New Roman"/>
                      </a:endParaRPr>
                    </a:p>
                  </a:txBody>
                  <a:tcPr marL="8444" marR="8444" marT="8444" marB="0" anchor="ctr"/>
                </a:tc>
              </a:tr>
            </a:tbl>
          </a:graphicData>
        </a:graphic>
      </p:graphicFrame>
      <p:sp>
        <p:nvSpPr>
          <p:cNvPr id="15" name="TextBox 14"/>
          <p:cNvSpPr txBox="1"/>
          <p:nvPr/>
        </p:nvSpPr>
        <p:spPr>
          <a:xfrm>
            <a:off x="14957561" y="10963438"/>
            <a:ext cx="8582923" cy="646331"/>
          </a:xfrm>
          <a:prstGeom prst="rect">
            <a:avLst/>
          </a:prstGeom>
          <a:noFill/>
        </p:spPr>
        <p:txBody>
          <a:bodyPr wrap="square" rtlCol="0">
            <a:spAutoFit/>
          </a:bodyPr>
          <a:lstStyle/>
          <a:p>
            <a:r>
              <a:rPr lang="en-US" sz="3600" b="1" dirty="0" smtClean="0">
                <a:solidFill>
                  <a:schemeClr val="accent6">
                    <a:lumMod val="75000"/>
                  </a:schemeClr>
                </a:solidFill>
              </a:rPr>
              <a:t>Table 1: </a:t>
            </a:r>
            <a:r>
              <a:rPr lang="en-US" sz="3600" b="1" i="1" dirty="0" smtClean="0">
                <a:solidFill>
                  <a:schemeClr val="accent6">
                    <a:lumMod val="75000"/>
                  </a:schemeClr>
                </a:solidFill>
              </a:rPr>
              <a:t>Orobanche</a:t>
            </a:r>
            <a:r>
              <a:rPr lang="en-US" sz="3600" b="1" dirty="0" smtClean="0">
                <a:solidFill>
                  <a:schemeClr val="accent6">
                    <a:lumMod val="75000"/>
                  </a:schemeClr>
                </a:solidFill>
              </a:rPr>
              <a:t> resistant lines in lentil</a:t>
            </a:r>
            <a:endParaRPr lang="en-US" sz="3600" b="1" i="1" dirty="0">
              <a:solidFill>
                <a:schemeClr val="accent6">
                  <a:lumMod val="75000"/>
                </a:schemeClr>
              </a:solidFill>
            </a:endParaRPr>
          </a:p>
        </p:txBody>
      </p:sp>
      <p:sp>
        <p:nvSpPr>
          <p:cNvPr id="41" name="TextBox 40"/>
          <p:cNvSpPr txBox="1"/>
          <p:nvPr/>
        </p:nvSpPr>
        <p:spPr>
          <a:xfrm>
            <a:off x="28196956" y="10963438"/>
            <a:ext cx="13367189" cy="646331"/>
          </a:xfrm>
          <a:prstGeom prst="rect">
            <a:avLst/>
          </a:prstGeom>
          <a:noFill/>
        </p:spPr>
        <p:txBody>
          <a:bodyPr wrap="square" rtlCol="0">
            <a:spAutoFit/>
          </a:bodyPr>
          <a:lstStyle/>
          <a:p>
            <a:r>
              <a:rPr lang="en-US" sz="3600" b="1" dirty="0" smtClean="0">
                <a:solidFill>
                  <a:schemeClr val="accent6">
                    <a:lumMod val="75000"/>
                  </a:schemeClr>
                </a:solidFill>
              </a:rPr>
              <a:t>Table 2: Faba bean lines selected for </a:t>
            </a:r>
            <a:r>
              <a:rPr lang="en-US" sz="3600" b="1" i="1" dirty="0" smtClean="0">
                <a:solidFill>
                  <a:schemeClr val="accent6">
                    <a:lumMod val="75000"/>
                  </a:schemeClr>
                </a:solidFill>
              </a:rPr>
              <a:t>Orobanche</a:t>
            </a:r>
            <a:r>
              <a:rPr lang="en-US" sz="3600" b="1" dirty="0" smtClean="0">
                <a:solidFill>
                  <a:schemeClr val="accent6">
                    <a:lumMod val="75000"/>
                  </a:schemeClr>
                </a:solidFill>
              </a:rPr>
              <a:t> resistance</a:t>
            </a:r>
            <a:endParaRPr lang="en-US" sz="3600" b="1" dirty="0">
              <a:solidFill>
                <a:schemeClr val="accent6">
                  <a:lumMod val="75000"/>
                </a:schemeClr>
              </a:solidFill>
            </a:endParaRPr>
          </a:p>
        </p:txBody>
      </p:sp>
      <p:pic>
        <p:nvPicPr>
          <p:cNvPr id="1026" name="Picture 2" descr="D:\MAALOUF\picture by fouad\rabat patil 2015\IMG_3098.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21302"/>
          <a:stretch/>
        </p:blipFill>
        <p:spPr bwMode="auto">
          <a:xfrm>
            <a:off x="16877711" y="20567101"/>
            <a:ext cx="7820329" cy="4312838"/>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16877711" y="20112501"/>
            <a:ext cx="5439246" cy="461665"/>
          </a:xfrm>
          <a:prstGeom prst="rect">
            <a:avLst/>
          </a:prstGeom>
          <a:noFill/>
        </p:spPr>
        <p:txBody>
          <a:bodyPr wrap="none" rtlCol="0">
            <a:spAutoFit/>
          </a:bodyPr>
          <a:lstStyle/>
          <a:p>
            <a:r>
              <a:rPr lang="en-US" sz="2400" b="1" dirty="0" smtClean="0">
                <a:solidFill>
                  <a:schemeClr val="accent6">
                    <a:lumMod val="75000"/>
                  </a:schemeClr>
                </a:solidFill>
              </a:rPr>
              <a:t>Fig1: Field screening of lentil germplasm  </a:t>
            </a:r>
            <a:endParaRPr lang="en-US" sz="2400" b="1" dirty="0">
              <a:solidFill>
                <a:schemeClr val="accent6">
                  <a:lumMod val="75000"/>
                </a:schemeClr>
              </a:solidFill>
            </a:endParaRPr>
          </a:p>
        </p:txBody>
      </p:sp>
      <p:sp>
        <p:nvSpPr>
          <p:cNvPr id="49" name="TextBox 48"/>
          <p:cNvSpPr txBox="1"/>
          <p:nvPr/>
        </p:nvSpPr>
        <p:spPr>
          <a:xfrm>
            <a:off x="16877710" y="24879939"/>
            <a:ext cx="8025715" cy="461665"/>
          </a:xfrm>
          <a:prstGeom prst="rect">
            <a:avLst/>
          </a:prstGeom>
          <a:noFill/>
        </p:spPr>
        <p:txBody>
          <a:bodyPr wrap="square" rtlCol="0">
            <a:spAutoFit/>
          </a:bodyPr>
          <a:lstStyle/>
          <a:p>
            <a:r>
              <a:rPr lang="en-US" sz="2400" b="1" dirty="0" smtClean="0">
                <a:solidFill>
                  <a:schemeClr val="accent6">
                    <a:lumMod val="75000"/>
                  </a:schemeClr>
                </a:solidFill>
              </a:rPr>
              <a:t>Fig 2: Variation for </a:t>
            </a:r>
            <a:r>
              <a:rPr lang="en-US" sz="2400" b="1" i="1" dirty="0" smtClean="0">
                <a:solidFill>
                  <a:schemeClr val="accent6">
                    <a:lumMod val="75000"/>
                  </a:schemeClr>
                </a:solidFill>
              </a:rPr>
              <a:t>Orobanche</a:t>
            </a:r>
            <a:r>
              <a:rPr lang="en-US" sz="2400" b="1" dirty="0" smtClean="0">
                <a:solidFill>
                  <a:schemeClr val="accent6">
                    <a:lumMod val="75000"/>
                  </a:schemeClr>
                </a:solidFill>
              </a:rPr>
              <a:t> infestation in faba bean. </a:t>
            </a:r>
            <a:endParaRPr lang="en-US" sz="2400" b="1" dirty="0">
              <a:solidFill>
                <a:schemeClr val="accent6">
                  <a:lumMod val="75000"/>
                </a:schemeClr>
              </a:solidFill>
            </a:endParaRPr>
          </a:p>
        </p:txBody>
      </p:sp>
      <p:grpSp>
        <p:nvGrpSpPr>
          <p:cNvPr id="11" name="Group 10"/>
          <p:cNvGrpSpPr/>
          <p:nvPr/>
        </p:nvGrpSpPr>
        <p:grpSpPr>
          <a:xfrm>
            <a:off x="18610946" y="22870765"/>
            <a:ext cx="4353858" cy="646331"/>
            <a:chOff x="18465990" y="23215939"/>
            <a:chExt cx="4353858" cy="646331"/>
          </a:xfrm>
        </p:grpSpPr>
        <p:sp>
          <p:nvSpPr>
            <p:cNvPr id="18" name="TextBox 17"/>
            <p:cNvSpPr txBox="1"/>
            <p:nvPr/>
          </p:nvSpPr>
          <p:spPr>
            <a:xfrm>
              <a:off x="20349776" y="23215939"/>
              <a:ext cx="503664" cy="646331"/>
            </a:xfrm>
            <a:prstGeom prst="rect">
              <a:avLst/>
            </a:prstGeom>
            <a:noFill/>
          </p:spPr>
          <p:txBody>
            <a:bodyPr wrap="none" rtlCol="0">
              <a:spAutoFit/>
            </a:bodyPr>
            <a:lstStyle/>
            <a:p>
              <a:r>
                <a:rPr lang="en-US" sz="3600" dirty="0" smtClean="0">
                  <a:solidFill>
                    <a:schemeClr val="bg1"/>
                  </a:solidFill>
                  <a:latin typeface="Franklin Gothic Heavy" panose="020B0903020102020204" pitchFamily="34" charset="0"/>
                </a:rPr>
                <a:t>R</a:t>
              </a:r>
              <a:endParaRPr lang="en-US" sz="3600" dirty="0">
                <a:solidFill>
                  <a:schemeClr val="bg1"/>
                </a:solidFill>
                <a:latin typeface="Franklin Gothic Heavy" panose="020B0903020102020204" pitchFamily="34" charset="0"/>
              </a:endParaRPr>
            </a:p>
          </p:txBody>
        </p:sp>
        <p:sp>
          <p:nvSpPr>
            <p:cNvPr id="50" name="TextBox 49"/>
            <p:cNvSpPr txBox="1"/>
            <p:nvPr/>
          </p:nvSpPr>
          <p:spPr>
            <a:xfrm>
              <a:off x="18465990" y="23215939"/>
              <a:ext cx="465192" cy="646331"/>
            </a:xfrm>
            <a:prstGeom prst="rect">
              <a:avLst/>
            </a:prstGeom>
            <a:noFill/>
          </p:spPr>
          <p:txBody>
            <a:bodyPr wrap="none" rtlCol="0">
              <a:spAutoFit/>
            </a:bodyPr>
            <a:lstStyle/>
            <a:p>
              <a:r>
                <a:rPr lang="en-US" sz="3600" dirty="0" smtClean="0">
                  <a:solidFill>
                    <a:schemeClr val="bg1"/>
                  </a:solidFill>
                  <a:latin typeface="Franklin Gothic Heavy" panose="020B0903020102020204" pitchFamily="34" charset="0"/>
                </a:rPr>
                <a:t>S</a:t>
              </a:r>
              <a:endParaRPr lang="en-US" sz="3600" dirty="0">
                <a:solidFill>
                  <a:schemeClr val="bg1"/>
                </a:solidFill>
                <a:latin typeface="Franklin Gothic Heavy" panose="020B0903020102020204" pitchFamily="34" charset="0"/>
              </a:endParaRPr>
            </a:p>
          </p:txBody>
        </p:sp>
        <p:sp>
          <p:nvSpPr>
            <p:cNvPr id="52" name="TextBox 51"/>
            <p:cNvSpPr txBox="1"/>
            <p:nvPr/>
          </p:nvSpPr>
          <p:spPr>
            <a:xfrm>
              <a:off x="22354656" y="23215939"/>
              <a:ext cx="465192" cy="646331"/>
            </a:xfrm>
            <a:prstGeom prst="rect">
              <a:avLst/>
            </a:prstGeom>
            <a:noFill/>
          </p:spPr>
          <p:txBody>
            <a:bodyPr wrap="none" rtlCol="0">
              <a:spAutoFit/>
            </a:bodyPr>
            <a:lstStyle/>
            <a:p>
              <a:r>
                <a:rPr lang="en-US" sz="3600" dirty="0" smtClean="0">
                  <a:solidFill>
                    <a:schemeClr val="bg1"/>
                  </a:solidFill>
                  <a:latin typeface="Franklin Gothic Heavy" panose="020B0903020102020204" pitchFamily="34" charset="0"/>
                </a:rPr>
                <a:t>S</a:t>
              </a:r>
              <a:endParaRPr lang="en-US" sz="3600" dirty="0">
                <a:solidFill>
                  <a:schemeClr val="bg1"/>
                </a:solidFill>
                <a:latin typeface="Franklin Gothic Heavy" panose="020B0903020102020204" pitchFamily="34" charset="0"/>
              </a:endParaRPr>
            </a:p>
          </p:txBody>
        </p:sp>
      </p:grpSp>
      <p:graphicFrame>
        <p:nvGraphicFramePr>
          <p:cNvPr id="2" name="Table 1"/>
          <p:cNvGraphicFramePr>
            <a:graphicFrameLocks noGrp="1"/>
          </p:cNvGraphicFramePr>
          <p:nvPr>
            <p:extLst>
              <p:ext uri="{D42A27DB-BD31-4B8C-83A1-F6EECF244321}">
                <p14:modId xmlns:p14="http://schemas.microsoft.com/office/powerpoint/2010/main" val="3575594361"/>
              </p:ext>
            </p:extLst>
          </p:nvPr>
        </p:nvGraphicFramePr>
        <p:xfrm>
          <a:off x="15197530" y="11609769"/>
          <a:ext cx="7467303" cy="3861341"/>
        </p:xfrm>
        <a:graphic>
          <a:graphicData uri="http://schemas.openxmlformats.org/drawingml/2006/table">
            <a:tbl>
              <a:tblPr firstRow="1" bandRow="1">
                <a:tableStyleId>{2A488322-F2BA-4B5B-9748-0D474271808F}</a:tableStyleId>
              </a:tblPr>
              <a:tblGrid>
                <a:gridCol w="704996"/>
                <a:gridCol w="1063256"/>
                <a:gridCol w="850604"/>
                <a:gridCol w="1148317"/>
                <a:gridCol w="765544"/>
                <a:gridCol w="1084521"/>
                <a:gridCol w="659218"/>
                <a:gridCol w="1190847"/>
              </a:tblGrid>
              <a:tr h="351031">
                <a:tc>
                  <a:txBody>
                    <a:bodyPr/>
                    <a:lstStyle/>
                    <a:p>
                      <a:pPr algn="ctr" fontAlgn="ctr"/>
                      <a:r>
                        <a:rPr lang="en-US" sz="1900" u="none" strike="noStrike" dirty="0" err="1" smtClean="0">
                          <a:effectLst/>
                        </a:rPr>
                        <a:t>Sl.No</a:t>
                      </a:r>
                      <a:r>
                        <a:rPr lang="en-US" sz="1900" u="none" strike="noStrike" dirty="0" smtClean="0">
                          <a:effectLst/>
                        </a:rPr>
                        <a:t>.</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dirty="0" smtClean="0">
                          <a:effectLst/>
                        </a:rPr>
                        <a:t>Genotype</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dirty="0" err="1" smtClean="0">
                          <a:effectLst/>
                        </a:rPr>
                        <a:t>Sl.No</a:t>
                      </a:r>
                      <a:r>
                        <a:rPr lang="en-US" sz="1900" u="none" strike="noStrike" dirty="0" smtClean="0">
                          <a:effectLst/>
                        </a:rPr>
                        <a:t>.</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dirty="0" smtClean="0">
                          <a:effectLst/>
                        </a:rPr>
                        <a:t>Genotype</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dirty="0" err="1" smtClean="0">
                          <a:effectLst/>
                        </a:rPr>
                        <a:t>Sl.No</a:t>
                      </a:r>
                      <a:r>
                        <a:rPr lang="en-US" sz="1900" u="none" strike="noStrike" dirty="0" smtClean="0">
                          <a:effectLst/>
                        </a:rPr>
                        <a:t>.</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dirty="0" smtClean="0">
                          <a:effectLst/>
                        </a:rPr>
                        <a:t>Genotype</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dirty="0" err="1" smtClean="0">
                          <a:effectLst/>
                        </a:rPr>
                        <a:t>Sl.No</a:t>
                      </a:r>
                      <a:r>
                        <a:rPr lang="en-US" sz="1900" u="none" strike="noStrike" dirty="0" smtClean="0">
                          <a:effectLst/>
                        </a:rPr>
                        <a:t>.</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dirty="0" smtClean="0">
                          <a:effectLst/>
                        </a:rPr>
                        <a:t>Genotype</a:t>
                      </a:r>
                      <a:endParaRPr lang="en-US" sz="1900" b="0" i="0" u="none" strike="noStrike" dirty="0">
                        <a:solidFill>
                          <a:srgbClr val="000000"/>
                        </a:solidFill>
                        <a:effectLst/>
                        <a:latin typeface="Calibri" panose="020F0502020204030204" pitchFamily="34" charset="0"/>
                      </a:endParaRPr>
                    </a:p>
                  </a:txBody>
                  <a:tcPr marL="9525" marR="9525" marT="9525" marB="0" anchor="ctr"/>
                </a:tc>
              </a:tr>
              <a:tr h="351031">
                <a:tc>
                  <a:txBody>
                    <a:bodyPr/>
                    <a:lstStyle/>
                    <a:p>
                      <a:pPr algn="ctr" fontAlgn="ctr"/>
                      <a:r>
                        <a:rPr lang="en-US" sz="1900" u="none" strike="noStrike" dirty="0">
                          <a:effectLst/>
                        </a:rPr>
                        <a:t>1</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ILL5645</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11</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dirty="0">
                          <a:effectLst/>
                        </a:rPr>
                        <a:t>ILL705</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21</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ILL5418</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31</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ILL7668</a:t>
                      </a:r>
                      <a:endParaRPr lang="en-US" sz="1900" b="0" i="0" u="none" strike="noStrike">
                        <a:solidFill>
                          <a:srgbClr val="000000"/>
                        </a:solidFill>
                        <a:effectLst/>
                        <a:latin typeface="Calibri" panose="020F0502020204030204" pitchFamily="34" charset="0"/>
                      </a:endParaRPr>
                    </a:p>
                  </a:txBody>
                  <a:tcPr marL="9525" marR="9525" marT="9525" marB="0" anchor="ctr"/>
                </a:tc>
              </a:tr>
              <a:tr h="351031">
                <a:tc>
                  <a:txBody>
                    <a:bodyPr/>
                    <a:lstStyle/>
                    <a:p>
                      <a:pPr algn="ctr" fontAlgn="ctr"/>
                      <a:r>
                        <a:rPr lang="en-US" sz="1900" u="none" strike="noStrike">
                          <a:effectLst/>
                        </a:rPr>
                        <a:t>2</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dirty="0">
                          <a:effectLst/>
                        </a:rPr>
                        <a:t>ILL5653</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12</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ILL840</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22</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ILL5626</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32</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ILL7685</a:t>
                      </a:r>
                      <a:endParaRPr lang="en-US" sz="1900" b="0" i="0" u="none" strike="noStrike">
                        <a:solidFill>
                          <a:srgbClr val="000000"/>
                        </a:solidFill>
                        <a:effectLst/>
                        <a:latin typeface="Calibri" panose="020F0502020204030204" pitchFamily="34" charset="0"/>
                      </a:endParaRPr>
                    </a:p>
                  </a:txBody>
                  <a:tcPr marL="9525" marR="9525" marT="9525" marB="0" anchor="ctr"/>
                </a:tc>
              </a:tr>
              <a:tr h="351031">
                <a:tc>
                  <a:txBody>
                    <a:bodyPr/>
                    <a:lstStyle/>
                    <a:p>
                      <a:pPr algn="ctr" fontAlgn="ctr"/>
                      <a:r>
                        <a:rPr lang="en-US" sz="1900" u="none" strike="noStrike">
                          <a:effectLst/>
                        </a:rPr>
                        <a:t>3</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ILL304</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13</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ILL1861</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23</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ILL213</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33</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ILL7701</a:t>
                      </a:r>
                      <a:endParaRPr lang="en-US" sz="1900" b="0" i="0" u="none" strike="noStrike">
                        <a:solidFill>
                          <a:srgbClr val="000000"/>
                        </a:solidFill>
                        <a:effectLst/>
                        <a:latin typeface="Calibri" panose="020F0502020204030204" pitchFamily="34" charset="0"/>
                      </a:endParaRPr>
                    </a:p>
                  </a:txBody>
                  <a:tcPr marL="9525" marR="9525" marT="9525" marB="0" anchor="ctr"/>
                </a:tc>
              </a:tr>
              <a:tr h="351031">
                <a:tc>
                  <a:txBody>
                    <a:bodyPr/>
                    <a:lstStyle/>
                    <a:p>
                      <a:pPr algn="ctr" fontAlgn="ctr"/>
                      <a:r>
                        <a:rPr lang="en-US" sz="1900" u="none" strike="noStrike">
                          <a:effectLst/>
                        </a:rPr>
                        <a:t>4</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dirty="0">
                          <a:effectLst/>
                        </a:rPr>
                        <a:t>ILWL212</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dirty="0">
                          <a:effectLst/>
                        </a:rPr>
                        <a:t>14</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ILL4164</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24</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ILL5562</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34</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dirty="0">
                          <a:effectLst/>
                        </a:rPr>
                        <a:t>ILL7723</a:t>
                      </a:r>
                      <a:endParaRPr lang="en-US" sz="1900" b="0" i="0" u="none" strike="noStrike" dirty="0">
                        <a:solidFill>
                          <a:srgbClr val="000000"/>
                        </a:solidFill>
                        <a:effectLst/>
                        <a:latin typeface="Calibri" panose="020F0502020204030204" pitchFamily="34" charset="0"/>
                      </a:endParaRPr>
                    </a:p>
                  </a:txBody>
                  <a:tcPr marL="9525" marR="9525" marT="9525" marB="0" anchor="ctr"/>
                </a:tc>
              </a:tr>
              <a:tr h="351031">
                <a:tc>
                  <a:txBody>
                    <a:bodyPr/>
                    <a:lstStyle/>
                    <a:p>
                      <a:pPr algn="ctr" fontAlgn="ctr"/>
                      <a:r>
                        <a:rPr lang="en-US" sz="1900" u="none" strike="noStrike">
                          <a:effectLst/>
                        </a:rPr>
                        <a:t>5</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ILWL330</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15</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ILL4606</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25</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ILL5628</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35</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ILL7982</a:t>
                      </a:r>
                      <a:endParaRPr lang="en-US" sz="1900" b="0" i="0" u="none" strike="noStrike">
                        <a:solidFill>
                          <a:srgbClr val="000000"/>
                        </a:solidFill>
                        <a:effectLst/>
                        <a:latin typeface="Calibri" panose="020F0502020204030204" pitchFamily="34" charset="0"/>
                      </a:endParaRPr>
                    </a:p>
                  </a:txBody>
                  <a:tcPr marL="9525" marR="9525" marT="9525" marB="0" anchor="ctr"/>
                </a:tc>
              </a:tr>
              <a:tr h="351031">
                <a:tc>
                  <a:txBody>
                    <a:bodyPr/>
                    <a:lstStyle/>
                    <a:p>
                      <a:pPr algn="ctr" fontAlgn="ctr"/>
                      <a:r>
                        <a:rPr lang="en-US" sz="1900" u="none" strike="noStrike">
                          <a:effectLst/>
                        </a:rPr>
                        <a:t>6</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ILL6848</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dirty="0">
                          <a:effectLst/>
                        </a:rPr>
                        <a:t>16</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ILL4778</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26</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ILL6015</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36</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ILL8009</a:t>
                      </a:r>
                      <a:endParaRPr lang="en-US" sz="1900" b="0" i="0" u="none" strike="noStrike">
                        <a:solidFill>
                          <a:srgbClr val="000000"/>
                        </a:solidFill>
                        <a:effectLst/>
                        <a:latin typeface="Calibri" panose="020F0502020204030204" pitchFamily="34" charset="0"/>
                      </a:endParaRPr>
                    </a:p>
                  </a:txBody>
                  <a:tcPr marL="9525" marR="9525" marT="9525" marB="0" anchor="ctr"/>
                </a:tc>
              </a:tr>
              <a:tr h="351031">
                <a:tc>
                  <a:txBody>
                    <a:bodyPr/>
                    <a:lstStyle/>
                    <a:p>
                      <a:pPr algn="ctr" fontAlgn="ctr"/>
                      <a:r>
                        <a:rPr lang="en-US" sz="1900" u="none" strike="noStrike">
                          <a:effectLst/>
                        </a:rPr>
                        <a:t>7</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ILL490</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dirty="0">
                          <a:effectLst/>
                        </a:rPr>
                        <a:t>17</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ILL4781</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27</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ILL6025</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37</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ILL8195</a:t>
                      </a:r>
                      <a:endParaRPr lang="en-US" sz="1900" b="0" i="0" u="none" strike="noStrike">
                        <a:solidFill>
                          <a:srgbClr val="000000"/>
                        </a:solidFill>
                        <a:effectLst/>
                        <a:latin typeface="Calibri" panose="020F0502020204030204" pitchFamily="34" charset="0"/>
                      </a:endParaRPr>
                    </a:p>
                  </a:txBody>
                  <a:tcPr marL="9525" marR="9525" marT="9525" marB="0" anchor="ctr"/>
                </a:tc>
              </a:tr>
              <a:tr h="351031">
                <a:tc>
                  <a:txBody>
                    <a:bodyPr/>
                    <a:lstStyle/>
                    <a:p>
                      <a:pPr algn="ctr" fontAlgn="ctr"/>
                      <a:r>
                        <a:rPr lang="en-US" sz="1900" u="none" strike="noStrike">
                          <a:effectLst/>
                        </a:rPr>
                        <a:t>8</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ILL502</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dirty="0">
                          <a:effectLst/>
                        </a:rPr>
                        <a:t>18</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ILL4819</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28</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ILL6778</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38</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dirty="0" smtClean="0">
                          <a:effectLst/>
                        </a:rPr>
                        <a:t>ILL10952</a:t>
                      </a:r>
                      <a:endParaRPr lang="en-US" sz="1900" b="0" i="0" u="none" strike="noStrike" dirty="0">
                        <a:solidFill>
                          <a:srgbClr val="FF0000"/>
                        </a:solidFill>
                        <a:effectLst/>
                        <a:latin typeface="Calibri" panose="020F0502020204030204" pitchFamily="34" charset="0"/>
                      </a:endParaRPr>
                    </a:p>
                  </a:txBody>
                  <a:tcPr marL="9525" marR="9525" marT="9525" marB="0" anchor="ctr"/>
                </a:tc>
              </a:tr>
              <a:tr h="351031">
                <a:tc>
                  <a:txBody>
                    <a:bodyPr/>
                    <a:lstStyle/>
                    <a:p>
                      <a:pPr algn="ctr" fontAlgn="ctr"/>
                      <a:r>
                        <a:rPr lang="en-US" sz="1900" u="none" strike="noStrike">
                          <a:effectLst/>
                        </a:rPr>
                        <a:t>9</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dirty="0">
                          <a:effectLst/>
                        </a:rPr>
                        <a:t>ILL71</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19</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ILL4881</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29</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ILL6783</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39</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a:effectLst/>
                        </a:rPr>
                        <a:t>LIRL21-187</a:t>
                      </a:r>
                      <a:endParaRPr lang="en-US" sz="1900" b="0" i="0" u="none" strike="noStrike">
                        <a:solidFill>
                          <a:srgbClr val="000000"/>
                        </a:solidFill>
                        <a:effectLst/>
                        <a:latin typeface="Calibri" panose="020F0502020204030204" pitchFamily="34" charset="0"/>
                      </a:endParaRPr>
                    </a:p>
                  </a:txBody>
                  <a:tcPr marL="9525" marR="9525" marT="9525" marB="0" anchor="ctr"/>
                </a:tc>
              </a:tr>
              <a:tr h="351031">
                <a:tc>
                  <a:txBody>
                    <a:bodyPr/>
                    <a:lstStyle/>
                    <a:p>
                      <a:pPr algn="ctr" fontAlgn="ctr"/>
                      <a:r>
                        <a:rPr lang="en-US" sz="1900" u="none" strike="noStrike" dirty="0">
                          <a:effectLst/>
                        </a:rPr>
                        <a:t>10</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dirty="0">
                          <a:effectLst/>
                        </a:rPr>
                        <a:t>ILL619</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dirty="0">
                          <a:effectLst/>
                        </a:rPr>
                        <a:t>20</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dirty="0">
                          <a:effectLst/>
                        </a:rPr>
                        <a:t>ILL5384</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a:effectLst/>
                        </a:rPr>
                        <a:t>30</a:t>
                      </a:r>
                      <a:endParaRPr lang="en-US" sz="1900" b="0" i="0" u="none" strike="noStrike">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dirty="0">
                          <a:effectLst/>
                        </a:rPr>
                        <a:t>ILL7532</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r>
                        <a:rPr lang="en-US" sz="1900" u="none" strike="noStrike" dirty="0">
                          <a:effectLst/>
                        </a:rPr>
                        <a:t>40</a:t>
                      </a:r>
                      <a:endParaRPr lang="en-US" sz="1900" b="0" i="0" u="none" strike="noStrike" dirty="0">
                        <a:solidFill>
                          <a:srgbClr val="000000"/>
                        </a:solidFill>
                        <a:effectLst/>
                        <a:latin typeface="Calibri" panose="020F0502020204030204" pitchFamily="34" charset="0"/>
                      </a:endParaRPr>
                    </a:p>
                  </a:txBody>
                  <a:tcPr marL="9525" marR="9525" marT="9525" marB="0" anchor="ctr"/>
                </a:tc>
                <a:tc>
                  <a:txBody>
                    <a:bodyPr/>
                    <a:lstStyle/>
                    <a:p>
                      <a:pPr algn="l" fontAlgn="ctr"/>
                      <a:r>
                        <a:rPr lang="en-US" sz="1900" u="none" strike="noStrike" dirty="0">
                          <a:effectLst/>
                        </a:rPr>
                        <a:t>LIRL-22-109</a:t>
                      </a:r>
                      <a:endParaRPr lang="en-US" sz="1900" b="0" i="0" u="none" strike="noStrike" dirty="0">
                        <a:solidFill>
                          <a:srgbClr val="000000"/>
                        </a:solidFill>
                        <a:effectLst/>
                        <a:latin typeface="Calibri" panose="020F0502020204030204" pitchFamily="34" charset="0"/>
                      </a:endParaRPr>
                    </a:p>
                  </a:txBody>
                  <a:tcPr marL="9525" marR="9525" marT="9525" marB="0" anchor="ctr"/>
                </a:tc>
              </a:tr>
            </a:tbl>
          </a:graphicData>
        </a:graphic>
      </p:graphicFrame>
      <p:pic>
        <p:nvPicPr>
          <p:cNvPr id="8" name="Picture 7"/>
          <p:cNvPicPr>
            <a:picLocks noChangeAspect="1"/>
          </p:cNvPicPr>
          <p:nvPr/>
        </p:nvPicPr>
        <p:blipFill rotWithShape="1">
          <a:blip r:embed="rId7">
            <a:extLst>
              <a:ext uri="{28A0092B-C50C-407E-A947-70E740481C1C}">
                <a14:useLocalDpi xmlns:a14="http://schemas.microsoft.com/office/drawing/2010/main" val="0"/>
              </a:ext>
            </a:extLst>
          </a:blip>
          <a:srcRect l="7962" t="17572" r="8440" b="23953"/>
          <a:stretch/>
        </p:blipFill>
        <p:spPr>
          <a:xfrm>
            <a:off x="32604835" y="572336"/>
            <a:ext cx="6664361" cy="1940257"/>
          </a:xfrm>
          <a:prstGeom prst="rect">
            <a:avLst/>
          </a:prstGeom>
        </p:spPr>
      </p:pic>
      <p:pic>
        <p:nvPicPr>
          <p:cNvPr id="16" name="Picture 15"/>
          <p:cNvPicPr>
            <a:picLocks noChangeAspect="1"/>
          </p:cNvPicPr>
          <p:nvPr/>
        </p:nvPicPr>
        <p:blipFill>
          <a:blip r:embed="rId8"/>
          <a:stretch>
            <a:fillRect/>
          </a:stretch>
        </p:blipFill>
        <p:spPr>
          <a:xfrm>
            <a:off x="23131394" y="11220822"/>
            <a:ext cx="5065562" cy="4583874"/>
          </a:xfrm>
          <a:prstGeom prst="rect">
            <a:avLst/>
          </a:prstGeom>
        </p:spPr>
      </p:pic>
      <p:pic>
        <p:nvPicPr>
          <p:cNvPr id="13"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31268" y="27130184"/>
            <a:ext cx="2524125" cy="2524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3177447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1517</TotalTime>
  <Words>967</Words>
  <Application>Microsoft Office PowerPoint</Application>
  <PresentationFormat>Custom</PresentationFormat>
  <Paragraphs>222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Satish Nagaraji</dc:creator>
  <cp:lastModifiedBy>Fouad Maalouf</cp:lastModifiedBy>
  <cp:revision>82</cp:revision>
  <cp:lastPrinted>2016-08-24T03:06:47Z</cp:lastPrinted>
  <dcterms:created xsi:type="dcterms:W3CDTF">2016-08-23T12:47:42Z</dcterms:created>
  <dcterms:modified xsi:type="dcterms:W3CDTF">2016-09-26T17:36:43Z</dcterms:modified>
</cp:coreProperties>
</file>