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4"/>
  </p:sldMasterIdLst>
  <p:notesMasterIdLst>
    <p:notesMasterId r:id="rId22"/>
  </p:notesMasterIdLst>
  <p:sldIdLst>
    <p:sldId id="256" r:id="rId5"/>
    <p:sldId id="257" r:id="rId6"/>
    <p:sldId id="259" r:id="rId7"/>
    <p:sldId id="258" r:id="rId8"/>
    <p:sldId id="260" r:id="rId9"/>
    <p:sldId id="261" r:id="rId10"/>
    <p:sldId id="262" r:id="rId11"/>
    <p:sldId id="268" r:id="rId12"/>
    <p:sldId id="270" r:id="rId13"/>
    <p:sldId id="263" r:id="rId14"/>
    <p:sldId id="273" r:id="rId15"/>
    <p:sldId id="274" r:id="rId16"/>
    <p:sldId id="264" r:id="rId17"/>
    <p:sldId id="271" r:id="rId18"/>
    <p:sldId id="265" r:id="rId19"/>
    <p:sldId id="272" r:id="rId20"/>
    <p:sldId id="266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436"/>
    <a:srgbClr val="974D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438" y="5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8AB41F-0CAE-4167-AE77-F5C42ACAD38E}" type="datetimeFigureOut">
              <a:rPr lang="en-GB" smtClean="0"/>
              <a:t>09/10/2018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52AB68-BBBA-47A2-BC36-1416843E32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38427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LogoOblong.jpg">
            <a:extLst>
              <a:ext uri="{FF2B5EF4-FFF2-40B4-BE49-F238E27FC236}">
                <a16:creationId xmlns:a16="http://schemas.microsoft.com/office/drawing/2014/main" id="{24D1066A-F7AF-4EDF-BEBC-77280A7AD9F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8845" y="437831"/>
            <a:ext cx="3085139" cy="933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037DC70C-E6CA-4539-82FD-29C3CC1F22F1}"/>
              </a:ext>
            </a:extLst>
          </p:cNvPr>
          <p:cNvGrpSpPr/>
          <p:nvPr userDrawn="1"/>
        </p:nvGrpSpPr>
        <p:grpSpPr>
          <a:xfrm>
            <a:off x="1010129" y="6054496"/>
            <a:ext cx="6693884" cy="570936"/>
            <a:chOff x="527456" y="5975439"/>
            <a:chExt cx="6693884" cy="570936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217B3229-A3F3-4F66-8A5B-6E7CF56CB6C2}"/>
                </a:ext>
              </a:extLst>
            </p:cNvPr>
            <p:cNvSpPr/>
            <p:nvPr userDrawn="1"/>
          </p:nvSpPr>
          <p:spPr>
            <a:xfrm>
              <a:off x="527456" y="6238598"/>
              <a:ext cx="4708853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400" dirty="0">
                  <a:solidFill>
                    <a:srgbClr val="007436"/>
                  </a:solidFill>
                </a:rPr>
                <a:t>International </a:t>
              </a:r>
              <a:r>
                <a:rPr lang="en-GB" sz="1400" dirty="0" err="1">
                  <a:solidFill>
                    <a:srgbClr val="007436"/>
                  </a:solidFill>
                </a:rPr>
                <a:t>Center</a:t>
              </a:r>
              <a:r>
                <a:rPr lang="en-GB" sz="1400" dirty="0">
                  <a:solidFill>
                    <a:srgbClr val="007436"/>
                  </a:solidFill>
                </a:rPr>
                <a:t> for Agricultural Research in the Dry Areas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F57F76F1-7764-4938-BA77-AC12E8F60F2F}"/>
                </a:ext>
              </a:extLst>
            </p:cNvPr>
            <p:cNvSpPr txBox="1"/>
            <p:nvPr userDrawn="1"/>
          </p:nvSpPr>
          <p:spPr>
            <a:xfrm>
              <a:off x="534790" y="5975439"/>
              <a:ext cx="668655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rgbClr val="007436"/>
                  </a:solidFill>
                </a:rPr>
                <a:t>icarda.org</a:t>
              </a:r>
            </a:p>
          </p:txBody>
        </p:sp>
      </p:grp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32137794-223A-4C35-93EE-A48B11FD278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063990" y="2885895"/>
            <a:ext cx="6309709" cy="71563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>
                <a:solidFill>
                  <a:srgbClr val="007436"/>
                </a:solidFill>
              </a:defRPr>
            </a:lvl1pPr>
          </a:lstStyle>
          <a:p>
            <a:pPr lvl="0"/>
            <a:r>
              <a:rPr lang="en-GB" dirty="0"/>
              <a:t>Presentation title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AD19466-4010-420B-B901-20719C10BDB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7202" y="5659525"/>
            <a:ext cx="760897" cy="890662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E29BC4EB-8023-49C2-9128-D4797658A432}"/>
              </a:ext>
            </a:extLst>
          </p:cNvPr>
          <p:cNvSpPr txBox="1"/>
          <p:nvPr userDrawn="1"/>
        </p:nvSpPr>
        <p:spPr>
          <a:xfrm>
            <a:off x="8665487" y="6102212"/>
            <a:ext cx="2022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400" dirty="0"/>
              <a:t>cgiar.org</a:t>
            </a:r>
          </a:p>
          <a:p>
            <a:r>
              <a:rPr lang="en-GB" sz="1400" dirty="0"/>
              <a:t>A CGIAR Research </a:t>
            </a:r>
            <a:r>
              <a:rPr lang="en-GB" sz="1400" dirty="0" err="1"/>
              <a:t>Center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7593933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222AFF69-A4DC-4A6A-995D-1891A17F297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85838" y="1924050"/>
            <a:ext cx="10515600" cy="3476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</a:lstStyle>
          <a:p>
            <a:pPr marL="0" indent="0">
              <a:buNone/>
            </a:pPr>
            <a:r>
              <a:rPr lang="en-GB" sz="2000" b="1" dirty="0">
                <a:solidFill>
                  <a:srgbClr val="007436"/>
                </a:solidFill>
              </a:rPr>
              <a:t>Heading 1</a:t>
            </a:r>
          </a:p>
          <a:p>
            <a:pPr marL="0" indent="0">
              <a:buNone/>
            </a:pPr>
            <a:r>
              <a:rPr lang="en-GB" sz="1600" dirty="0"/>
              <a:t>Lorem ipsum </a:t>
            </a:r>
            <a:r>
              <a:rPr lang="en-GB" sz="1600" dirty="0" err="1"/>
              <a:t>dolor</a:t>
            </a:r>
            <a:r>
              <a:rPr lang="en-GB" sz="1600" dirty="0"/>
              <a:t> sit </a:t>
            </a:r>
            <a:r>
              <a:rPr lang="en-GB" sz="1600" dirty="0" err="1"/>
              <a:t>amet</a:t>
            </a:r>
            <a:r>
              <a:rPr lang="en-GB" sz="1600" dirty="0"/>
              <a:t>, </a:t>
            </a:r>
            <a:r>
              <a:rPr lang="en-GB" sz="1600" dirty="0" err="1"/>
              <a:t>consectetuer</a:t>
            </a:r>
            <a:r>
              <a:rPr lang="en-GB" sz="1600" dirty="0"/>
              <a:t> </a:t>
            </a:r>
            <a:r>
              <a:rPr lang="en-GB" sz="1600" dirty="0" err="1"/>
              <a:t>adipiscing</a:t>
            </a:r>
            <a:r>
              <a:rPr lang="en-GB" sz="1600" dirty="0"/>
              <a:t> </a:t>
            </a:r>
            <a:r>
              <a:rPr lang="en-GB" sz="1600" dirty="0" err="1"/>
              <a:t>elit</a:t>
            </a:r>
            <a:r>
              <a:rPr lang="en-GB" sz="1600" dirty="0"/>
              <a:t>. Maecenas </a:t>
            </a:r>
            <a:r>
              <a:rPr lang="en-GB" sz="1600" dirty="0" err="1"/>
              <a:t>porttitor</a:t>
            </a:r>
            <a:r>
              <a:rPr lang="en-GB" sz="1600" dirty="0"/>
              <a:t> </a:t>
            </a:r>
            <a:r>
              <a:rPr lang="en-GB" sz="1600" dirty="0" err="1"/>
              <a:t>congue</a:t>
            </a:r>
            <a:r>
              <a:rPr lang="en-GB" sz="1600" dirty="0"/>
              <a:t> </a:t>
            </a:r>
            <a:r>
              <a:rPr lang="en-GB" sz="1600" dirty="0" err="1"/>
              <a:t>massa</a:t>
            </a:r>
            <a:r>
              <a:rPr lang="en-GB" sz="1600" dirty="0"/>
              <a:t>. </a:t>
            </a:r>
            <a:r>
              <a:rPr lang="en-GB" sz="1600" dirty="0" err="1"/>
              <a:t>Fusce</a:t>
            </a:r>
            <a:r>
              <a:rPr lang="en-GB" sz="1600" dirty="0"/>
              <a:t> </a:t>
            </a:r>
            <a:r>
              <a:rPr lang="en-GB" sz="1600" dirty="0" err="1"/>
              <a:t>posuere</a:t>
            </a:r>
            <a:r>
              <a:rPr lang="en-GB" sz="1600" dirty="0"/>
              <a:t>, magna </a:t>
            </a:r>
            <a:r>
              <a:rPr lang="en-GB" sz="1600" dirty="0" err="1"/>
              <a:t>sed</a:t>
            </a:r>
            <a:r>
              <a:rPr lang="en-GB" sz="1600" dirty="0"/>
              <a:t> pulvinar </a:t>
            </a:r>
            <a:r>
              <a:rPr lang="en-GB" sz="1600" dirty="0" err="1"/>
              <a:t>ultricies</a:t>
            </a:r>
            <a:r>
              <a:rPr lang="en-GB" sz="1600" dirty="0"/>
              <a:t>, </a:t>
            </a:r>
            <a:r>
              <a:rPr lang="en-GB" sz="1600" dirty="0" err="1"/>
              <a:t>purus</a:t>
            </a:r>
            <a:r>
              <a:rPr lang="en-GB" sz="1600" dirty="0"/>
              <a:t> </a:t>
            </a:r>
            <a:r>
              <a:rPr lang="en-GB" sz="1600" dirty="0" err="1"/>
              <a:t>lectus</a:t>
            </a:r>
            <a:r>
              <a:rPr lang="en-GB" sz="1600" dirty="0"/>
              <a:t> </a:t>
            </a:r>
            <a:r>
              <a:rPr lang="en-GB" sz="1600" dirty="0" err="1"/>
              <a:t>malesuada</a:t>
            </a:r>
            <a:r>
              <a:rPr lang="en-GB" sz="1600" dirty="0"/>
              <a:t> libero, sit </a:t>
            </a:r>
            <a:r>
              <a:rPr lang="en-GB" sz="1600" dirty="0" err="1"/>
              <a:t>amet</a:t>
            </a:r>
            <a:r>
              <a:rPr lang="en-GB" sz="1600" dirty="0"/>
              <a:t> </a:t>
            </a:r>
            <a:r>
              <a:rPr lang="en-GB" sz="1600" dirty="0" err="1"/>
              <a:t>commodo</a:t>
            </a:r>
            <a:r>
              <a:rPr lang="en-GB" sz="1600" dirty="0"/>
              <a:t> magna </a:t>
            </a:r>
            <a:r>
              <a:rPr lang="en-GB" sz="1600" dirty="0" err="1"/>
              <a:t>eros</a:t>
            </a:r>
            <a:r>
              <a:rPr lang="en-GB" sz="1600" dirty="0"/>
              <a:t> </a:t>
            </a:r>
            <a:r>
              <a:rPr lang="en-GB" sz="1600" dirty="0" err="1"/>
              <a:t>quis</a:t>
            </a:r>
            <a:r>
              <a:rPr lang="en-GB" sz="1600" dirty="0"/>
              <a:t> </a:t>
            </a:r>
            <a:r>
              <a:rPr lang="en-GB" sz="1600" dirty="0" err="1"/>
              <a:t>urna</a:t>
            </a:r>
            <a:r>
              <a:rPr lang="en-GB" sz="1600" dirty="0"/>
              <a:t>.</a:t>
            </a:r>
          </a:p>
          <a:p>
            <a:pPr marL="0" indent="0">
              <a:buNone/>
            </a:pPr>
            <a:endParaRPr lang="en-GB" sz="1600" dirty="0"/>
          </a:p>
          <a:p>
            <a:pPr marL="0" indent="0">
              <a:buNone/>
            </a:pPr>
            <a:r>
              <a:rPr lang="fr-FR" sz="1600" dirty="0"/>
              <a:t>Nunc </a:t>
            </a:r>
            <a:r>
              <a:rPr lang="fr-FR" sz="1600" dirty="0" err="1"/>
              <a:t>viverra</a:t>
            </a:r>
            <a:r>
              <a:rPr lang="fr-FR" sz="1600" dirty="0"/>
              <a:t> </a:t>
            </a:r>
            <a:r>
              <a:rPr lang="fr-FR" sz="1600" dirty="0" err="1"/>
              <a:t>imperdiet</a:t>
            </a:r>
            <a:r>
              <a:rPr lang="fr-FR" sz="1600" dirty="0"/>
              <a:t> </a:t>
            </a:r>
            <a:r>
              <a:rPr lang="fr-FR" sz="1600" dirty="0" err="1"/>
              <a:t>enim</a:t>
            </a:r>
            <a:r>
              <a:rPr lang="fr-FR" sz="1600" dirty="0"/>
              <a:t>. </a:t>
            </a:r>
            <a:r>
              <a:rPr lang="fr-FR" sz="1600" dirty="0" err="1"/>
              <a:t>Fusce</a:t>
            </a:r>
            <a:r>
              <a:rPr lang="fr-FR" sz="1600" dirty="0"/>
              <a:t> est. </a:t>
            </a:r>
            <a:r>
              <a:rPr lang="fr-FR" sz="1600" dirty="0" err="1"/>
              <a:t>Vivamus</a:t>
            </a:r>
            <a:r>
              <a:rPr lang="fr-FR" sz="1600" dirty="0"/>
              <a:t> a </a:t>
            </a:r>
            <a:r>
              <a:rPr lang="fr-FR" sz="1600" dirty="0" err="1"/>
              <a:t>tellus</a:t>
            </a:r>
            <a:r>
              <a:rPr lang="fr-FR" sz="1600" dirty="0"/>
              <a:t>.</a:t>
            </a:r>
            <a:r>
              <a:rPr lang="en-GB" sz="1600" dirty="0"/>
              <a:t> </a:t>
            </a:r>
            <a:r>
              <a:rPr lang="fr-FR" sz="1600" dirty="0" err="1"/>
              <a:t>Pellentesque</a:t>
            </a:r>
            <a:r>
              <a:rPr lang="fr-FR" sz="1600" dirty="0"/>
              <a:t> habitant morbi tristique </a:t>
            </a:r>
            <a:r>
              <a:rPr lang="fr-FR" sz="1600" dirty="0" err="1"/>
              <a:t>senectus</a:t>
            </a:r>
            <a:r>
              <a:rPr lang="fr-FR" sz="1600" dirty="0"/>
              <a:t> et </a:t>
            </a:r>
            <a:r>
              <a:rPr lang="fr-FR" sz="1600" dirty="0" err="1"/>
              <a:t>netus</a:t>
            </a:r>
            <a:r>
              <a:rPr lang="fr-FR" sz="1600" dirty="0"/>
              <a:t> et </a:t>
            </a:r>
            <a:r>
              <a:rPr lang="fr-FR" sz="1600" dirty="0" err="1"/>
              <a:t>malesuada</a:t>
            </a:r>
            <a:r>
              <a:rPr lang="fr-FR" sz="1600" dirty="0"/>
              <a:t> </a:t>
            </a:r>
            <a:r>
              <a:rPr lang="fr-FR" sz="1600" dirty="0" err="1"/>
              <a:t>fames</a:t>
            </a:r>
            <a:r>
              <a:rPr lang="fr-FR" sz="1600" dirty="0"/>
              <a:t> </a:t>
            </a:r>
            <a:r>
              <a:rPr lang="fr-FR" sz="1600" dirty="0" err="1"/>
              <a:t>ac</a:t>
            </a:r>
            <a:r>
              <a:rPr lang="fr-FR" sz="1600" dirty="0"/>
              <a:t> </a:t>
            </a:r>
            <a:r>
              <a:rPr lang="fr-FR" sz="1600" dirty="0" err="1"/>
              <a:t>turpis</a:t>
            </a:r>
            <a:r>
              <a:rPr lang="fr-FR" sz="1600" dirty="0"/>
              <a:t> </a:t>
            </a:r>
            <a:r>
              <a:rPr lang="fr-FR" sz="1600" dirty="0" err="1"/>
              <a:t>egestas</a:t>
            </a:r>
            <a:r>
              <a:rPr lang="fr-FR" sz="1600" dirty="0"/>
              <a:t>. </a:t>
            </a:r>
            <a:r>
              <a:rPr lang="fr-FR" sz="1600" dirty="0" err="1"/>
              <a:t>Proin</a:t>
            </a:r>
            <a:r>
              <a:rPr lang="fr-FR" sz="1600" dirty="0"/>
              <a:t> </a:t>
            </a:r>
            <a:r>
              <a:rPr lang="fr-FR" sz="1600" dirty="0" err="1"/>
              <a:t>pharetra</a:t>
            </a:r>
            <a:r>
              <a:rPr lang="fr-FR" sz="1600" dirty="0"/>
              <a:t> </a:t>
            </a:r>
            <a:r>
              <a:rPr lang="fr-FR" sz="1600" dirty="0" err="1"/>
              <a:t>nonummy</a:t>
            </a:r>
            <a:r>
              <a:rPr lang="fr-FR" sz="1600" dirty="0"/>
              <a:t> </a:t>
            </a:r>
            <a:r>
              <a:rPr lang="fr-FR" sz="1600" dirty="0" err="1"/>
              <a:t>pede</a:t>
            </a:r>
            <a:r>
              <a:rPr lang="fr-FR" sz="1600" dirty="0"/>
              <a:t>. </a:t>
            </a:r>
            <a:r>
              <a:rPr lang="fr-FR" sz="1600" dirty="0" err="1"/>
              <a:t>Mauris</a:t>
            </a:r>
            <a:r>
              <a:rPr lang="fr-FR" sz="1600" dirty="0"/>
              <a:t> et </a:t>
            </a:r>
            <a:r>
              <a:rPr lang="fr-FR" sz="1600" dirty="0" err="1"/>
              <a:t>orci</a:t>
            </a:r>
            <a:r>
              <a:rPr lang="fr-FR" sz="1600" dirty="0"/>
              <a:t>.</a:t>
            </a:r>
            <a:endParaRPr lang="en-GB" sz="1600" dirty="0"/>
          </a:p>
          <a:p>
            <a:pPr marL="0" indent="0">
              <a:buNone/>
            </a:pPr>
            <a:endParaRPr lang="fr-FR" sz="1600" dirty="0"/>
          </a:p>
          <a:p>
            <a:pPr marL="0" indent="0">
              <a:buNone/>
            </a:pPr>
            <a:r>
              <a:rPr lang="fr-FR" sz="1800" b="1" dirty="0" err="1">
                <a:solidFill>
                  <a:srgbClr val="974D05"/>
                </a:solidFill>
              </a:rPr>
              <a:t>Heading</a:t>
            </a:r>
            <a:r>
              <a:rPr lang="fr-FR" sz="1800" b="1" dirty="0">
                <a:solidFill>
                  <a:srgbClr val="974D05"/>
                </a:solidFill>
              </a:rPr>
              <a:t> 2</a:t>
            </a:r>
            <a:endParaRPr lang="fr-FR" sz="2000" b="1" dirty="0">
              <a:solidFill>
                <a:srgbClr val="974D05"/>
              </a:solidFill>
            </a:endParaRPr>
          </a:p>
          <a:p>
            <a:pPr marL="0" indent="0">
              <a:buNone/>
            </a:pPr>
            <a:r>
              <a:rPr lang="fr-FR" sz="1600" dirty="0" err="1"/>
              <a:t>Aenean</a:t>
            </a:r>
            <a:r>
              <a:rPr lang="fr-FR" sz="1600" dirty="0"/>
              <a:t> nec </a:t>
            </a:r>
            <a:r>
              <a:rPr lang="fr-FR" sz="1600" dirty="0" err="1"/>
              <a:t>lorem</a:t>
            </a:r>
            <a:r>
              <a:rPr lang="fr-FR" sz="1600" dirty="0"/>
              <a:t>. </a:t>
            </a:r>
            <a:r>
              <a:rPr lang="en-GB" sz="1600" dirty="0"/>
              <a:t>In </a:t>
            </a:r>
            <a:r>
              <a:rPr lang="en-GB" sz="1600" dirty="0" err="1"/>
              <a:t>porttitor</a:t>
            </a:r>
            <a:r>
              <a:rPr lang="en-GB" sz="1600" dirty="0"/>
              <a:t>. </a:t>
            </a:r>
            <a:r>
              <a:rPr lang="en-GB" sz="1600" dirty="0" err="1"/>
              <a:t>Donec</a:t>
            </a:r>
            <a:r>
              <a:rPr lang="en-GB" sz="1600" dirty="0"/>
              <a:t> </a:t>
            </a:r>
            <a:r>
              <a:rPr lang="en-GB" sz="1600" dirty="0" err="1"/>
              <a:t>laoreet</a:t>
            </a:r>
            <a:r>
              <a:rPr lang="en-GB" sz="1600" dirty="0"/>
              <a:t> </a:t>
            </a:r>
            <a:r>
              <a:rPr lang="en-GB" sz="1600" dirty="0" err="1"/>
              <a:t>nonummy</a:t>
            </a:r>
            <a:r>
              <a:rPr lang="en-GB" sz="1600" dirty="0"/>
              <a:t> </a:t>
            </a:r>
            <a:r>
              <a:rPr lang="en-GB" sz="1600" dirty="0" err="1"/>
              <a:t>augue</a:t>
            </a:r>
            <a:r>
              <a:rPr lang="en-GB" sz="1600" dirty="0"/>
              <a:t>. </a:t>
            </a:r>
            <a:r>
              <a:rPr lang="en-GB" sz="1600" dirty="0" err="1"/>
              <a:t>Suspendisse</a:t>
            </a:r>
            <a:r>
              <a:rPr lang="en-GB" sz="1600" dirty="0"/>
              <a:t> dui </a:t>
            </a:r>
            <a:r>
              <a:rPr lang="en-GB" sz="1600" dirty="0" err="1"/>
              <a:t>purus</a:t>
            </a:r>
            <a:r>
              <a:rPr lang="en-GB" sz="1600" dirty="0"/>
              <a:t>, </a:t>
            </a:r>
            <a:r>
              <a:rPr lang="en-GB" sz="1600" dirty="0" err="1"/>
              <a:t>scelerisque</a:t>
            </a:r>
            <a:r>
              <a:rPr lang="en-GB" sz="1600" dirty="0"/>
              <a:t> at, </a:t>
            </a:r>
            <a:r>
              <a:rPr lang="en-GB" sz="1600" dirty="0" err="1"/>
              <a:t>vulputate</a:t>
            </a:r>
            <a:r>
              <a:rPr lang="en-GB" sz="1600" dirty="0"/>
              <a:t> vitae, </a:t>
            </a:r>
            <a:r>
              <a:rPr lang="en-GB" sz="1600" dirty="0" err="1"/>
              <a:t>pretium</a:t>
            </a:r>
            <a:r>
              <a:rPr lang="en-GB" sz="1600" dirty="0"/>
              <a:t> </a:t>
            </a:r>
            <a:r>
              <a:rPr lang="en-GB" sz="1600" dirty="0" err="1"/>
              <a:t>mattis</a:t>
            </a:r>
            <a:r>
              <a:rPr lang="en-GB" sz="1600" dirty="0"/>
              <a:t>, </a:t>
            </a:r>
            <a:r>
              <a:rPr lang="en-GB" sz="1600" dirty="0" err="1"/>
              <a:t>nunc</a:t>
            </a:r>
            <a:r>
              <a:rPr lang="en-GB" sz="1600" dirty="0"/>
              <a:t>. </a:t>
            </a:r>
            <a:r>
              <a:rPr lang="en-GB" sz="1600" dirty="0" err="1"/>
              <a:t>Mauris</a:t>
            </a:r>
            <a:r>
              <a:rPr lang="en-GB" sz="1600" dirty="0"/>
              <a:t> </a:t>
            </a:r>
            <a:r>
              <a:rPr lang="en-GB" sz="1600" dirty="0" err="1"/>
              <a:t>eget</a:t>
            </a:r>
            <a:r>
              <a:rPr lang="en-GB" sz="1600" dirty="0"/>
              <a:t> </a:t>
            </a:r>
            <a:r>
              <a:rPr lang="en-GB" sz="1600" dirty="0" err="1"/>
              <a:t>neque</a:t>
            </a:r>
            <a:r>
              <a:rPr lang="en-GB" sz="1600" dirty="0"/>
              <a:t> at </a:t>
            </a:r>
            <a:r>
              <a:rPr lang="en-GB" sz="1600" dirty="0" err="1"/>
              <a:t>sem</a:t>
            </a:r>
            <a:r>
              <a:rPr lang="en-GB" sz="1600" dirty="0"/>
              <a:t> </a:t>
            </a:r>
            <a:r>
              <a:rPr lang="en-GB" sz="1600" dirty="0" err="1"/>
              <a:t>venenatis</a:t>
            </a:r>
            <a:r>
              <a:rPr lang="en-GB" sz="1600" dirty="0"/>
              <a:t> </a:t>
            </a:r>
            <a:r>
              <a:rPr lang="en-GB" sz="1600" dirty="0" err="1"/>
              <a:t>eleifend</a:t>
            </a:r>
            <a:r>
              <a:rPr lang="en-GB" sz="1600" dirty="0"/>
              <a:t>. </a:t>
            </a:r>
            <a:r>
              <a:rPr lang="en-GB" sz="1600" dirty="0" err="1"/>
              <a:t>Ut</a:t>
            </a:r>
            <a:r>
              <a:rPr lang="en-GB" sz="1600" dirty="0"/>
              <a:t> </a:t>
            </a:r>
            <a:r>
              <a:rPr lang="en-GB" sz="1600" dirty="0" err="1"/>
              <a:t>nonummy</a:t>
            </a:r>
            <a:r>
              <a:rPr lang="en-GB" sz="1600" dirty="0"/>
              <a:t>.</a:t>
            </a:r>
          </a:p>
          <a:p>
            <a:pPr marL="0" indent="0">
              <a:buNone/>
            </a:pPr>
            <a:endParaRPr lang="en-GB" sz="1800" dirty="0"/>
          </a:p>
          <a:p>
            <a:pPr lvl="0"/>
            <a:endParaRPr lang="en-GB" dirty="0"/>
          </a:p>
          <a:p>
            <a:pPr lvl="0"/>
            <a:endParaRPr lang="en-GB" dirty="0"/>
          </a:p>
        </p:txBody>
      </p:sp>
      <p:sp>
        <p:nvSpPr>
          <p:cNvPr id="19" name="Title 18">
            <a:extLst>
              <a:ext uri="{FF2B5EF4-FFF2-40B4-BE49-F238E27FC236}">
                <a16:creationId xmlns:a16="http://schemas.microsoft.com/office/drawing/2014/main" id="{8E3BB01C-B518-4CF9-9743-2A355D1016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5838" y="365125"/>
            <a:ext cx="10515600" cy="1325563"/>
          </a:xfrm>
          <a:prstGeom prst="rect">
            <a:avLst/>
          </a:prstGeom>
        </p:spPr>
        <p:txBody>
          <a:bodyPr/>
          <a:lstStyle>
            <a:lvl1pPr algn="r">
              <a:defRPr sz="4000">
                <a:solidFill>
                  <a:srgbClr val="00743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93E8D34-5FB9-41A9-86A3-06E5F6F2DE3E}"/>
              </a:ext>
            </a:extLst>
          </p:cNvPr>
          <p:cNvSpPr txBox="1"/>
          <p:nvPr userDrawn="1"/>
        </p:nvSpPr>
        <p:spPr>
          <a:xfrm>
            <a:off x="1017463" y="6054496"/>
            <a:ext cx="66865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007436"/>
                </a:solidFill>
              </a:rPr>
              <a:t>icarda.org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317AD07-8DA8-47D8-9765-C2ECF7C0D1D6}"/>
              </a:ext>
            </a:extLst>
          </p:cNvPr>
          <p:cNvSpPr txBox="1"/>
          <p:nvPr userDrawn="1"/>
        </p:nvSpPr>
        <p:spPr>
          <a:xfrm>
            <a:off x="11119451" y="6054495"/>
            <a:ext cx="457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9EC90DB4-0EF6-4763-8A24-99CFAA713A3B}" type="slidenum">
              <a:rPr lang="en-GB" sz="1400" b="1" smtClean="0">
                <a:solidFill>
                  <a:srgbClr val="007436"/>
                </a:solidFill>
              </a:rPr>
              <a:t>‹#›</a:t>
            </a:fld>
            <a:endParaRPr lang="en-GB" sz="1400" b="1" dirty="0">
              <a:solidFill>
                <a:srgbClr val="00743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47479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6589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ideWings.jpg">
            <a:extLst>
              <a:ext uri="{FF2B5EF4-FFF2-40B4-BE49-F238E27FC236}">
                <a16:creationId xmlns:a16="http://schemas.microsoft.com/office/drawing/2014/main" id="{901491C0-C95F-43B0-9AB1-DE130A0BDB8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1937"/>
            <a:ext cx="465779" cy="2914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8511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kern="1200" smtClean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832E010-1CE5-4042-A42C-03C9643485D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algn="r"/>
            <a:r>
              <a:rPr lang="en-GB" sz="4000" dirty="0" smtClean="0"/>
              <a:t>Capacity Needs Assessment</a:t>
            </a:r>
          </a:p>
          <a:p>
            <a:pPr algn="r"/>
            <a:endParaRPr lang="en-GB" sz="4000" dirty="0" smtClean="0"/>
          </a:p>
          <a:p>
            <a:pPr algn="r"/>
            <a:endParaRPr lang="en-GB" sz="4000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4016749" y="3601528"/>
            <a:ext cx="73569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dirty="0"/>
              <a:t>Strengthen Knowledge Management for Greater Development Effectiveness </a:t>
            </a:r>
            <a:endParaRPr lang="en-US" dirty="0" smtClean="0"/>
          </a:p>
          <a:p>
            <a:pPr algn="r"/>
            <a:r>
              <a:rPr lang="en-US" dirty="0" smtClean="0"/>
              <a:t>in </a:t>
            </a:r>
            <a:r>
              <a:rPr lang="en-US" dirty="0"/>
              <a:t>the Near East, North Africa, Central Asia and Europe – funded by </a:t>
            </a:r>
            <a:r>
              <a:rPr lang="en-US" dirty="0" smtClean="0"/>
              <a:t>IFAD</a:t>
            </a:r>
          </a:p>
        </p:txBody>
      </p:sp>
    </p:spTree>
    <p:extLst>
      <p:ext uri="{BB962C8B-B14F-4D97-AF65-F5344CB8AC3E}">
        <p14:creationId xmlns:p14="http://schemas.microsoft.com/office/powerpoint/2010/main" val="395627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6876A7D-E90F-4FF1-BB82-C6E92BE4DEA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 sz="1800" dirty="0"/>
          </a:p>
          <a:p>
            <a:pPr marL="971550" lvl="1" indent="-285750"/>
            <a:r>
              <a:rPr lang="en-GB" dirty="0" smtClean="0"/>
              <a:t>To assess capacity needs and knowledge management (KM) gaps</a:t>
            </a:r>
          </a:p>
          <a:p>
            <a:pPr marL="971550" lvl="1" indent="-285750"/>
            <a:r>
              <a:rPr lang="en-GB" dirty="0" smtClean="0"/>
              <a:t>These gaps shall be determined and desired capacity development activities formulated</a:t>
            </a:r>
          </a:p>
          <a:p>
            <a:pPr marL="971550" lvl="1" indent="-285750"/>
            <a:r>
              <a:rPr lang="en-GB" dirty="0" smtClean="0"/>
              <a:t>Will be addressed through organizational learning capacity development activities across partners</a:t>
            </a:r>
          </a:p>
          <a:p>
            <a:pPr lvl="0"/>
            <a:endParaRPr lang="en-GB" dirty="0"/>
          </a:p>
          <a:p>
            <a:pPr lvl="0"/>
            <a:endParaRPr lang="en-GB" dirty="0"/>
          </a:p>
          <a:p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C2958B9-FABD-4246-B4E7-A951047EAB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Capacity Needs Assessment (CNA)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9954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lvl="0"/>
            <a:endParaRPr lang="en-US" dirty="0" smtClean="0"/>
          </a:p>
          <a:p>
            <a:pPr marL="457200" lvl="1" indent="0">
              <a:buNone/>
            </a:pPr>
            <a:r>
              <a:rPr lang="en-US" dirty="0" smtClean="0"/>
              <a:t>Intention to answer the following questions for the partner organizations</a:t>
            </a:r>
          </a:p>
          <a:p>
            <a:pPr marL="971550" lvl="1" indent="-285750"/>
            <a:endParaRPr lang="en-US" dirty="0"/>
          </a:p>
          <a:p>
            <a:pPr marL="971550" lvl="1" indent="-285750"/>
            <a:r>
              <a:rPr lang="en-US" dirty="0" smtClean="0"/>
              <a:t>Where </a:t>
            </a:r>
            <a:r>
              <a:rPr lang="en-US" dirty="0"/>
              <a:t>are we now?</a:t>
            </a:r>
          </a:p>
          <a:p>
            <a:pPr marL="971550" lvl="1" indent="-285750"/>
            <a:r>
              <a:rPr lang="en-US" dirty="0"/>
              <a:t>Where do we want to go?</a:t>
            </a:r>
          </a:p>
          <a:p>
            <a:pPr marL="971550" lvl="1" indent="-285750"/>
            <a:r>
              <a:rPr lang="en-US" dirty="0"/>
              <a:t>What is the best way to get there?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Goal of this CNA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5183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971550" lvl="1" indent="-285750"/>
            <a:r>
              <a:rPr lang="en-US" dirty="0" smtClean="0"/>
              <a:t>A set of capacity assessment tools have been selected</a:t>
            </a:r>
          </a:p>
          <a:p>
            <a:pPr marL="971550" lvl="1" indent="-285750"/>
            <a:r>
              <a:rPr lang="en-US" dirty="0" smtClean="0"/>
              <a:t>Tools are derived from a toolkit created by </a:t>
            </a:r>
            <a:r>
              <a:rPr lang="en-US" dirty="0" smtClean="0"/>
              <a:t>ILRI and ICARDA </a:t>
            </a:r>
            <a:r>
              <a:rPr lang="en-US" dirty="0" smtClean="0"/>
              <a:t>based </a:t>
            </a:r>
            <a:r>
              <a:rPr lang="en-US" dirty="0" smtClean="0"/>
              <a:t>on</a:t>
            </a:r>
            <a:r>
              <a:rPr lang="en-US" dirty="0" smtClean="0"/>
              <a:t> </a:t>
            </a:r>
            <a:r>
              <a:rPr lang="en-US" dirty="0" smtClean="0"/>
              <a:t>publications</a:t>
            </a:r>
          </a:p>
          <a:p>
            <a:pPr marL="971550" lvl="1" indent="-285750"/>
            <a:r>
              <a:rPr lang="en-US" dirty="0" smtClean="0"/>
              <a:t>Adapted and selected to the needs of this project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Methodology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6512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971550" lvl="1" indent="-285750"/>
            <a:r>
              <a:rPr lang="en-US" dirty="0" smtClean="0"/>
              <a:t>Online Courses (Webinars, Courses)</a:t>
            </a:r>
          </a:p>
          <a:p>
            <a:pPr marL="971550" lvl="1" indent="-285750"/>
            <a:r>
              <a:rPr lang="en-US" dirty="0" smtClean="0"/>
              <a:t>Symposia </a:t>
            </a:r>
            <a:r>
              <a:rPr lang="en-US" dirty="0"/>
              <a:t>(in exchange between project </a:t>
            </a:r>
            <a:r>
              <a:rPr lang="en-US" dirty="0" smtClean="0"/>
              <a:t>partners)</a:t>
            </a:r>
          </a:p>
          <a:p>
            <a:pPr marL="971550" lvl="1" indent="-285750"/>
            <a:r>
              <a:rPr lang="en-US" dirty="0"/>
              <a:t>L</a:t>
            </a:r>
            <a:r>
              <a:rPr lang="en-US" dirty="0" smtClean="0"/>
              <a:t>earning </a:t>
            </a:r>
            <a:r>
              <a:rPr lang="en-US" dirty="0"/>
              <a:t>routes (visits to different locations for exchange of experience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Envisioned Activities to be implemented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8985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971550" lvl="1" indent="-285750">
              <a:buFontTx/>
              <a:buChar char="-"/>
            </a:pPr>
            <a:r>
              <a:rPr lang="en-US" dirty="0"/>
              <a:t>I</a:t>
            </a:r>
            <a:r>
              <a:rPr lang="en-US" dirty="0" smtClean="0"/>
              <a:t>ntroduction</a:t>
            </a:r>
            <a:endParaRPr lang="en-US" dirty="0"/>
          </a:p>
          <a:p>
            <a:pPr marL="1428750" lvl="2" indent="-285750">
              <a:buFontTx/>
              <a:buChar char="-"/>
            </a:pPr>
            <a:r>
              <a:rPr lang="en-US" dirty="0" smtClean="0"/>
              <a:t>Get to know the partners</a:t>
            </a:r>
          </a:p>
          <a:p>
            <a:pPr marL="1428750" lvl="2" indent="-285750">
              <a:buFontTx/>
              <a:buChar char="-"/>
            </a:pPr>
            <a:r>
              <a:rPr lang="en-US" dirty="0" smtClean="0"/>
              <a:t>Reasons for CNA</a:t>
            </a:r>
          </a:p>
          <a:p>
            <a:pPr marL="1428750" lvl="2" indent="-285750">
              <a:buFontTx/>
              <a:buChar char="-"/>
            </a:pPr>
            <a:r>
              <a:rPr lang="en-US" dirty="0" smtClean="0"/>
              <a:t>Expectations &amp; Limitations</a:t>
            </a:r>
          </a:p>
          <a:p>
            <a:pPr marL="971550" lvl="1" indent="-285750">
              <a:buFontTx/>
              <a:buChar char="-"/>
            </a:pPr>
            <a:r>
              <a:rPr lang="en-US" dirty="0"/>
              <a:t>Stakeholder Analysis and Power Interest Matrix in a Focus </a:t>
            </a:r>
            <a:r>
              <a:rPr lang="en-US" dirty="0" smtClean="0"/>
              <a:t>Group</a:t>
            </a:r>
          </a:p>
          <a:p>
            <a:pPr marL="971550" lvl="1" indent="-285750">
              <a:buFontTx/>
              <a:buChar char="-"/>
            </a:pPr>
            <a:r>
              <a:rPr lang="en-US" dirty="0"/>
              <a:t>Individual </a:t>
            </a:r>
            <a:r>
              <a:rPr lang="en-US" dirty="0" smtClean="0"/>
              <a:t>Scoring/Light Capacity Assessment</a:t>
            </a:r>
          </a:p>
          <a:p>
            <a:pPr marL="971550" lvl="1" indent="-285750">
              <a:buFontTx/>
              <a:buChar char="-"/>
            </a:pPr>
            <a:r>
              <a:rPr lang="en-US" dirty="0"/>
              <a:t>Problem Tree Analysis in a Focus Group </a:t>
            </a:r>
            <a:endParaRPr lang="en-US" dirty="0" smtClean="0"/>
          </a:p>
          <a:p>
            <a:pPr marL="971550" lvl="1" indent="-285750">
              <a:buFontTx/>
              <a:buChar char="-"/>
            </a:pPr>
            <a:r>
              <a:rPr lang="en-US" dirty="0"/>
              <a:t>Infrastructure readiness </a:t>
            </a:r>
            <a:r>
              <a:rPr lang="en-US" dirty="0" smtClean="0"/>
              <a:t>Tool/Evaluation</a:t>
            </a:r>
          </a:p>
          <a:p>
            <a:pPr marL="971550" lvl="1" indent="-285750">
              <a:buFontTx/>
              <a:buChar char="-"/>
            </a:pPr>
            <a:r>
              <a:rPr lang="en-US" dirty="0"/>
              <a:t>Organizational Scoring with Key Informant of the partner</a:t>
            </a:r>
          </a:p>
          <a:p>
            <a:pPr marL="1428750" lvl="2" indent="-285750">
              <a:buFontTx/>
              <a:buChar char="-"/>
            </a:pPr>
            <a:endParaRPr lang="en-US" dirty="0" smtClean="0"/>
          </a:p>
          <a:p>
            <a:pPr marL="285750" indent="-285750">
              <a:buFontTx/>
              <a:buChar char="-"/>
            </a:pPr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Overview of the intended tools that will be used	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4662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lvl="1"/>
            <a:r>
              <a:rPr lang="en-US" dirty="0" smtClean="0"/>
              <a:t>Conducted in </a:t>
            </a:r>
            <a:r>
              <a:rPr lang="en-US" dirty="0"/>
              <a:t>a Focus </a:t>
            </a:r>
            <a:r>
              <a:rPr lang="en-US" dirty="0" smtClean="0"/>
              <a:t>Group</a:t>
            </a:r>
          </a:p>
          <a:p>
            <a:pPr lvl="1"/>
            <a:r>
              <a:rPr lang="en-US" dirty="0" smtClean="0"/>
              <a:t>To gather information about the stakeholders of the partners</a:t>
            </a:r>
          </a:p>
          <a:p>
            <a:pPr lvl="1"/>
            <a:r>
              <a:rPr lang="en-US" dirty="0" smtClean="0"/>
              <a:t>Map their power and interest in their work</a:t>
            </a:r>
            <a:endParaRPr lang="en-US" dirty="0"/>
          </a:p>
          <a:p>
            <a:pPr lvl="1"/>
            <a:r>
              <a:rPr lang="en-US" dirty="0" smtClean="0"/>
              <a:t>In order to get an overview about the most relevant stakeholders and how they influence the partner’s work</a:t>
            </a:r>
          </a:p>
          <a:p>
            <a:pPr lvl="1"/>
            <a:endParaRPr lang="en-US" dirty="0" smtClean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Stakeholder Analysis and Power Interest </a:t>
            </a:r>
            <a:r>
              <a:rPr lang="en-US" dirty="0" smtClean="0"/>
              <a:t>Matrix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6396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ject 19"/>
          <p:cNvSpPr/>
          <p:nvPr/>
        </p:nvSpPr>
        <p:spPr>
          <a:xfrm>
            <a:off x="9634728" y="339851"/>
            <a:ext cx="1569720" cy="15697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9617964" y="423672"/>
            <a:ext cx="1488948" cy="75895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9660636" y="365760"/>
            <a:ext cx="1463040" cy="1463039"/>
          </a:xfrm>
          <a:custGeom>
            <a:avLst/>
            <a:gdLst/>
            <a:ahLst/>
            <a:cxnLst/>
            <a:rect l="l" t="t" r="r" b="b"/>
            <a:pathLst>
              <a:path w="1463040" h="1463039">
                <a:moveTo>
                  <a:pt x="0" y="1463039"/>
                </a:moveTo>
                <a:lnTo>
                  <a:pt x="1463040" y="1463039"/>
                </a:lnTo>
                <a:lnTo>
                  <a:pt x="1463040" y="0"/>
                </a:lnTo>
                <a:lnTo>
                  <a:pt x="0" y="0"/>
                </a:lnTo>
                <a:lnTo>
                  <a:pt x="0" y="1463039"/>
                </a:lnTo>
                <a:close/>
              </a:path>
            </a:pathLst>
          </a:custGeom>
          <a:solidFill>
            <a:srgbClr val="FFE69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8039100" y="1901952"/>
            <a:ext cx="1569720" cy="15697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8023859" y="1985772"/>
            <a:ext cx="1548383" cy="103631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8065008" y="1927860"/>
            <a:ext cx="1463040" cy="1463039"/>
          </a:xfrm>
          <a:custGeom>
            <a:avLst/>
            <a:gdLst/>
            <a:ahLst/>
            <a:cxnLst/>
            <a:rect l="l" t="t" r="r" b="b"/>
            <a:pathLst>
              <a:path w="1463040" h="1463039">
                <a:moveTo>
                  <a:pt x="0" y="1463039"/>
                </a:moveTo>
                <a:lnTo>
                  <a:pt x="1463040" y="1463039"/>
                </a:lnTo>
                <a:lnTo>
                  <a:pt x="1463040" y="0"/>
                </a:lnTo>
                <a:lnTo>
                  <a:pt x="0" y="0"/>
                </a:lnTo>
                <a:lnTo>
                  <a:pt x="0" y="1463039"/>
                </a:lnTo>
                <a:close/>
              </a:path>
            </a:pathLst>
          </a:custGeom>
          <a:solidFill>
            <a:srgbClr val="FFE69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9634728" y="1901952"/>
            <a:ext cx="1569720" cy="15697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9617964" y="1985772"/>
            <a:ext cx="1338072" cy="75895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9660636" y="1927860"/>
            <a:ext cx="1463040" cy="1463039"/>
          </a:xfrm>
          <a:custGeom>
            <a:avLst/>
            <a:gdLst/>
            <a:ahLst/>
            <a:cxnLst/>
            <a:rect l="l" t="t" r="r" b="b"/>
            <a:pathLst>
              <a:path w="1463040" h="1463039">
                <a:moveTo>
                  <a:pt x="0" y="1463039"/>
                </a:moveTo>
                <a:lnTo>
                  <a:pt x="1463040" y="1463039"/>
                </a:lnTo>
                <a:lnTo>
                  <a:pt x="1463040" y="0"/>
                </a:lnTo>
                <a:lnTo>
                  <a:pt x="0" y="0"/>
                </a:lnTo>
                <a:lnTo>
                  <a:pt x="0" y="1463039"/>
                </a:lnTo>
                <a:close/>
              </a:path>
            </a:pathLst>
          </a:custGeom>
          <a:solidFill>
            <a:srgbClr val="FFE69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8039100" y="3474720"/>
            <a:ext cx="1569720" cy="15697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8023859" y="3560064"/>
            <a:ext cx="1659636" cy="75895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8065008" y="3500628"/>
            <a:ext cx="1463040" cy="1463040"/>
          </a:xfrm>
          <a:custGeom>
            <a:avLst/>
            <a:gdLst/>
            <a:ahLst/>
            <a:cxnLst/>
            <a:rect l="l" t="t" r="r" b="b"/>
            <a:pathLst>
              <a:path w="1463040" h="1463040">
                <a:moveTo>
                  <a:pt x="0" y="1463040"/>
                </a:moveTo>
                <a:lnTo>
                  <a:pt x="1463040" y="1463040"/>
                </a:lnTo>
                <a:lnTo>
                  <a:pt x="1463040" y="0"/>
                </a:lnTo>
                <a:lnTo>
                  <a:pt x="0" y="0"/>
                </a:lnTo>
                <a:lnTo>
                  <a:pt x="0" y="1463040"/>
                </a:lnTo>
                <a:close/>
              </a:path>
            </a:pathLst>
          </a:custGeom>
          <a:solidFill>
            <a:srgbClr val="FFE69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8039100" y="5047488"/>
            <a:ext cx="1569720" cy="15697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8023859" y="5134356"/>
            <a:ext cx="1059179" cy="48005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8065008" y="5073396"/>
            <a:ext cx="1463040" cy="1463040"/>
          </a:xfrm>
          <a:custGeom>
            <a:avLst/>
            <a:gdLst/>
            <a:ahLst/>
            <a:cxnLst/>
            <a:rect l="l" t="t" r="r" b="b"/>
            <a:pathLst>
              <a:path w="1463040" h="1463040">
                <a:moveTo>
                  <a:pt x="0" y="1463039"/>
                </a:moveTo>
                <a:lnTo>
                  <a:pt x="1463040" y="1463039"/>
                </a:lnTo>
                <a:lnTo>
                  <a:pt x="1463040" y="0"/>
                </a:lnTo>
                <a:lnTo>
                  <a:pt x="0" y="0"/>
                </a:lnTo>
                <a:lnTo>
                  <a:pt x="0" y="1463039"/>
                </a:lnTo>
                <a:close/>
              </a:path>
            </a:pathLst>
          </a:custGeom>
          <a:solidFill>
            <a:srgbClr val="FFE69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909264" y="832205"/>
            <a:ext cx="6796494" cy="5850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585"/>
              </a:lnSpc>
              <a:spcBef>
                <a:spcPts val="229"/>
              </a:spcBef>
            </a:pPr>
            <a:r>
              <a:rPr lang="en-US" sz="6600" baseline="3103" dirty="0" smtClean="0">
                <a:latin typeface="Calibri Light"/>
                <a:cs typeface="Calibri Light"/>
              </a:rPr>
              <a:t>Organizing</a:t>
            </a:r>
            <a:r>
              <a:rPr lang="en-US" sz="6600" dirty="0" smtClean="0">
                <a:latin typeface="Calibri Light"/>
                <a:cs typeface="Calibri Light"/>
              </a:rPr>
              <a:t> </a:t>
            </a:r>
            <a:r>
              <a:rPr lang="en-US" sz="6600" baseline="3103" dirty="0">
                <a:latin typeface="Calibri Light"/>
                <a:cs typeface="Calibri Light"/>
              </a:rPr>
              <a:t>stakeholder</a:t>
            </a:r>
            <a:endParaRPr sz="6600" baseline="3103" dirty="0">
              <a:latin typeface="Calibri Light"/>
              <a:cs typeface="Calibri Light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916940" y="1882038"/>
            <a:ext cx="7014140" cy="19175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53263">
              <a:lnSpc>
                <a:spcPts val="2950"/>
              </a:lnSpc>
              <a:spcBef>
                <a:spcPts val="147"/>
              </a:spcBef>
            </a:pPr>
            <a:r>
              <a:rPr sz="4200" spc="0" baseline="2925" dirty="0" smtClean="0">
                <a:latin typeface="Calibri"/>
                <a:cs typeface="Calibri"/>
              </a:rPr>
              <a:t>N</a:t>
            </a:r>
            <a:r>
              <a:rPr sz="4200" spc="-19" baseline="2925" dirty="0" smtClean="0">
                <a:latin typeface="Calibri"/>
                <a:cs typeface="Calibri"/>
              </a:rPr>
              <a:t>o</a:t>
            </a:r>
            <a:r>
              <a:rPr sz="4200" spc="0" baseline="2925" dirty="0" smtClean="0">
                <a:latin typeface="Calibri"/>
                <a:cs typeface="Calibri"/>
              </a:rPr>
              <a:t>w</a:t>
            </a:r>
            <a:r>
              <a:rPr sz="4200" spc="14" baseline="2925" dirty="0" smtClean="0">
                <a:latin typeface="Calibri"/>
                <a:cs typeface="Calibri"/>
              </a:rPr>
              <a:t> </a:t>
            </a:r>
            <a:r>
              <a:rPr sz="4200" spc="0" baseline="2925" dirty="0" smtClean="0">
                <a:latin typeface="Calibri"/>
                <a:cs typeface="Calibri"/>
              </a:rPr>
              <a:t>th</a:t>
            </a:r>
            <a:r>
              <a:rPr sz="4200" spc="-29" baseline="2925" dirty="0" smtClean="0">
                <a:latin typeface="Calibri"/>
                <a:cs typeface="Calibri"/>
              </a:rPr>
              <a:t>a</a:t>
            </a:r>
            <a:r>
              <a:rPr sz="4200" spc="0" baseline="2925" dirty="0" smtClean="0">
                <a:latin typeface="Calibri"/>
                <a:cs typeface="Calibri"/>
              </a:rPr>
              <a:t>t </a:t>
            </a:r>
            <a:r>
              <a:rPr sz="4200" spc="-39" baseline="2925" dirty="0" smtClean="0">
                <a:latin typeface="Calibri"/>
                <a:cs typeface="Calibri"/>
              </a:rPr>
              <a:t>y</a:t>
            </a:r>
            <a:r>
              <a:rPr sz="4200" spc="0" baseline="2925" dirty="0" smtClean="0">
                <a:latin typeface="Calibri"/>
                <a:cs typeface="Calibri"/>
              </a:rPr>
              <a:t>ou</a:t>
            </a:r>
            <a:r>
              <a:rPr sz="4200" spc="14" baseline="2925" dirty="0" smtClean="0">
                <a:latin typeface="Calibri"/>
                <a:cs typeface="Calibri"/>
              </a:rPr>
              <a:t> </a:t>
            </a:r>
            <a:r>
              <a:rPr sz="4200" spc="0" baseline="2925" dirty="0" smtClean="0">
                <a:latin typeface="Calibri"/>
                <a:cs typeface="Calibri"/>
              </a:rPr>
              <a:t>h</a:t>
            </a:r>
            <a:r>
              <a:rPr sz="4200" spc="-50" baseline="2925" dirty="0" smtClean="0">
                <a:latin typeface="Calibri"/>
                <a:cs typeface="Calibri"/>
              </a:rPr>
              <a:t>a</a:t>
            </a:r>
            <a:r>
              <a:rPr sz="4200" spc="-25" baseline="2925" dirty="0" smtClean="0">
                <a:latin typeface="Calibri"/>
                <a:cs typeface="Calibri"/>
              </a:rPr>
              <a:t>v</a:t>
            </a:r>
            <a:r>
              <a:rPr sz="4200" spc="0" baseline="2925" dirty="0" smtClean="0">
                <a:latin typeface="Calibri"/>
                <a:cs typeface="Calibri"/>
              </a:rPr>
              <a:t>e</a:t>
            </a:r>
            <a:r>
              <a:rPr sz="4200" spc="-28" baseline="2925" dirty="0" smtClean="0">
                <a:latin typeface="Calibri"/>
                <a:cs typeface="Calibri"/>
              </a:rPr>
              <a:t> </a:t>
            </a:r>
            <a:r>
              <a:rPr sz="4200" spc="0" baseline="2925" dirty="0" smtClean="0">
                <a:latin typeface="Calibri"/>
                <a:cs typeface="Calibri"/>
              </a:rPr>
              <a:t>wri</a:t>
            </a:r>
            <a:r>
              <a:rPr sz="4200" spc="-39" baseline="2925" dirty="0" smtClean="0">
                <a:latin typeface="Calibri"/>
                <a:cs typeface="Calibri"/>
              </a:rPr>
              <a:t>t</a:t>
            </a:r>
            <a:r>
              <a:rPr sz="4200" spc="-25" baseline="2925" dirty="0" smtClean="0">
                <a:latin typeface="Calibri"/>
                <a:cs typeface="Calibri"/>
              </a:rPr>
              <a:t>t</a:t>
            </a:r>
            <a:r>
              <a:rPr sz="4200" spc="0" baseline="2925" dirty="0" smtClean="0">
                <a:latin typeface="Calibri"/>
                <a:cs typeface="Calibri"/>
              </a:rPr>
              <a:t>en d</a:t>
            </a:r>
            <a:r>
              <a:rPr sz="4200" spc="-19" baseline="2925" dirty="0" smtClean="0">
                <a:latin typeface="Calibri"/>
                <a:cs typeface="Calibri"/>
              </a:rPr>
              <a:t>o</a:t>
            </a:r>
            <a:r>
              <a:rPr sz="4200" spc="0" baseline="2925" dirty="0" smtClean="0">
                <a:latin typeface="Calibri"/>
                <a:cs typeface="Calibri"/>
              </a:rPr>
              <a:t>wn</a:t>
            </a:r>
            <a:r>
              <a:rPr sz="4200" spc="19" baseline="2925" dirty="0" smtClean="0">
                <a:latin typeface="Calibri"/>
                <a:cs typeface="Calibri"/>
              </a:rPr>
              <a:t> </a:t>
            </a:r>
            <a:r>
              <a:rPr sz="4200" spc="0" baseline="2925" dirty="0" smtClean="0">
                <a:latin typeface="Calibri"/>
                <a:cs typeface="Calibri"/>
              </a:rPr>
              <a:t>the</a:t>
            </a:r>
            <a:endParaRPr sz="2800" dirty="0">
              <a:latin typeface="Calibri"/>
              <a:cs typeface="Calibri"/>
            </a:endParaRPr>
          </a:p>
          <a:p>
            <a:pPr marL="12700" marR="53263">
              <a:lnSpc>
                <a:spcPts val="3025"/>
              </a:lnSpc>
              <a:spcBef>
                <a:spcPts val="3"/>
              </a:spcBef>
            </a:pPr>
            <a:r>
              <a:rPr sz="4200" spc="-34" baseline="2925" dirty="0" smtClean="0">
                <a:latin typeface="Calibri"/>
                <a:cs typeface="Calibri"/>
              </a:rPr>
              <a:t>st</a:t>
            </a:r>
            <a:r>
              <a:rPr sz="4200" spc="0" baseline="2925" dirty="0" smtClean="0">
                <a:latin typeface="Calibri"/>
                <a:cs typeface="Calibri"/>
              </a:rPr>
              <a:t>a</a:t>
            </a:r>
            <a:r>
              <a:rPr sz="4200" spc="-75" baseline="2925" dirty="0" smtClean="0">
                <a:latin typeface="Calibri"/>
                <a:cs typeface="Calibri"/>
              </a:rPr>
              <a:t>k</a:t>
            </a:r>
            <a:r>
              <a:rPr sz="4200" spc="0" baseline="2925" dirty="0" smtClean="0">
                <a:latin typeface="Calibri"/>
                <a:cs typeface="Calibri"/>
              </a:rPr>
              <a:t>eho</a:t>
            </a:r>
            <a:r>
              <a:rPr sz="4200" spc="-9" baseline="2925" dirty="0" smtClean="0">
                <a:latin typeface="Calibri"/>
                <a:cs typeface="Calibri"/>
              </a:rPr>
              <a:t>l</a:t>
            </a:r>
            <a:r>
              <a:rPr sz="4200" spc="0" baseline="2925" dirty="0" smtClean="0">
                <a:latin typeface="Calibri"/>
                <a:cs typeface="Calibri"/>
              </a:rPr>
              <a:t>de</a:t>
            </a:r>
            <a:r>
              <a:rPr sz="4200" spc="-54" baseline="2925" dirty="0" smtClean="0">
                <a:latin typeface="Calibri"/>
                <a:cs typeface="Calibri"/>
              </a:rPr>
              <a:t>r</a:t>
            </a:r>
            <a:r>
              <a:rPr sz="4200" spc="0" baseline="2925" dirty="0" smtClean="0">
                <a:latin typeface="Calibri"/>
                <a:cs typeface="Calibri"/>
              </a:rPr>
              <a:t>s</a:t>
            </a:r>
            <a:r>
              <a:rPr sz="4200" spc="-101" baseline="2925" dirty="0" smtClean="0">
                <a:latin typeface="Calibri"/>
                <a:cs typeface="Calibri"/>
              </a:rPr>
              <a:t> </a:t>
            </a:r>
            <a:r>
              <a:rPr sz="4200" spc="-39" baseline="2925" dirty="0" smtClean="0">
                <a:latin typeface="Calibri"/>
                <a:cs typeface="Calibri"/>
              </a:rPr>
              <a:t>y</a:t>
            </a:r>
            <a:r>
              <a:rPr sz="4200" spc="0" baseline="2925" dirty="0" smtClean="0">
                <a:latin typeface="Calibri"/>
                <a:cs typeface="Calibri"/>
              </a:rPr>
              <a:t>ou</a:t>
            </a:r>
            <a:r>
              <a:rPr sz="4200" spc="-32" baseline="2925" dirty="0" smtClean="0">
                <a:latin typeface="Calibri"/>
                <a:cs typeface="Calibri"/>
              </a:rPr>
              <a:t> </a:t>
            </a:r>
            <a:r>
              <a:rPr sz="4200" spc="0" baseline="2925" dirty="0" smtClean="0">
                <a:latin typeface="Calibri"/>
                <a:cs typeface="Calibri"/>
              </a:rPr>
              <a:t>shou</a:t>
            </a:r>
            <a:r>
              <a:rPr sz="4200" spc="-14" baseline="2925" dirty="0" smtClean="0">
                <a:latin typeface="Calibri"/>
                <a:cs typeface="Calibri"/>
              </a:rPr>
              <a:t>l</a:t>
            </a:r>
            <a:r>
              <a:rPr sz="4200" spc="0" baseline="2925" dirty="0" smtClean="0">
                <a:latin typeface="Calibri"/>
                <a:cs typeface="Calibri"/>
              </a:rPr>
              <a:t>d</a:t>
            </a:r>
            <a:r>
              <a:rPr sz="4200" spc="-31" baseline="2925" dirty="0" smtClean="0">
                <a:latin typeface="Calibri"/>
                <a:cs typeface="Calibri"/>
              </a:rPr>
              <a:t> </a:t>
            </a:r>
            <a:r>
              <a:rPr sz="4200" spc="0" baseline="2925" dirty="0" smtClean="0">
                <a:latin typeface="Calibri"/>
                <a:cs typeface="Calibri"/>
              </a:rPr>
              <a:t>ar</a:t>
            </a:r>
            <a:r>
              <a:rPr sz="4200" spc="-59" baseline="2925" dirty="0" smtClean="0">
                <a:latin typeface="Calibri"/>
                <a:cs typeface="Calibri"/>
              </a:rPr>
              <a:t>r</a:t>
            </a:r>
            <a:r>
              <a:rPr sz="4200" spc="0" baseline="2925" dirty="0" smtClean="0">
                <a:latin typeface="Calibri"/>
                <a:cs typeface="Calibri"/>
              </a:rPr>
              <a:t>an</a:t>
            </a:r>
            <a:r>
              <a:rPr sz="4200" spc="-19" baseline="2925" dirty="0" smtClean="0">
                <a:latin typeface="Calibri"/>
                <a:cs typeface="Calibri"/>
              </a:rPr>
              <a:t>g</a:t>
            </a:r>
            <a:r>
              <a:rPr sz="4200" spc="0" baseline="2925" dirty="0" smtClean="0">
                <a:latin typeface="Calibri"/>
                <a:cs typeface="Calibri"/>
              </a:rPr>
              <a:t>e</a:t>
            </a:r>
            <a:r>
              <a:rPr sz="4200" spc="-88" baseline="2925" dirty="0" smtClean="0">
                <a:latin typeface="Calibri"/>
                <a:cs typeface="Calibri"/>
              </a:rPr>
              <a:t> </a:t>
            </a:r>
            <a:r>
              <a:rPr sz="4200" spc="-9" baseline="2925" dirty="0" smtClean="0">
                <a:latin typeface="Calibri"/>
                <a:cs typeface="Calibri"/>
              </a:rPr>
              <a:t>t</a:t>
            </a:r>
            <a:r>
              <a:rPr sz="4200" spc="0" baseline="2925" dirty="0" smtClean="0">
                <a:latin typeface="Calibri"/>
                <a:cs typeface="Calibri"/>
              </a:rPr>
              <a:t>hem</a:t>
            </a:r>
            <a:r>
              <a:rPr sz="4200" spc="-30" baseline="2925" dirty="0" smtClean="0">
                <a:latin typeface="Calibri"/>
                <a:cs typeface="Calibri"/>
              </a:rPr>
              <a:t> </a:t>
            </a:r>
            <a:r>
              <a:rPr sz="4200" spc="0" baseline="2925" dirty="0" smtClean="0">
                <a:latin typeface="Calibri"/>
                <a:cs typeface="Calibri"/>
              </a:rPr>
              <a:t>in</a:t>
            </a:r>
            <a:r>
              <a:rPr sz="4200" spc="-21" baseline="2925" dirty="0" smtClean="0">
                <a:latin typeface="Calibri"/>
                <a:cs typeface="Calibri"/>
              </a:rPr>
              <a:t> </a:t>
            </a:r>
            <a:r>
              <a:rPr sz="4200" spc="0" baseline="2925" dirty="0" smtClean="0">
                <a:latin typeface="Calibri"/>
                <a:cs typeface="Calibri"/>
              </a:rPr>
              <a:t>f</a:t>
            </a:r>
            <a:r>
              <a:rPr sz="4200" spc="-54" baseline="2925" dirty="0" smtClean="0">
                <a:latin typeface="Calibri"/>
                <a:cs typeface="Calibri"/>
              </a:rPr>
              <a:t>r</a:t>
            </a:r>
            <a:r>
              <a:rPr sz="4200" spc="0" baseline="2925" dirty="0" smtClean="0">
                <a:latin typeface="Calibri"/>
                <a:cs typeface="Calibri"/>
              </a:rPr>
              <a:t>o</a:t>
            </a:r>
            <a:r>
              <a:rPr sz="4200" spc="-25" baseline="2925" dirty="0" smtClean="0">
                <a:latin typeface="Calibri"/>
                <a:cs typeface="Calibri"/>
              </a:rPr>
              <a:t>n</a:t>
            </a:r>
            <a:r>
              <a:rPr sz="4200" spc="0" baseline="2925" dirty="0" smtClean="0">
                <a:latin typeface="Calibri"/>
                <a:cs typeface="Calibri"/>
              </a:rPr>
              <a:t>t</a:t>
            </a:r>
            <a:endParaRPr sz="2800" dirty="0">
              <a:latin typeface="Calibri"/>
              <a:cs typeface="Calibri"/>
            </a:endParaRPr>
          </a:p>
          <a:p>
            <a:pPr marL="12700" marR="53263">
              <a:lnSpc>
                <a:spcPts val="3025"/>
              </a:lnSpc>
            </a:pPr>
            <a:r>
              <a:rPr sz="4200" spc="0" baseline="2925" dirty="0" smtClean="0">
                <a:latin typeface="Calibri"/>
                <a:cs typeface="Calibri"/>
              </a:rPr>
              <a:t>of</a:t>
            </a:r>
            <a:r>
              <a:rPr sz="4200" spc="-23" baseline="2925" dirty="0" smtClean="0">
                <a:latin typeface="Calibri"/>
                <a:cs typeface="Calibri"/>
              </a:rPr>
              <a:t> </a:t>
            </a:r>
            <a:r>
              <a:rPr sz="4200" spc="-34" baseline="2925" dirty="0" smtClean="0">
                <a:latin typeface="Calibri"/>
                <a:cs typeface="Calibri"/>
              </a:rPr>
              <a:t>y</a:t>
            </a:r>
            <a:r>
              <a:rPr sz="4200" spc="0" baseline="2925" dirty="0" smtClean="0">
                <a:latin typeface="Calibri"/>
                <a:cs typeface="Calibri"/>
              </a:rPr>
              <a:t>ou</a:t>
            </a:r>
            <a:r>
              <a:rPr sz="4200" spc="-32" baseline="2925" dirty="0" smtClean="0">
                <a:latin typeface="Calibri"/>
                <a:cs typeface="Calibri"/>
              </a:rPr>
              <a:t> </a:t>
            </a:r>
            <a:r>
              <a:rPr sz="4200" spc="0" baseline="2925" dirty="0" smtClean="0">
                <a:latin typeface="Calibri"/>
                <a:cs typeface="Calibri"/>
              </a:rPr>
              <a:t>so</a:t>
            </a:r>
            <a:r>
              <a:rPr sz="4200" spc="-15" baseline="2925" dirty="0" smtClean="0">
                <a:latin typeface="Calibri"/>
                <a:cs typeface="Calibri"/>
              </a:rPr>
              <a:t> </a:t>
            </a:r>
            <a:r>
              <a:rPr sz="4200" spc="0" baseline="2925" dirty="0" smtClean="0">
                <a:latin typeface="Calibri"/>
                <a:cs typeface="Calibri"/>
              </a:rPr>
              <a:t>th</a:t>
            </a:r>
            <a:r>
              <a:rPr sz="4200" spc="-25" baseline="2925" dirty="0" smtClean="0">
                <a:latin typeface="Calibri"/>
                <a:cs typeface="Calibri"/>
              </a:rPr>
              <a:t>a</a:t>
            </a:r>
            <a:r>
              <a:rPr sz="4200" spc="0" baseline="2925" dirty="0" smtClean="0">
                <a:latin typeface="Calibri"/>
                <a:cs typeface="Calibri"/>
              </a:rPr>
              <a:t>t</a:t>
            </a:r>
            <a:r>
              <a:rPr sz="4200" spc="-22" baseline="2925" dirty="0" smtClean="0">
                <a:latin typeface="Calibri"/>
                <a:cs typeface="Calibri"/>
              </a:rPr>
              <a:t> </a:t>
            </a:r>
            <a:r>
              <a:rPr sz="4200" spc="0" baseline="2925" dirty="0" smtClean="0">
                <a:latin typeface="Calibri"/>
                <a:cs typeface="Calibri"/>
              </a:rPr>
              <a:t>the</a:t>
            </a:r>
            <a:r>
              <a:rPr sz="4200" spc="-37" baseline="2925" dirty="0" smtClean="0">
                <a:latin typeface="Calibri"/>
                <a:cs typeface="Calibri"/>
              </a:rPr>
              <a:t> </a:t>
            </a:r>
            <a:r>
              <a:rPr sz="4200" spc="0" baseline="2925" dirty="0" smtClean="0">
                <a:latin typeface="Calibri"/>
                <a:cs typeface="Calibri"/>
              </a:rPr>
              <a:t>h</a:t>
            </a:r>
            <a:r>
              <a:rPr sz="4200" spc="-9" baseline="2925" dirty="0" smtClean="0">
                <a:latin typeface="Calibri"/>
                <a:cs typeface="Calibri"/>
              </a:rPr>
              <a:t>i</a:t>
            </a:r>
            <a:r>
              <a:rPr sz="4200" spc="0" baseline="2925" dirty="0" smtClean="0">
                <a:latin typeface="Calibri"/>
                <a:cs typeface="Calibri"/>
              </a:rPr>
              <a:t>gher</a:t>
            </a:r>
            <a:r>
              <a:rPr sz="4200" spc="-52" baseline="2925" dirty="0" smtClean="0">
                <a:latin typeface="Calibri"/>
                <a:cs typeface="Calibri"/>
              </a:rPr>
              <a:t> </a:t>
            </a:r>
            <a:r>
              <a:rPr sz="4200" spc="0" baseline="2925" dirty="0" smtClean="0">
                <a:latin typeface="Calibri"/>
                <a:cs typeface="Calibri"/>
              </a:rPr>
              <a:t>n</a:t>
            </a:r>
            <a:r>
              <a:rPr sz="4200" spc="-25" baseline="2925" dirty="0" smtClean="0">
                <a:latin typeface="Calibri"/>
                <a:cs typeface="Calibri"/>
              </a:rPr>
              <a:t>a</a:t>
            </a:r>
            <a:r>
              <a:rPr sz="4200" spc="0" baseline="2925" dirty="0" smtClean="0">
                <a:latin typeface="Calibri"/>
                <a:cs typeface="Calibri"/>
              </a:rPr>
              <a:t>tio</a:t>
            </a:r>
            <a:r>
              <a:rPr sz="4200" spc="-9" baseline="2925" dirty="0" smtClean="0">
                <a:latin typeface="Calibri"/>
                <a:cs typeface="Calibri"/>
              </a:rPr>
              <a:t>n</a:t>
            </a:r>
            <a:r>
              <a:rPr sz="4200" spc="0" baseline="2925" dirty="0" smtClean="0">
                <a:latin typeface="Calibri"/>
                <a:cs typeface="Calibri"/>
              </a:rPr>
              <a:t>al</a:t>
            </a:r>
            <a:r>
              <a:rPr sz="4200" spc="-83" baseline="2925" dirty="0" smtClean="0">
                <a:latin typeface="Calibri"/>
                <a:cs typeface="Calibri"/>
              </a:rPr>
              <a:t> </a:t>
            </a:r>
            <a:r>
              <a:rPr sz="4200" spc="0" baseline="2925" dirty="0" smtClean="0">
                <a:latin typeface="Calibri"/>
                <a:cs typeface="Calibri"/>
              </a:rPr>
              <a:t>l</a:t>
            </a:r>
            <a:r>
              <a:rPr sz="4200" spc="-14" baseline="2925" dirty="0" smtClean="0">
                <a:latin typeface="Calibri"/>
                <a:cs typeface="Calibri"/>
              </a:rPr>
              <a:t>e</a:t>
            </a:r>
            <a:r>
              <a:rPr sz="4200" spc="-25" baseline="2925" dirty="0" smtClean="0">
                <a:latin typeface="Calibri"/>
                <a:cs typeface="Calibri"/>
              </a:rPr>
              <a:t>v</a:t>
            </a:r>
            <a:r>
              <a:rPr sz="4200" spc="0" baseline="2925" dirty="0" smtClean="0">
                <a:latin typeface="Calibri"/>
                <a:cs typeface="Calibri"/>
              </a:rPr>
              <a:t>el</a:t>
            </a:r>
            <a:endParaRPr sz="2800" dirty="0">
              <a:latin typeface="Calibri"/>
              <a:cs typeface="Calibri"/>
            </a:endParaRPr>
          </a:p>
          <a:p>
            <a:pPr marL="12700" marR="53263">
              <a:lnSpc>
                <a:spcPts val="3025"/>
              </a:lnSpc>
            </a:pPr>
            <a:r>
              <a:rPr sz="4200" spc="-39" baseline="2925" dirty="0" smtClean="0">
                <a:latin typeface="Calibri"/>
                <a:cs typeface="Calibri"/>
              </a:rPr>
              <a:t>s</a:t>
            </a:r>
            <a:r>
              <a:rPr sz="4200" spc="-34" baseline="2925" dirty="0" smtClean="0">
                <a:latin typeface="Calibri"/>
                <a:cs typeface="Calibri"/>
              </a:rPr>
              <a:t>t</a:t>
            </a:r>
            <a:r>
              <a:rPr sz="4200" spc="0" baseline="2925" dirty="0" smtClean="0">
                <a:latin typeface="Calibri"/>
                <a:cs typeface="Calibri"/>
              </a:rPr>
              <a:t>a</a:t>
            </a:r>
            <a:r>
              <a:rPr sz="4200" spc="-79" baseline="2925" dirty="0" smtClean="0">
                <a:latin typeface="Calibri"/>
                <a:cs typeface="Calibri"/>
              </a:rPr>
              <a:t>k</a:t>
            </a:r>
            <a:r>
              <a:rPr sz="4200" spc="0" baseline="2925" dirty="0" smtClean="0">
                <a:latin typeface="Calibri"/>
                <a:cs typeface="Calibri"/>
              </a:rPr>
              <a:t>eho</a:t>
            </a:r>
            <a:r>
              <a:rPr sz="4200" spc="-14" baseline="2925" dirty="0" smtClean="0">
                <a:latin typeface="Calibri"/>
                <a:cs typeface="Calibri"/>
              </a:rPr>
              <a:t>l</a:t>
            </a:r>
            <a:r>
              <a:rPr sz="4200" spc="0" baseline="2925" dirty="0" smtClean="0">
                <a:latin typeface="Calibri"/>
                <a:cs typeface="Calibri"/>
              </a:rPr>
              <a:t>de</a:t>
            </a:r>
            <a:r>
              <a:rPr sz="4200" spc="-59" baseline="2925" dirty="0" smtClean="0">
                <a:latin typeface="Calibri"/>
                <a:cs typeface="Calibri"/>
              </a:rPr>
              <a:t>r</a:t>
            </a:r>
            <a:r>
              <a:rPr sz="4200" spc="0" baseline="2925" dirty="0" smtClean="0">
                <a:latin typeface="Calibri"/>
                <a:cs typeface="Calibri"/>
              </a:rPr>
              <a:t>s</a:t>
            </a:r>
            <a:r>
              <a:rPr sz="4200" spc="12" baseline="2925" dirty="0" smtClean="0">
                <a:latin typeface="Calibri"/>
                <a:cs typeface="Calibri"/>
              </a:rPr>
              <a:t> </a:t>
            </a:r>
            <a:r>
              <a:rPr sz="4200" spc="0" baseline="2925" dirty="0" smtClean="0">
                <a:latin typeface="Calibri"/>
                <a:cs typeface="Calibri"/>
              </a:rPr>
              <a:t>a</a:t>
            </a:r>
            <a:r>
              <a:rPr sz="4200" spc="-34" baseline="2925" dirty="0" smtClean="0">
                <a:latin typeface="Calibri"/>
                <a:cs typeface="Calibri"/>
              </a:rPr>
              <a:t>r</a:t>
            </a:r>
            <a:r>
              <a:rPr sz="4200" spc="0" baseline="2925" dirty="0" smtClean="0">
                <a:latin typeface="Calibri"/>
                <a:cs typeface="Calibri"/>
              </a:rPr>
              <a:t>e</a:t>
            </a:r>
            <a:r>
              <a:rPr sz="4200" spc="-9" baseline="2925" dirty="0" smtClean="0">
                <a:latin typeface="Calibri"/>
                <a:cs typeface="Calibri"/>
              </a:rPr>
              <a:t> </a:t>
            </a:r>
            <a:r>
              <a:rPr sz="4200" spc="-19" baseline="2925" dirty="0" smtClean="0">
                <a:latin typeface="Calibri"/>
                <a:cs typeface="Calibri"/>
              </a:rPr>
              <a:t>a</a:t>
            </a:r>
            <a:r>
              <a:rPr sz="4200" spc="0" baseline="2925" dirty="0" smtClean="0">
                <a:latin typeface="Calibri"/>
                <a:cs typeface="Calibri"/>
              </a:rPr>
              <a:t>t</a:t>
            </a:r>
            <a:r>
              <a:rPr sz="4200" spc="-13" baseline="2925" dirty="0" smtClean="0">
                <a:latin typeface="Calibri"/>
                <a:cs typeface="Calibri"/>
              </a:rPr>
              <a:t> </a:t>
            </a:r>
            <a:r>
              <a:rPr sz="4200" spc="0" baseline="2925" dirty="0" smtClean="0">
                <a:latin typeface="Calibri"/>
                <a:cs typeface="Calibri"/>
              </a:rPr>
              <a:t>the </a:t>
            </a:r>
            <a:r>
              <a:rPr sz="4200" spc="-29" baseline="2925" dirty="0" smtClean="0">
                <a:latin typeface="Calibri"/>
                <a:cs typeface="Calibri"/>
              </a:rPr>
              <a:t>t</a:t>
            </a:r>
            <a:r>
              <a:rPr sz="4200" spc="0" baseline="2925" dirty="0" smtClean="0">
                <a:latin typeface="Calibri"/>
                <a:cs typeface="Calibri"/>
              </a:rPr>
              <a:t>op and</a:t>
            </a:r>
            <a:r>
              <a:rPr sz="4200" spc="-27" baseline="2925" dirty="0" smtClean="0">
                <a:latin typeface="Calibri"/>
                <a:cs typeface="Calibri"/>
              </a:rPr>
              <a:t> </a:t>
            </a:r>
            <a:r>
              <a:rPr sz="4200" spc="0" baseline="2925" dirty="0" smtClean="0">
                <a:latin typeface="Calibri"/>
                <a:cs typeface="Calibri"/>
              </a:rPr>
              <a:t>the </a:t>
            </a:r>
            <a:r>
              <a:rPr sz="4200" spc="-9" baseline="2925" dirty="0" smtClean="0">
                <a:latin typeface="Calibri"/>
                <a:cs typeface="Calibri"/>
              </a:rPr>
              <a:t>lo</a:t>
            </a:r>
            <a:r>
              <a:rPr sz="4200" spc="-19" baseline="2925" dirty="0" smtClean="0">
                <a:latin typeface="Calibri"/>
                <a:cs typeface="Calibri"/>
              </a:rPr>
              <a:t>w</a:t>
            </a:r>
            <a:r>
              <a:rPr sz="4200" spc="0" baseline="2925" dirty="0" smtClean="0">
                <a:latin typeface="Calibri"/>
                <a:cs typeface="Calibri"/>
              </a:rPr>
              <a:t>er</a:t>
            </a:r>
            <a:endParaRPr sz="2800" dirty="0">
              <a:latin typeface="Calibri"/>
              <a:cs typeface="Calibri"/>
            </a:endParaRPr>
          </a:p>
          <a:p>
            <a:pPr marL="12700">
              <a:lnSpc>
                <a:spcPts val="3025"/>
              </a:lnSpc>
            </a:pPr>
            <a:r>
              <a:rPr sz="4200" spc="-19" baseline="2925" dirty="0" smtClean="0">
                <a:latin typeface="Calibri"/>
                <a:cs typeface="Calibri"/>
              </a:rPr>
              <a:t>c</a:t>
            </a:r>
            <a:r>
              <a:rPr sz="4200" spc="0" baseline="2925" dirty="0" smtClean="0">
                <a:latin typeface="Calibri"/>
                <a:cs typeface="Calibri"/>
              </a:rPr>
              <a:t>ommu</a:t>
            </a:r>
            <a:r>
              <a:rPr sz="4200" spc="-9" baseline="2925" dirty="0" smtClean="0">
                <a:latin typeface="Calibri"/>
                <a:cs typeface="Calibri"/>
              </a:rPr>
              <a:t>n</a:t>
            </a:r>
            <a:r>
              <a:rPr sz="4200" spc="0" baseline="2925" dirty="0" smtClean="0">
                <a:latin typeface="Calibri"/>
                <a:cs typeface="Calibri"/>
              </a:rPr>
              <a:t>ity</a:t>
            </a:r>
            <a:r>
              <a:rPr sz="4200" spc="-63" baseline="2925" dirty="0" smtClean="0">
                <a:latin typeface="Calibri"/>
                <a:cs typeface="Calibri"/>
              </a:rPr>
              <a:t> </a:t>
            </a:r>
            <a:r>
              <a:rPr sz="4200" spc="0" baseline="2925" dirty="0" smtClean="0">
                <a:latin typeface="Calibri"/>
                <a:cs typeface="Calibri"/>
              </a:rPr>
              <a:t>l</a:t>
            </a:r>
            <a:r>
              <a:rPr sz="4200" spc="-14" baseline="2925" dirty="0" smtClean="0">
                <a:latin typeface="Calibri"/>
                <a:cs typeface="Calibri"/>
              </a:rPr>
              <a:t>e</a:t>
            </a:r>
            <a:r>
              <a:rPr sz="4200" spc="-25" baseline="2925" dirty="0" smtClean="0">
                <a:latin typeface="Calibri"/>
                <a:cs typeface="Calibri"/>
              </a:rPr>
              <a:t>v</a:t>
            </a:r>
            <a:r>
              <a:rPr sz="4200" spc="0" baseline="2925" dirty="0" smtClean="0">
                <a:latin typeface="Calibri"/>
                <a:cs typeface="Calibri"/>
              </a:rPr>
              <a:t>els</a:t>
            </a:r>
            <a:r>
              <a:rPr sz="4200" spc="-36" baseline="2925" dirty="0" smtClean="0">
                <a:latin typeface="Calibri"/>
                <a:cs typeface="Calibri"/>
              </a:rPr>
              <a:t> </a:t>
            </a:r>
            <a:r>
              <a:rPr sz="4200" spc="0" baseline="2925" dirty="0" smtClean="0">
                <a:latin typeface="Calibri"/>
                <a:cs typeface="Calibri"/>
              </a:rPr>
              <a:t>bel</a:t>
            </a:r>
            <a:r>
              <a:rPr sz="4200" spc="-14" baseline="2925" dirty="0" smtClean="0">
                <a:latin typeface="Calibri"/>
                <a:cs typeface="Calibri"/>
              </a:rPr>
              <a:t>o</a:t>
            </a:r>
            <a:r>
              <a:rPr sz="4200" spc="-175" baseline="2925" dirty="0" smtClean="0">
                <a:latin typeface="Calibri"/>
                <a:cs typeface="Calibri"/>
              </a:rPr>
              <a:t>w</a:t>
            </a:r>
            <a:r>
              <a:rPr sz="4200" spc="0" baseline="2925" dirty="0" smtClean="0">
                <a:latin typeface="Calibri"/>
                <a:cs typeface="Calibri"/>
              </a:rPr>
              <a:t>.</a:t>
            </a:r>
            <a:r>
              <a:rPr sz="4200" spc="-54" baseline="2925" dirty="0" smtClean="0">
                <a:latin typeface="Calibri"/>
                <a:cs typeface="Calibri"/>
              </a:rPr>
              <a:t> </a:t>
            </a:r>
            <a:r>
              <a:rPr sz="4200" spc="0" baseline="2925" dirty="0" smtClean="0">
                <a:latin typeface="Calibri"/>
                <a:cs typeface="Calibri"/>
              </a:rPr>
              <a:t>Some</a:t>
            </a:r>
            <a:r>
              <a:rPr sz="4200" spc="-48" baseline="2925" dirty="0" smtClean="0">
                <a:latin typeface="Calibri"/>
                <a:cs typeface="Calibri"/>
              </a:rPr>
              <a:t> </a:t>
            </a:r>
            <a:r>
              <a:rPr sz="4200" spc="-34" baseline="2925" dirty="0" smtClean="0">
                <a:latin typeface="Calibri"/>
                <a:cs typeface="Calibri"/>
              </a:rPr>
              <a:t>st</a:t>
            </a:r>
            <a:r>
              <a:rPr sz="4200" spc="0" baseline="2925" dirty="0" smtClean="0">
                <a:latin typeface="Calibri"/>
                <a:cs typeface="Calibri"/>
              </a:rPr>
              <a:t>a</a:t>
            </a:r>
            <a:r>
              <a:rPr sz="4200" spc="-75" baseline="2925" dirty="0" smtClean="0">
                <a:latin typeface="Calibri"/>
                <a:cs typeface="Calibri"/>
              </a:rPr>
              <a:t>k</a:t>
            </a:r>
            <a:r>
              <a:rPr sz="4200" spc="0" baseline="2925" dirty="0" smtClean="0">
                <a:latin typeface="Calibri"/>
                <a:cs typeface="Calibri"/>
              </a:rPr>
              <a:t>eho</a:t>
            </a:r>
            <a:r>
              <a:rPr sz="4200" spc="-9" baseline="2925" dirty="0" smtClean="0">
                <a:latin typeface="Calibri"/>
                <a:cs typeface="Calibri"/>
              </a:rPr>
              <a:t>l</a:t>
            </a:r>
            <a:r>
              <a:rPr sz="4200" spc="0" baseline="2925" dirty="0" smtClean="0">
                <a:latin typeface="Calibri"/>
                <a:cs typeface="Calibri"/>
              </a:rPr>
              <a:t>de</a:t>
            </a:r>
            <a:r>
              <a:rPr sz="4200" spc="-54" baseline="2925" dirty="0" smtClean="0">
                <a:latin typeface="Calibri"/>
                <a:cs typeface="Calibri"/>
              </a:rPr>
              <a:t>r</a:t>
            </a:r>
            <a:r>
              <a:rPr sz="4200" spc="0" baseline="2925" dirty="0" smtClean="0">
                <a:latin typeface="Calibri"/>
                <a:cs typeface="Calibri"/>
              </a:rPr>
              <a:t>s</a:t>
            </a:r>
            <a:r>
              <a:rPr sz="4200" spc="-111" baseline="2925" dirty="0" smtClean="0">
                <a:latin typeface="Calibri"/>
                <a:cs typeface="Calibri"/>
              </a:rPr>
              <a:t> </a:t>
            </a:r>
            <a:r>
              <a:rPr sz="4200" spc="0" baseline="2925" dirty="0" smtClean="0">
                <a:latin typeface="Calibri"/>
                <a:cs typeface="Calibri"/>
              </a:rPr>
              <a:t>wi</a:t>
            </a:r>
            <a:r>
              <a:rPr sz="4200" spc="-4" baseline="2925" dirty="0" smtClean="0">
                <a:latin typeface="Calibri"/>
                <a:cs typeface="Calibri"/>
              </a:rPr>
              <a:t>l</a:t>
            </a:r>
            <a:r>
              <a:rPr sz="4200" spc="0" baseline="2925" dirty="0" smtClean="0">
                <a:latin typeface="Calibri"/>
                <a:cs typeface="Calibri"/>
              </a:rPr>
              <a:t>l</a:t>
            </a:r>
            <a:endParaRPr sz="2800" dirty="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916940" y="3803142"/>
            <a:ext cx="1833417" cy="7645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0"/>
              </a:lnSpc>
              <a:spcBef>
                <a:spcPts val="147"/>
              </a:spcBef>
            </a:pPr>
            <a:r>
              <a:rPr sz="4200" spc="0" baseline="2925" dirty="0" smtClean="0">
                <a:latin typeface="Calibri"/>
                <a:cs typeface="Calibri"/>
              </a:rPr>
              <a:t>en</a:t>
            </a:r>
            <a:r>
              <a:rPr sz="4200" spc="-50" baseline="2925" dirty="0" smtClean="0">
                <a:latin typeface="Calibri"/>
                <a:cs typeface="Calibri"/>
              </a:rPr>
              <a:t>g</a:t>
            </a:r>
            <a:r>
              <a:rPr sz="4200" spc="0" baseline="2925" dirty="0" smtClean="0">
                <a:latin typeface="Calibri"/>
                <a:cs typeface="Calibri"/>
              </a:rPr>
              <a:t>a</a:t>
            </a:r>
            <a:r>
              <a:rPr sz="4200" spc="-14" baseline="2925" dirty="0" smtClean="0">
                <a:latin typeface="Calibri"/>
                <a:cs typeface="Calibri"/>
              </a:rPr>
              <a:t>g</a:t>
            </a:r>
            <a:r>
              <a:rPr sz="4200" spc="0" baseline="2925" dirty="0" smtClean="0">
                <a:latin typeface="Calibri"/>
                <a:cs typeface="Calibri"/>
              </a:rPr>
              <a:t>e</a:t>
            </a:r>
            <a:r>
              <a:rPr sz="4200" spc="-102" baseline="2925" dirty="0" smtClean="0">
                <a:latin typeface="Calibri"/>
                <a:cs typeface="Calibri"/>
              </a:rPr>
              <a:t> </a:t>
            </a:r>
            <a:r>
              <a:rPr sz="4200" spc="0" baseline="2925" dirty="0" smtClean="0">
                <a:latin typeface="Calibri"/>
                <a:cs typeface="Calibri"/>
              </a:rPr>
              <a:t>with</a:t>
            </a:r>
            <a:endParaRPr sz="2800">
              <a:latin typeface="Calibri"/>
              <a:cs typeface="Calibri"/>
            </a:endParaRPr>
          </a:p>
          <a:p>
            <a:pPr marL="12700" marR="53263">
              <a:lnSpc>
                <a:spcPts val="3025"/>
              </a:lnSpc>
              <a:spcBef>
                <a:spcPts val="3"/>
              </a:spcBef>
            </a:pPr>
            <a:r>
              <a:rPr sz="4200" spc="0" baseline="2925" dirty="0" smtClean="0">
                <a:latin typeface="Calibri"/>
                <a:cs typeface="Calibri"/>
              </a:rPr>
              <a:t>du</a:t>
            </a:r>
            <a:r>
              <a:rPr sz="4200" spc="-14" baseline="2925" dirty="0" smtClean="0">
                <a:latin typeface="Calibri"/>
                <a:cs typeface="Calibri"/>
              </a:rPr>
              <a:t>p</a:t>
            </a:r>
            <a:r>
              <a:rPr sz="4200" spc="0" baseline="2925" dirty="0" smtClean="0">
                <a:latin typeface="Calibri"/>
                <a:cs typeface="Calibri"/>
              </a:rPr>
              <a:t>l</a:t>
            </a:r>
            <a:r>
              <a:rPr sz="4200" spc="-9" baseline="2925" dirty="0" smtClean="0">
                <a:latin typeface="Calibri"/>
                <a:cs typeface="Calibri"/>
              </a:rPr>
              <a:t>i</a:t>
            </a:r>
            <a:r>
              <a:rPr sz="4200" spc="-19" baseline="2925" dirty="0" smtClean="0">
                <a:latin typeface="Calibri"/>
                <a:cs typeface="Calibri"/>
              </a:rPr>
              <a:t>ca</a:t>
            </a:r>
            <a:r>
              <a:rPr sz="4200" spc="-25" baseline="2925" dirty="0" smtClean="0">
                <a:latin typeface="Calibri"/>
                <a:cs typeface="Calibri"/>
              </a:rPr>
              <a:t>t</a:t>
            </a:r>
            <a:r>
              <a:rPr sz="4200" spc="0" baseline="2925" dirty="0" smtClean="0">
                <a:latin typeface="Calibri"/>
                <a:cs typeface="Calibri"/>
              </a:rPr>
              <a:t>ed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752765" y="3803142"/>
            <a:ext cx="845150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0"/>
              </a:lnSpc>
              <a:spcBef>
                <a:spcPts val="147"/>
              </a:spcBef>
            </a:pPr>
            <a:r>
              <a:rPr sz="4200" spc="0" baseline="2925" dirty="0" smtClean="0">
                <a:latin typeface="Calibri"/>
                <a:cs typeface="Calibri"/>
              </a:rPr>
              <a:t>mo</a:t>
            </a:r>
            <a:r>
              <a:rPr sz="4200" spc="-39" baseline="2925" dirty="0" smtClean="0">
                <a:latin typeface="Calibri"/>
                <a:cs typeface="Calibri"/>
              </a:rPr>
              <a:t>r</a:t>
            </a:r>
            <a:r>
              <a:rPr sz="4200" spc="0" baseline="2925" dirty="0" smtClean="0">
                <a:latin typeface="Calibri"/>
                <a:cs typeface="Calibri"/>
              </a:rPr>
              <a:t>e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601435" y="3803142"/>
            <a:ext cx="740820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0"/>
              </a:lnSpc>
              <a:spcBef>
                <a:spcPts val="147"/>
              </a:spcBef>
            </a:pPr>
            <a:r>
              <a:rPr sz="4200" spc="0" baseline="2925" dirty="0" smtClean="0">
                <a:latin typeface="Calibri"/>
                <a:cs typeface="Calibri"/>
              </a:rPr>
              <a:t>than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344643" y="3803142"/>
            <a:ext cx="452481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0"/>
              </a:lnSpc>
              <a:spcBef>
                <a:spcPts val="147"/>
              </a:spcBef>
            </a:pPr>
            <a:r>
              <a:rPr sz="4200" spc="0" baseline="2925" dirty="0" smtClean="0">
                <a:latin typeface="Calibri"/>
                <a:cs typeface="Calibri"/>
              </a:rPr>
              <a:t>on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799871" y="3803142"/>
            <a:ext cx="749805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0"/>
              </a:lnSpc>
              <a:spcBef>
                <a:spcPts val="147"/>
              </a:spcBef>
            </a:pPr>
            <a:r>
              <a:rPr sz="4200" spc="0" baseline="2925" dirty="0" smtClean="0">
                <a:latin typeface="Calibri"/>
                <a:cs typeface="Calibri"/>
              </a:rPr>
              <a:t>l</a:t>
            </a:r>
            <a:r>
              <a:rPr sz="4200" spc="-14" baseline="2925" dirty="0" smtClean="0">
                <a:latin typeface="Calibri"/>
                <a:cs typeface="Calibri"/>
              </a:rPr>
              <a:t>e</a:t>
            </a:r>
            <a:r>
              <a:rPr sz="4200" spc="-25" baseline="2925" dirty="0" smtClean="0">
                <a:latin typeface="Calibri"/>
                <a:cs typeface="Calibri"/>
              </a:rPr>
              <a:t>v</a:t>
            </a:r>
            <a:r>
              <a:rPr sz="4200" spc="0" baseline="2925" dirty="0" smtClean="0">
                <a:latin typeface="Calibri"/>
                <a:cs typeface="Calibri"/>
              </a:rPr>
              <a:t>el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549470" y="3803142"/>
            <a:ext cx="404800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0"/>
              </a:lnSpc>
              <a:spcBef>
                <a:spcPts val="147"/>
              </a:spcBef>
            </a:pPr>
            <a:r>
              <a:rPr sz="4200" spc="0" baseline="2925" dirty="0" smtClean="0">
                <a:latin typeface="Calibri"/>
                <a:cs typeface="Calibri"/>
              </a:rPr>
              <a:t>so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957470" y="3803142"/>
            <a:ext cx="719475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0"/>
              </a:lnSpc>
              <a:spcBef>
                <a:spcPts val="147"/>
              </a:spcBef>
            </a:pPr>
            <a:r>
              <a:rPr sz="4200" spc="0" baseline="2925" dirty="0" smtClean="0">
                <a:latin typeface="Calibri"/>
                <a:cs typeface="Calibri"/>
              </a:rPr>
              <a:t>th</a:t>
            </a:r>
            <a:r>
              <a:rPr sz="4200" spc="-14" baseline="2925" dirty="0" smtClean="0">
                <a:latin typeface="Calibri"/>
                <a:cs typeface="Calibri"/>
              </a:rPr>
              <a:t>e</a:t>
            </a:r>
            <a:r>
              <a:rPr sz="4200" spc="0" baseline="2925" dirty="0" smtClean="0">
                <a:latin typeface="Calibri"/>
                <a:cs typeface="Calibri"/>
              </a:rPr>
              <a:t>y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679372" y="3803142"/>
            <a:ext cx="583034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0"/>
              </a:lnSpc>
              <a:spcBef>
                <a:spcPts val="147"/>
              </a:spcBef>
            </a:pPr>
            <a:r>
              <a:rPr sz="4200" spc="-19" baseline="2925" dirty="0" smtClean="0">
                <a:latin typeface="Calibri"/>
                <a:cs typeface="Calibri"/>
              </a:rPr>
              <a:t>c</a:t>
            </a:r>
            <a:r>
              <a:rPr sz="4200" spc="0" baseline="2925" dirty="0" smtClean="0">
                <a:latin typeface="Calibri"/>
                <a:cs typeface="Calibri"/>
              </a:rPr>
              <a:t>an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263854" y="3803142"/>
            <a:ext cx="441904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0"/>
              </a:lnSpc>
              <a:spcBef>
                <a:spcPts val="147"/>
              </a:spcBef>
            </a:pPr>
            <a:r>
              <a:rPr sz="4200" spc="0" baseline="2925" dirty="0" smtClean="0">
                <a:latin typeface="Calibri"/>
                <a:cs typeface="Calibri"/>
              </a:rPr>
              <a:t>be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171936" y="6464985"/>
            <a:ext cx="125702" cy="1781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800" spc="0" baseline="2275" dirty="0" smtClean="0">
                <a:solidFill>
                  <a:srgbClr val="888888"/>
                </a:solidFill>
                <a:latin typeface="Calibri"/>
                <a:cs typeface="Calibri"/>
              </a:rPr>
              <a:t>4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065008" y="5073396"/>
            <a:ext cx="1463040" cy="14630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900"/>
              </a:lnSpc>
              <a:spcBef>
                <a:spcPts val="0"/>
              </a:spcBef>
            </a:pPr>
            <a:endParaRPr sz="900"/>
          </a:p>
          <a:p>
            <a:pPr marL="92710">
              <a:lnSpc>
                <a:spcPct val="114949"/>
              </a:lnSpc>
            </a:pPr>
            <a:r>
              <a:rPr sz="1400" i="1" spc="0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F</a:t>
            </a:r>
            <a:r>
              <a:rPr sz="1400" i="1" spc="4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a</a:t>
            </a:r>
            <a:r>
              <a:rPr sz="1400" i="1" spc="0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rm</a:t>
            </a:r>
            <a:r>
              <a:rPr sz="1400" i="1" spc="-4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e</a:t>
            </a:r>
            <a:r>
              <a:rPr sz="1400" i="1" spc="0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r</a:t>
            </a:r>
            <a:endParaRPr sz="1400">
              <a:latin typeface="Lucida Handwriting"/>
              <a:cs typeface="Lucida Handwriting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065008" y="3500628"/>
            <a:ext cx="1463040" cy="14630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850"/>
              </a:lnSpc>
              <a:spcBef>
                <a:spcPts val="33"/>
              </a:spcBef>
            </a:pPr>
            <a:endParaRPr sz="850"/>
          </a:p>
          <a:p>
            <a:pPr marL="92710" marR="53209">
              <a:lnSpc>
                <a:spcPts val="1931"/>
              </a:lnSpc>
            </a:pPr>
            <a:r>
              <a:rPr sz="1400" i="1" spc="0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D</a:t>
            </a:r>
            <a:r>
              <a:rPr sz="1400" i="1" spc="-9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e</a:t>
            </a:r>
            <a:r>
              <a:rPr sz="1400" i="1" spc="0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v</a:t>
            </a:r>
            <a:r>
              <a:rPr sz="1400" i="1" spc="-4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e</a:t>
            </a:r>
            <a:r>
              <a:rPr sz="1400" i="1" spc="4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l</a:t>
            </a:r>
            <a:r>
              <a:rPr sz="1400" i="1" spc="-4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o</a:t>
            </a:r>
            <a:r>
              <a:rPr sz="1400" i="1" spc="4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p</a:t>
            </a:r>
            <a:r>
              <a:rPr sz="1400" i="1" spc="0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me</a:t>
            </a:r>
            <a:r>
              <a:rPr sz="1400" i="1" spc="-4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n</a:t>
            </a:r>
            <a:r>
              <a:rPr sz="1400" i="1" spc="0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t </a:t>
            </a:r>
            <a:endParaRPr sz="1400">
              <a:latin typeface="Lucida Handwriting"/>
              <a:cs typeface="Lucida Handwriting"/>
            </a:endParaRPr>
          </a:p>
          <a:p>
            <a:pPr marL="92710" marR="53209">
              <a:lnSpc>
                <a:spcPts val="1931"/>
              </a:lnSpc>
              <a:spcBef>
                <a:spcPts val="264"/>
              </a:spcBef>
            </a:pPr>
            <a:r>
              <a:rPr sz="1400" i="1" spc="0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a</a:t>
            </a:r>
            <a:r>
              <a:rPr sz="1400" i="1" spc="9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g</a:t>
            </a:r>
            <a:r>
              <a:rPr sz="1400" i="1" spc="-4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en</a:t>
            </a:r>
            <a:r>
              <a:rPr sz="1400" i="1" spc="0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t</a:t>
            </a:r>
            <a:endParaRPr sz="1400">
              <a:latin typeface="Lucida Handwriting"/>
              <a:cs typeface="Lucida Handwriting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065008" y="1927859"/>
            <a:ext cx="1463040" cy="14630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850"/>
              </a:lnSpc>
              <a:spcBef>
                <a:spcPts val="26"/>
              </a:spcBef>
            </a:pPr>
            <a:endParaRPr sz="850"/>
          </a:p>
          <a:p>
            <a:pPr marL="92710" marR="163845">
              <a:lnSpc>
                <a:spcPts val="1931"/>
              </a:lnSpc>
            </a:pPr>
            <a:r>
              <a:rPr sz="1400" i="1" spc="0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R</a:t>
            </a:r>
            <a:r>
              <a:rPr sz="1400" i="1" spc="-4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e</a:t>
            </a:r>
            <a:r>
              <a:rPr sz="1400" i="1" spc="0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gi</a:t>
            </a:r>
            <a:r>
              <a:rPr sz="1400" i="1" spc="-4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on</a:t>
            </a:r>
            <a:r>
              <a:rPr sz="1400" i="1" spc="0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al </a:t>
            </a:r>
            <a:endParaRPr sz="1400">
              <a:latin typeface="Lucida Handwriting"/>
              <a:cs typeface="Lucida Handwriting"/>
            </a:endParaRPr>
          </a:p>
          <a:p>
            <a:pPr marL="92710" marR="163845">
              <a:lnSpc>
                <a:spcPts val="1931"/>
              </a:lnSpc>
              <a:spcBef>
                <a:spcPts val="260"/>
              </a:spcBef>
            </a:pPr>
            <a:r>
              <a:rPr sz="1400" i="1" spc="0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B</a:t>
            </a:r>
            <a:r>
              <a:rPr sz="1400" i="1" spc="-4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u</a:t>
            </a:r>
            <a:r>
              <a:rPr sz="1400" i="1" spc="0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r</a:t>
            </a:r>
            <a:r>
              <a:rPr sz="1400" i="1" spc="-9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e</a:t>
            </a:r>
            <a:r>
              <a:rPr sz="1400" i="1" spc="0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au </a:t>
            </a:r>
            <a:r>
              <a:rPr sz="1400" i="1" spc="-4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o</a:t>
            </a:r>
            <a:r>
              <a:rPr sz="1400" i="1" spc="0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f </a:t>
            </a:r>
            <a:endParaRPr sz="1400">
              <a:latin typeface="Lucida Handwriting"/>
              <a:cs typeface="Lucida Handwriting"/>
            </a:endParaRPr>
          </a:p>
          <a:p>
            <a:pPr marL="92710" marR="163845">
              <a:lnSpc>
                <a:spcPts val="1931"/>
              </a:lnSpc>
              <a:spcBef>
                <a:spcPts val="260"/>
              </a:spcBef>
            </a:pPr>
            <a:r>
              <a:rPr sz="1400" i="1" spc="0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Agric</a:t>
            </a:r>
            <a:r>
              <a:rPr sz="1400" i="1" spc="-4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u</a:t>
            </a:r>
            <a:r>
              <a:rPr sz="1400" i="1" spc="4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l</a:t>
            </a:r>
            <a:r>
              <a:rPr sz="1400" i="1" spc="-4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tu</a:t>
            </a:r>
            <a:r>
              <a:rPr sz="1400" i="1" spc="0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re</a:t>
            </a:r>
            <a:endParaRPr sz="1400">
              <a:latin typeface="Lucida Handwriting"/>
              <a:cs typeface="Lucida Handwriting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660636" y="1927859"/>
            <a:ext cx="1463040" cy="14630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850"/>
              </a:lnSpc>
              <a:spcBef>
                <a:spcPts val="26"/>
              </a:spcBef>
            </a:pPr>
            <a:endParaRPr sz="850"/>
          </a:p>
          <a:p>
            <a:pPr marL="92329">
              <a:lnSpc>
                <a:spcPct val="114949"/>
              </a:lnSpc>
            </a:pPr>
            <a:r>
              <a:rPr sz="1400" i="1" spc="0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R</a:t>
            </a:r>
            <a:r>
              <a:rPr sz="1400" i="1" spc="-4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e</a:t>
            </a:r>
            <a:r>
              <a:rPr sz="1400" i="1" spc="0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gi</a:t>
            </a:r>
            <a:r>
              <a:rPr sz="1400" i="1" spc="-4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on</a:t>
            </a:r>
            <a:r>
              <a:rPr sz="1400" i="1" spc="0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al</a:t>
            </a:r>
            <a:endParaRPr sz="1400">
              <a:latin typeface="Lucida Handwriting"/>
              <a:cs typeface="Lucida Handwriting"/>
            </a:endParaRPr>
          </a:p>
          <a:p>
            <a:pPr marL="92329">
              <a:lnSpc>
                <a:spcPct val="114949"/>
              </a:lnSpc>
              <a:spcBef>
                <a:spcPts val="265"/>
              </a:spcBef>
            </a:pPr>
            <a:r>
              <a:rPr sz="1400" i="1" spc="0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NGO</a:t>
            </a:r>
            <a:r>
              <a:rPr sz="1400" i="1" spc="-9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 </a:t>
            </a:r>
            <a:r>
              <a:rPr sz="1400" i="1" spc="-4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o</a:t>
            </a:r>
            <a:r>
              <a:rPr sz="1400" i="1" spc="0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f</a:t>
            </a:r>
            <a:r>
              <a:rPr sz="1400" i="1" spc="-4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f</a:t>
            </a:r>
            <a:r>
              <a:rPr sz="1400" i="1" spc="0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ice</a:t>
            </a:r>
            <a:endParaRPr sz="1400">
              <a:latin typeface="Lucida Handwriting"/>
              <a:cs typeface="Lucida Handwriting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9660636" y="365759"/>
            <a:ext cx="1463040" cy="14630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850"/>
              </a:lnSpc>
              <a:spcBef>
                <a:spcPts val="21"/>
              </a:spcBef>
            </a:pPr>
            <a:endParaRPr sz="850"/>
          </a:p>
          <a:p>
            <a:pPr marL="92329">
              <a:lnSpc>
                <a:spcPct val="114949"/>
              </a:lnSpc>
            </a:pPr>
            <a:r>
              <a:rPr sz="1400" i="1" spc="0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Mini</a:t>
            </a:r>
            <a:r>
              <a:rPr sz="1400" i="1" spc="-4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str</a:t>
            </a:r>
            <a:r>
              <a:rPr sz="1400" i="1" spc="0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y</a:t>
            </a:r>
            <a:r>
              <a:rPr sz="1400" i="1" spc="-9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 </a:t>
            </a:r>
            <a:r>
              <a:rPr sz="1400" i="1" spc="-4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o</a:t>
            </a:r>
            <a:r>
              <a:rPr sz="1400" i="1" spc="0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f</a:t>
            </a:r>
            <a:endParaRPr sz="1400">
              <a:latin typeface="Lucida Handwriting"/>
              <a:cs typeface="Lucida Handwriting"/>
            </a:endParaRPr>
          </a:p>
          <a:p>
            <a:pPr marL="92329">
              <a:lnSpc>
                <a:spcPct val="114949"/>
              </a:lnSpc>
              <a:spcBef>
                <a:spcPts val="265"/>
              </a:spcBef>
            </a:pPr>
            <a:r>
              <a:rPr sz="1400" i="1" spc="0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Agric</a:t>
            </a:r>
            <a:r>
              <a:rPr sz="1400" i="1" spc="-4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u</a:t>
            </a:r>
            <a:r>
              <a:rPr sz="1400" i="1" spc="4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l</a:t>
            </a:r>
            <a:r>
              <a:rPr sz="1400" i="1" spc="-4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tu</a:t>
            </a:r>
            <a:r>
              <a:rPr sz="1400" i="1" spc="0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re</a:t>
            </a:r>
            <a:endParaRPr sz="1400">
              <a:latin typeface="Lucida Handwriting"/>
              <a:cs typeface="Lucida Handwriting"/>
            </a:endParaRPr>
          </a:p>
        </p:txBody>
      </p:sp>
    </p:spTree>
    <p:extLst>
      <p:ext uri="{BB962C8B-B14F-4D97-AF65-F5344CB8AC3E}">
        <p14:creationId xmlns:p14="http://schemas.microsoft.com/office/powerpoint/2010/main" val="633105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ject 28"/>
          <p:cNvSpPr txBox="1"/>
          <p:nvPr/>
        </p:nvSpPr>
        <p:spPr>
          <a:xfrm>
            <a:off x="2561844" y="1176527"/>
            <a:ext cx="2279904" cy="25633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300"/>
              </a:lnSpc>
              <a:spcBef>
                <a:spcPts val="24"/>
              </a:spcBef>
            </a:pPr>
            <a:endParaRPr sz="1300"/>
          </a:p>
          <a:p>
            <a:pPr marL="733297">
              <a:lnSpc>
                <a:spcPct val="117513"/>
              </a:lnSpc>
            </a:pPr>
            <a:r>
              <a:rPr sz="9600" b="1" spc="0" dirty="0" smtClean="0">
                <a:solidFill>
                  <a:srgbClr val="FFFFFF"/>
                </a:solidFill>
                <a:latin typeface="Arial Black"/>
                <a:cs typeface="Arial Black"/>
              </a:rPr>
              <a:t>3</a:t>
            </a:r>
            <a:endParaRPr sz="9600">
              <a:latin typeface="Arial Black"/>
              <a:cs typeface="Arial Black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7819644" y="1153668"/>
            <a:ext cx="2279904" cy="25633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300"/>
              </a:lnSpc>
              <a:spcBef>
                <a:spcPts val="24"/>
              </a:spcBef>
            </a:pPr>
            <a:endParaRPr sz="1300"/>
          </a:p>
          <a:p>
            <a:pPr marL="733932">
              <a:lnSpc>
                <a:spcPct val="117513"/>
              </a:lnSpc>
            </a:pPr>
            <a:r>
              <a:rPr sz="9600" b="1" spc="0" dirty="0" smtClean="0">
                <a:solidFill>
                  <a:srgbClr val="FFFFFF"/>
                </a:solidFill>
                <a:latin typeface="Arial Black"/>
                <a:cs typeface="Arial Black"/>
              </a:rPr>
              <a:t>4</a:t>
            </a:r>
            <a:endParaRPr sz="9600">
              <a:latin typeface="Arial Black"/>
              <a:cs typeface="Arial Black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819644" y="4047744"/>
            <a:ext cx="2279904" cy="25633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300"/>
              </a:lnSpc>
              <a:spcBef>
                <a:spcPts val="31"/>
              </a:spcBef>
            </a:pPr>
            <a:endParaRPr sz="1300"/>
          </a:p>
          <a:p>
            <a:pPr marL="733932">
              <a:lnSpc>
                <a:spcPct val="117513"/>
              </a:lnSpc>
            </a:pPr>
            <a:r>
              <a:rPr sz="9600" b="1" spc="0" dirty="0" smtClean="0">
                <a:solidFill>
                  <a:srgbClr val="FFFFFF"/>
                </a:solidFill>
                <a:latin typeface="Arial Black"/>
                <a:cs typeface="Arial Black"/>
              </a:rPr>
              <a:t>2</a:t>
            </a:r>
            <a:endParaRPr sz="9600">
              <a:latin typeface="Arial Black"/>
              <a:cs typeface="Arial Black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561844" y="4024883"/>
            <a:ext cx="2279904" cy="25633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300"/>
              </a:lnSpc>
              <a:spcBef>
                <a:spcPts val="31"/>
              </a:spcBef>
            </a:pPr>
            <a:endParaRPr sz="1300"/>
          </a:p>
          <a:p>
            <a:pPr marL="733297">
              <a:lnSpc>
                <a:spcPct val="117513"/>
              </a:lnSpc>
            </a:pPr>
            <a:r>
              <a:rPr sz="9600" b="1" spc="0" dirty="0" smtClean="0">
                <a:solidFill>
                  <a:srgbClr val="FFFFFF"/>
                </a:solidFill>
                <a:latin typeface="Arial Black"/>
                <a:cs typeface="Arial Black"/>
              </a:rPr>
              <a:t>1</a:t>
            </a:r>
            <a:endParaRPr sz="9600">
              <a:latin typeface="Arial Black"/>
              <a:cs typeface="Arial Black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1307592" y="606551"/>
            <a:ext cx="4788408" cy="2699004"/>
          </a:xfrm>
          <a:custGeom>
            <a:avLst/>
            <a:gdLst/>
            <a:ahLst/>
            <a:cxnLst/>
            <a:rect l="l" t="t" r="r" b="b"/>
            <a:pathLst>
              <a:path w="4788408" h="2699004">
                <a:moveTo>
                  <a:pt x="0" y="2699004"/>
                </a:moveTo>
                <a:lnTo>
                  <a:pt x="4788408" y="2699004"/>
                </a:lnTo>
                <a:lnTo>
                  <a:pt x="4788408" y="0"/>
                </a:lnTo>
                <a:lnTo>
                  <a:pt x="0" y="0"/>
                </a:lnTo>
                <a:lnTo>
                  <a:pt x="0" y="2699004"/>
                </a:lnTo>
                <a:close/>
              </a:path>
            </a:pathLst>
          </a:custGeom>
          <a:solidFill>
            <a:srgbClr val="DEEBF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561844" y="1176527"/>
            <a:ext cx="2279904" cy="256336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307592" y="3477767"/>
            <a:ext cx="4788408" cy="2699004"/>
          </a:xfrm>
          <a:custGeom>
            <a:avLst/>
            <a:gdLst/>
            <a:ahLst/>
            <a:cxnLst/>
            <a:rect l="l" t="t" r="r" b="b"/>
            <a:pathLst>
              <a:path w="4788408" h="2699004">
                <a:moveTo>
                  <a:pt x="0" y="2699004"/>
                </a:moveTo>
                <a:lnTo>
                  <a:pt x="4788408" y="2699004"/>
                </a:lnTo>
                <a:lnTo>
                  <a:pt x="4788408" y="0"/>
                </a:lnTo>
                <a:lnTo>
                  <a:pt x="0" y="0"/>
                </a:lnTo>
                <a:lnTo>
                  <a:pt x="0" y="2699004"/>
                </a:lnTo>
                <a:close/>
              </a:path>
            </a:pathLst>
          </a:custGeom>
          <a:solidFill>
            <a:srgbClr val="FAE4D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561844" y="4024883"/>
            <a:ext cx="2279904" cy="256336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941832" y="607313"/>
            <a:ext cx="114300" cy="5570893"/>
          </a:xfrm>
          <a:custGeom>
            <a:avLst/>
            <a:gdLst/>
            <a:ahLst/>
            <a:cxnLst/>
            <a:rect l="l" t="t" r="r" b="b"/>
            <a:pathLst>
              <a:path w="114300" h="5570893">
                <a:moveTo>
                  <a:pt x="38100" y="5456593"/>
                </a:moveTo>
                <a:lnTo>
                  <a:pt x="0" y="5456593"/>
                </a:lnTo>
                <a:lnTo>
                  <a:pt x="57150" y="5570893"/>
                </a:lnTo>
                <a:lnTo>
                  <a:pt x="114300" y="5456593"/>
                </a:lnTo>
                <a:lnTo>
                  <a:pt x="76200" y="5456593"/>
                </a:lnTo>
                <a:lnTo>
                  <a:pt x="76200" y="5475655"/>
                </a:lnTo>
                <a:lnTo>
                  <a:pt x="38100" y="5475655"/>
                </a:lnTo>
                <a:lnTo>
                  <a:pt x="38100" y="5456593"/>
                </a:lnTo>
                <a:close/>
              </a:path>
              <a:path w="114300" h="5570893">
                <a:moveTo>
                  <a:pt x="38100" y="5475655"/>
                </a:moveTo>
                <a:lnTo>
                  <a:pt x="76200" y="5475655"/>
                </a:lnTo>
                <a:lnTo>
                  <a:pt x="76200" y="95250"/>
                </a:lnTo>
                <a:lnTo>
                  <a:pt x="114300" y="114300"/>
                </a:lnTo>
                <a:lnTo>
                  <a:pt x="57150" y="0"/>
                </a:lnTo>
                <a:lnTo>
                  <a:pt x="38100" y="95250"/>
                </a:lnTo>
                <a:lnTo>
                  <a:pt x="38100" y="5475655"/>
                </a:lnTo>
                <a:close/>
              </a:path>
              <a:path w="114300" h="5570893">
                <a:moveTo>
                  <a:pt x="38100" y="95250"/>
                </a:moveTo>
                <a:lnTo>
                  <a:pt x="57150" y="0"/>
                </a:lnTo>
                <a:lnTo>
                  <a:pt x="0" y="114300"/>
                </a:lnTo>
                <a:lnTo>
                  <a:pt x="38100" y="114299"/>
                </a:lnTo>
                <a:lnTo>
                  <a:pt x="38100" y="95250"/>
                </a:lnTo>
                <a:close/>
              </a:path>
              <a:path w="114300" h="5570893">
                <a:moveTo>
                  <a:pt x="114300" y="114300"/>
                </a:moveTo>
                <a:lnTo>
                  <a:pt x="76200" y="95250"/>
                </a:lnTo>
                <a:lnTo>
                  <a:pt x="76200" y="114299"/>
                </a:lnTo>
                <a:lnTo>
                  <a:pt x="114300" y="1143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6565392" y="606551"/>
            <a:ext cx="4788408" cy="2699004"/>
          </a:xfrm>
          <a:custGeom>
            <a:avLst/>
            <a:gdLst/>
            <a:ahLst/>
            <a:cxnLst/>
            <a:rect l="l" t="t" r="r" b="b"/>
            <a:pathLst>
              <a:path w="4788408" h="2699004">
                <a:moveTo>
                  <a:pt x="0" y="2699004"/>
                </a:moveTo>
                <a:lnTo>
                  <a:pt x="4788408" y="2699004"/>
                </a:lnTo>
                <a:lnTo>
                  <a:pt x="4788408" y="0"/>
                </a:lnTo>
                <a:lnTo>
                  <a:pt x="0" y="0"/>
                </a:lnTo>
                <a:lnTo>
                  <a:pt x="0" y="2699004"/>
                </a:lnTo>
                <a:close/>
              </a:path>
            </a:pathLst>
          </a:custGeom>
          <a:solidFill>
            <a:srgbClr val="E1EFD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7819644" y="1153668"/>
            <a:ext cx="2279904" cy="256336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6565392" y="3477767"/>
            <a:ext cx="4788408" cy="2699004"/>
          </a:xfrm>
          <a:custGeom>
            <a:avLst/>
            <a:gdLst/>
            <a:ahLst/>
            <a:cxnLst/>
            <a:rect l="l" t="t" r="r" b="b"/>
            <a:pathLst>
              <a:path w="4788408" h="2699004">
                <a:moveTo>
                  <a:pt x="0" y="2699004"/>
                </a:moveTo>
                <a:lnTo>
                  <a:pt x="4788408" y="2699004"/>
                </a:lnTo>
                <a:lnTo>
                  <a:pt x="4788408" y="0"/>
                </a:lnTo>
                <a:lnTo>
                  <a:pt x="0" y="0"/>
                </a:lnTo>
                <a:lnTo>
                  <a:pt x="0" y="2699004"/>
                </a:lnTo>
                <a:close/>
              </a:path>
            </a:pathLst>
          </a:custGeom>
          <a:solidFill>
            <a:srgbClr val="FFF1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7819644" y="4047744"/>
            <a:ext cx="2279904" cy="256336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308354" y="6271260"/>
            <a:ext cx="10046843" cy="114300"/>
          </a:xfrm>
          <a:custGeom>
            <a:avLst/>
            <a:gdLst/>
            <a:ahLst/>
            <a:cxnLst/>
            <a:rect l="l" t="t" r="r" b="b"/>
            <a:pathLst>
              <a:path w="10046843" h="114300">
                <a:moveTo>
                  <a:pt x="95250" y="38099"/>
                </a:moveTo>
                <a:lnTo>
                  <a:pt x="95250" y="76199"/>
                </a:lnTo>
                <a:lnTo>
                  <a:pt x="9951593" y="76199"/>
                </a:lnTo>
                <a:lnTo>
                  <a:pt x="10046843" y="57149"/>
                </a:lnTo>
                <a:lnTo>
                  <a:pt x="9932543" y="0"/>
                </a:lnTo>
                <a:lnTo>
                  <a:pt x="9951593" y="38099"/>
                </a:lnTo>
                <a:lnTo>
                  <a:pt x="95250" y="38099"/>
                </a:lnTo>
                <a:close/>
              </a:path>
              <a:path w="10046843" h="114300">
                <a:moveTo>
                  <a:pt x="9951593" y="76199"/>
                </a:moveTo>
                <a:lnTo>
                  <a:pt x="9932543" y="76199"/>
                </a:lnTo>
                <a:lnTo>
                  <a:pt x="9932543" y="114299"/>
                </a:lnTo>
                <a:lnTo>
                  <a:pt x="10046843" y="57149"/>
                </a:lnTo>
                <a:lnTo>
                  <a:pt x="9951593" y="76199"/>
                </a:lnTo>
                <a:close/>
              </a:path>
              <a:path w="10046843" h="114300">
                <a:moveTo>
                  <a:pt x="9951593" y="38099"/>
                </a:moveTo>
                <a:lnTo>
                  <a:pt x="9932543" y="0"/>
                </a:lnTo>
                <a:lnTo>
                  <a:pt x="9932543" y="38099"/>
                </a:lnTo>
                <a:lnTo>
                  <a:pt x="9951593" y="38099"/>
                </a:lnTo>
                <a:close/>
              </a:path>
              <a:path w="10046843" h="114300">
                <a:moveTo>
                  <a:pt x="114300" y="38099"/>
                </a:moveTo>
                <a:lnTo>
                  <a:pt x="114300" y="0"/>
                </a:lnTo>
                <a:lnTo>
                  <a:pt x="0" y="57149"/>
                </a:lnTo>
                <a:lnTo>
                  <a:pt x="114300" y="114299"/>
                </a:lnTo>
                <a:lnTo>
                  <a:pt x="114300" y="76199"/>
                </a:lnTo>
                <a:lnTo>
                  <a:pt x="95250" y="76199"/>
                </a:lnTo>
                <a:lnTo>
                  <a:pt x="95250" y="38099"/>
                </a:lnTo>
                <a:lnTo>
                  <a:pt x="114300" y="3809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794248" y="6254496"/>
            <a:ext cx="1071372" cy="370331"/>
          </a:xfrm>
          <a:custGeom>
            <a:avLst/>
            <a:gdLst/>
            <a:ahLst/>
            <a:cxnLst/>
            <a:rect l="l" t="t" r="r" b="b"/>
            <a:pathLst>
              <a:path w="1071372" h="370331">
                <a:moveTo>
                  <a:pt x="0" y="370331"/>
                </a:moveTo>
                <a:lnTo>
                  <a:pt x="1071372" y="370331"/>
                </a:lnTo>
                <a:lnTo>
                  <a:pt x="1071372" y="0"/>
                </a:lnTo>
                <a:lnTo>
                  <a:pt x="0" y="0"/>
                </a:lnTo>
                <a:lnTo>
                  <a:pt x="0" y="37033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15874" y="3220541"/>
            <a:ext cx="851916" cy="370332"/>
          </a:xfrm>
          <a:custGeom>
            <a:avLst/>
            <a:gdLst/>
            <a:ahLst/>
            <a:cxnLst/>
            <a:rect l="l" t="t" r="r" b="b"/>
            <a:pathLst>
              <a:path w="851916" h="370332">
                <a:moveTo>
                  <a:pt x="0" y="370332"/>
                </a:moveTo>
                <a:lnTo>
                  <a:pt x="851916" y="370332"/>
                </a:lnTo>
                <a:lnTo>
                  <a:pt x="851916" y="0"/>
                </a:lnTo>
                <a:lnTo>
                  <a:pt x="0" y="0"/>
                </a:lnTo>
                <a:lnTo>
                  <a:pt x="0" y="37033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382016" y="677799"/>
            <a:ext cx="48102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5"/>
              </a:lnSpc>
              <a:spcBef>
                <a:spcPts val="96"/>
              </a:spcBef>
            </a:pPr>
            <a:r>
              <a:rPr sz="2700" spc="-4" baseline="3034" dirty="0" smtClean="0">
                <a:latin typeface="Calibri"/>
                <a:cs typeface="Calibri"/>
              </a:rPr>
              <a:t>Hi</a:t>
            </a:r>
            <a:r>
              <a:rPr sz="2700" spc="0" baseline="3034" dirty="0" smtClean="0">
                <a:latin typeface="Calibri"/>
                <a:cs typeface="Calibri"/>
              </a:rPr>
              <a:t>gh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73521" y="3276981"/>
            <a:ext cx="64632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5"/>
              </a:lnSpc>
              <a:spcBef>
                <a:spcPts val="96"/>
              </a:spcBef>
            </a:pPr>
            <a:r>
              <a:rPr sz="2700" spc="-39" baseline="3034" dirty="0" smtClean="0">
                <a:latin typeface="Calibri"/>
                <a:cs typeface="Calibri"/>
              </a:rPr>
              <a:t>P</a:t>
            </a:r>
            <a:r>
              <a:rPr sz="2700" spc="-14" baseline="3034" dirty="0" smtClean="0">
                <a:latin typeface="Calibri"/>
                <a:cs typeface="Calibri"/>
              </a:rPr>
              <a:t>ow</a:t>
            </a:r>
            <a:r>
              <a:rPr sz="2700" spc="0" baseline="3034" dirty="0" smtClean="0">
                <a:latin typeface="Calibri"/>
                <a:cs typeface="Calibri"/>
              </a:rPr>
              <a:t>er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70687" y="5628690"/>
            <a:ext cx="43798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5"/>
              </a:lnSpc>
              <a:spcBef>
                <a:spcPts val="96"/>
              </a:spcBef>
            </a:pPr>
            <a:r>
              <a:rPr sz="2700" spc="0" baseline="3034" dirty="0" smtClean="0">
                <a:latin typeface="Calibri"/>
                <a:cs typeface="Calibri"/>
              </a:rPr>
              <a:t>L</a:t>
            </a:r>
            <a:r>
              <a:rPr sz="2700" spc="-14" baseline="3034" dirty="0" smtClean="0">
                <a:latin typeface="Calibri"/>
                <a:cs typeface="Calibri"/>
              </a:rPr>
              <a:t>o</a:t>
            </a:r>
            <a:r>
              <a:rPr sz="2700" spc="0" baseline="3034" dirty="0" smtClean="0">
                <a:latin typeface="Calibri"/>
                <a:cs typeface="Calibri"/>
              </a:rPr>
              <a:t>w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874258" y="6331864"/>
            <a:ext cx="771770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5"/>
              </a:lnSpc>
              <a:spcBef>
                <a:spcPts val="96"/>
              </a:spcBef>
            </a:pPr>
            <a:r>
              <a:rPr sz="2700" spc="-4" baseline="3034" dirty="0" smtClean="0">
                <a:latin typeface="Calibri"/>
                <a:cs typeface="Calibri"/>
              </a:rPr>
              <a:t>i</a:t>
            </a:r>
            <a:r>
              <a:rPr sz="2700" spc="-9" baseline="3034" dirty="0" smtClean="0">
                <a:latin typeface="Calibri"/>
                <a:cs typeface="Calibri"/>
              </a:rPr>
              <a:t>n</a:t>
            </a:r>
            <a:r>
              <a:rPr sz="2700" spc="-25" baseline="3034" dirty="0" smtClean="0">
                <a:latin typeface="Calibri"/>
                <a:cs typeface="Calibri"/>
              </a:rPr>
              <a:t>t</a:t>
            </a:r>
            <a:r>
              <a:rPr sz="2700" spc="0" baseline="3034" dirty="0" smtClean="0">
                <a:latin typeface="Calibri"/>
                <a:cs typeface="Calibri"/>
              </a:rPr>
              <a:t>e</a:t>
            </a:r>
            <a:r>
              <a:rPr sz="2700" spc="-25" baseline="3034" dirty="0" smtClean="0">
                <a:latin typeface="Calibri"/>
                <a:cs typeface="Calibri"/>
              </a:rPr>
              <a:t>r</a:t>
            </a:r>
            <a:r>
              <a:rPr sz="2700" spc="0" baseline="3034" dirty="0" smtClean="0">
                <a:latin typeface="Calibri"/>
                <a:cs typeface="Calibri"/>
              </a:rPr>
              <a:t>e</a:t>
            </a:r>
            <a:r>
              <a:rPr sz="2700" spc="-14" baseline="3034" dirty="0" smtClean="0">
                <a:latin typeface="Calibri"/>
                <a:cs typeface="Calibri"/>
              </a:rPr>
              <a:t>s</a:t>
            </a:r>
            <a:r>
              <a:rPr sz="2700" spc="0" baseline="3034" dirty="0" smtClean="0">
                <a:latin typeface="Calibri"/>
                <a:cs typeface="Calibri"/>
              </a:rPr>
              <a:t>t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59154" y="6425438"/>
            <a:ext cx="43798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5"/>
              </a:lnSpc>
              <a:spcBef>
                <a:spcPts val="96"/>
              </a:spcBef>
            </a:pPr>
            <a:r>
              <a:rPr sz="2700" spc="0" baseline="3034" dirty="0" smtClean="0">
                <a:latin typeface="Calibri"/>
                <a:cs typeface="Calibri"/>
              </a:rPr>
              <a:t>L</a:t>
            </a:r>
            <a:r>
              <a:rPr sz="2700" spc="-14" baseline="3034" dirty="0" smtClean="0">
                <a:latin typeface="Calibri"/>
                <a:cs typeface="Calibri"/>
              </a:rPr>
              <a:t>o</a:t>
            </a:r>
            <a:r>
              <a:rPr sz="2700" spc="0" baseline="3034" dirty="0" smtClean="0">
                <a:latin typeface="Calibri"/>
                <a:cs typeface="Calibri"/>
              </a:rPr>
              <a:t>w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924794" y="6425438"/>
            <a:ext cx="48102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5"/>
              </a:lnSpc>
              <a:spcBef>
                <a:spcPts val="96"/>
              </a:spcBef>
            </a:pPr>
            <a:r>
              <a:rPr sz="2700" spc="-4" baseline="3034" dirty="0" smtClean="0">
                <a:latin typeface="Calibri"/>
                <a:cs typeface="Calibri"/>
              </a:rPr>
              <a:t>Hi</a:t>
            </a:r>
            <a:r>
              <a:rPr sz="2700" spc="-425" baseline="3034" dirty="0" smtClean="0">
                <a:latin typeface="Calibri"/>
                <a:cs typeface="Calibri"/>
              </a:rPr>
              <a:t>g</a:t>
            </a:r>
            <a:r>
              <a:rPr sz="1800" spc="-184" baseline="11377" dirty="0" smtClean="0">
                <a:solidFill>
                  <a:srgbClr val="888888"/>
                </a:solidFill>
                <a:latin typeface="Calibri"/>
                <a:cs typeface="Calibri"/>
              </a:rPr>
              <a:t>7</a:t>
            </a:r>
            <a:r>
              <a:rPr sz="2700" spc="0" baseline="3034" dirty="0" smtClean="0">
                <a:latin typeface="Calibri"/>
                <a:cs typeface="Calibri"/>
              </a:rPr>
              <a:t>h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07592" y="3477767"/>
            <a:ext cx="4788408" cy="26990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500"/>
              </a:lnSpc>
              <a:spcBef>
                <a:spcPts val="11"/>
              </a:spcBef>
            </a:pPr>
            <a:endParaRPr sz="500"/>
          </a:p>
          <a:p>
            <a:pPr marL="966216">
              <a:lnSpc>
                <a:spcPct val="101725"/>
              </a:lnSpc>
              <a:spcBef>
                <a:spcPts val="6000"/>
              </a:spcBef>
            </a:pPr>
            <a:r>
              <a:rPr sz="1800" spc="0" dirty="0" smtClean="0">
                <a:latin typeface="Calibri"/>
                <a:cs typeface="Calibri"/>
              </a:rPr>
              <a:t>L</a:t>
            </a:r>
            <a:r>
              <a:rPr sz="1800" spc="-14" dirty="0" smtClean="0">
                <a:latin typeface="Calibri"/>
                <a:cs typeface="Calibri"/>
              </a:rPr>
              <a:t>o</a:t>
            </a:r>
            <a:r>
              <a:rPr sz="1800" spc="0" dirty="0" smtClean="0">
                <a:latin typeface="Calibri"/>
                <a:cs typeface="Calibri"/>
              </a:rPr>
              <a:t>w</a:t>
            </a:r>
            <a:r>
              <a:rPr sz="1800" spc="19" dirty="0" smtClean="0">
                <a:latin typeface="Calibri"/>
                <a:cs typeface="Calibri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p</a:t>
            </a:r>
            <a:r>
              <a:rPr sz="1800" spc="-9" dirty="0" smtClean="0">
                <a:latin typeface="Calibri"/>
                <a:cs typeface="Calibri"/>
              </a:rPr>
              <a:t>o</a:t>
            </a:r>
            <a:r>
              <a:rPr sz="1800" spc="-14" dirty="0" smtClean="0">
                <a:latin typeface="Calibri"/>
                <a:cs typeface="Calibri"/>
              </a:rPr>
              <a:t>w</a:t>
            </a:r>
            <a:r>
              <a:rPr sz="1800" spc="0" dirty="0" smtClean="0">
                <a:latin typeface="Calibri"/>
                <a:cs typeface="Calibri"/>
              </a:rPr>
              <a:t>er</a:t>
            </a:r>
            <a:r>
              <a:rPr sz="1800" spc="9" dirty="0" smtClean="0">
                <a:latin typeface="Calibri"/>
                <a:cs typeface="Calibri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/</a:t>
            </a:r>
            <a:r>
              <a:rPr sz="1800" spc="9" dirty="0" smtClean="0">
                <a:latin typeface="Calibri"/>
                <a:cs typeface="Calibri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L</a:t>
            </a:r>
            <a:r>
              <a:rPr sz="1800" spc="-14" dirty="0" smtClean="0">
                <a:latin typeface="Calibri"/>
                <a:cs typeface="Calibri"/>
              </a:rPr>
              <a:t>o</a:t>
            </a:r>
            <a:r>
              <a:rPr sz="1800" spc="0" dirty="0" smtClean="0">
                <a:latin typeface="Calibri"/>
                <a:cs typeface="Calibri"/>
              </a:rPr>
              <a:t>w</a:t>
            </a:r>
            <a:r>
              <a:rPr sz="1800" spc="9" dirty="0" smtClean="0">
                <a:latin typeface="Calibri"/>
                <a:cs typeface="Calibri"/>
              </a:rPr>
              <a:t> </a:t>
            </a:r>
            <a:r>
              <a:rPr sz="1800" spc="-4" dirty="0" smtClean="0">
                <a:latin typeface="Calibri"/>
                <a:cs typeface="Calibri"/>
              </a:rPr>
              <a:t>i</a:t>
            </a:r>
            <a:r>
              <a:rPr sz="1800" spc="-9" dirty="0" smtClean="0">
                <a:latin typeface="Calibri"/>
                <a:cs typeface="Calibri"/>
              </a:rPr>
              <a:t>n</a:t>
            </a:r>
            <a:r>
              <a:rPr sz="1800" spc="-25" dirty="0" smtClean="0">
                <a:latin typeface="Calibri"/>
                <a:cs typeface="Calibri"/>
              </a:rPr>
              <a:t>t</a:t>
            </a:r>
            <a:r>
              <a:rPr sz="1800" spc="0" dirty="0" smtClean="0">
                <a:latin typeface="Calibri"/>
                <a:cs typeface="Calibri"/>
              </a:rPr>
              <a:t>e</a:t>
            </a:r>
            <a:r>
              <a:rPr sz="1800" spc="-25" dirty="0" smtClean="0">
                <a:latin typeface="Calibri"/>
                <a:cs typeface="Calibri"/>
              </a:rPr>
              <a:t>r</a:t>
            </a:r>
            <a:r>
              <a:rPr sz="1800" spc="0" dirty="0" smtClean="0">
                <a:latin typeface="Calibri"/>
                <a:cs typeface="Calibri"/>
              </a:rPr>
              <a:t>e</a:t>
            </a:r>
            <a:r>
              <a:rPr sz="1800" spc="-14" dirty="0" smtClean="0">
                <a:latin typeface="Calibri"/>
                <a:cs typeface="Calibri"/>
              </a:rPr>
              <a:t>s</a:t>
            </a:r>
            <a:r>
              <a:rPr sz="1800" spc="0" dirty="0" smtClean="0">
                <a:latin typeface="Calibri"/>
                <a:cs typeface="Calibri"/>
              </a:rPr>
              <a:t>t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565392" y="3477767"/>
            <a:ext cx="4788408" cy="26990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500"/>
              </a:lnSpc>
              <a:spcBef>
                <a:spcPts val="11"/>
              </a:spcBef>
            </a:pPr>
            <a:endParaRPr sz="500"/>
          </a:p>
          <a:p>
            <a:pPr marL="1332864">
              <a:lnSpc>
                <a:spcPct val="101725"/>
              </a:lnSpc>
              <a:spcBef>
                <a:spcPts val="6000"/>
              </a:spcBef>
            </a:pPr>
            <a:r>
              <a:rPr sz="1800" spc="0" dirty="0" smtClean="0">
                <a:latin typeface="Calibri"/>
                <a:cs typeface="Calibri"/>
              </a:rPr>
              <a:t>L</a:t>
            </a:r>
            <a:r>
              <a:rPr sz="1800" spc="-14" dirty="0" smtClean="0">
                <a:latin typeface="Calibri"/>
                <a:cs typeface="Calibri"/>
              </a:rPr>
              <a:t>o</a:t>
            </a:r>
            <a:r>
              <a:rPr sz="1800" spc="0" dirty="0" smtClean="0">
                <a:latin typeface="Calibri"/>
                <a:cs typeface="Calibri"/>
              </a:rPr>
              <a:t>w</a:t>
            </a:r>
            <a:r>
              <a:rPr sz="1800" spc="19" dirty="0" smtClean="0">
                <a:latin typeface="Calibri"/>
                <a:cs typeface="Calibri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p</a:t>
            </a:r>
            <a:r>
              <a:rPr sz="1800" spc="-9" dirty="0" smtClean="0">
                <a:latin typeface="Calibri"/>
                <a:cs typeface="Calibri"/>
              </a:rPr>
              <a:t>o</a:t>
            </a:r>
            <a:r>
              <a:rPr sz="1800" spc="-14" dirty="0" smtClean="0">
                <a:latin typeface="Calibri"/>
                <a:cs typeface="Calibri"/>
              </a:rPr>
              <a:t>w</a:t>
            </a:r>
            <a:r>
              <a:rPr sz="1800" spc="0" dirty="0" smtClean="0">
                <a:latin typeface="Calibri"/>
                <a:cs typeface="Calibri"/>
              </a:rPr>
              <a:t>er</a:t>
            </a:r>
            <a:r>
              <a:rPr sz="1800" spc="9" dirty="0" smtClean="0">
                <a:latin typeface="Calibri"/>
                <a:cs typeface="Calibri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/</a:t>
            </a:r>
            <a:r>
              <a:rPr sz="1800" spc="9" dirty="0" smtClean="0">
                <a:latin typeface="Calibri"/>
                <a:cs typeface="Calibri"/>
              </a:rPr>
              <a:t> </a:t>
            </a:r>
            <a:r>
              <a:rPr sz="1800" spc="-4" dirty="0" smtClean="0">
                <a:latin typeface="Calibri"/>
                <a:cs typeface="Calibri"/>
              </a:rPr>
              <a:t>Hi</a:t>
            </a:r>
            <a:r>
              <a:rPr sz="1800" spc="0" dirty="0" smtClean="0">
                <a:latin typeface="Calibri"/>
                <a:cs typeface="Calibri"/>
              </a:rPr>
              <a:t>gh</a:t>
            </a:r>
            <a:r>
              <a:rPr sz="1800" spc="14" dirty="0" smtClean="0">
                <a:latin typeface="Calibri"/>
                <a:cs typeface="Calibri"/>
              </a:rPr>
              <a:t> </a:t>
            </a:r>
            <a:r>
              <a:rPr sz="1800" spc="-4" dirty="0" smtClean="0">
                <a:latin typeface="Calibri"/>
                <a:cs typeface="Calibri"/>
              </a:rPr>
              <a:t>i</a:t>
            </a:r>
            <a:r>
              <a:rPr sz="1800" spc="-9" dirty="0" smtClean="0">
                <a:latin typeface="Calibri"/>
                <a:cs typeface="Calibri"/>
              </a:rPr>
              <a:t>n</a:t>
            </a:r>
            <a:r>
              <a:rPr sz="1800" spc="-25" dirty="0" smtClean="0">
                <a:latin typeface="Calibri"/>
                <a:cs typeface="Calibri"/>
              </a:rPr>
              <a:t>t</a:t>
            </a:r>
            <a:r>
              <a:rPr sz="1800" spc="0" dirty="0" smtClean="0">
                <a:latin typeface="Calibri"/>
                <a:cs typeface="Calibri"/>
              </a:rPr>
              <a:t>e</a:t>
            </a:r>
            <a:r>
              <a:rPr sz="1800" spc="-25" dirty="0" smtClean="0">
                <a:latin typeface="Calibri"/>
                <a:cs typeface="Calibri"/>
              </a:rPr>
              <a:t>r</a:t>
            </a:r>
            <a:r>
              <a:rPr sz="1800" spc="0" dirty="0" smtClean="0">
                <a:latin typeface="Calibri"/>
                <a:cs typeface="Calibri"/>
              </a:rPr>
              <a:t>e</a:t>
            </a:r>
            <a:r>
              <a:rPr sz="1800" spc="-14" dirty="0" smtClean="0">
                <a:latin typeface="Calibri"/>
                <a:cs typeface="Calibri"/>
              </a:rPr>
              <a:t>s</a:t>
            </a:r>
            <a:r>
              <a:rPr sz="1800" spc="0" dirty="0" smtClean="0">
                <a:latin typeface="Calibri"/>
                <a:cs typeface="Calibri"/>
              </a:rPr>
              <a:t>t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307592" y="606551"/>
            <a:ext cx="4788408" cy="26990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650"/>
              </a:lnSpc>
              <a:spcBef>
                <a:spcPts val="29"/>
              </a:spcBef>
            </a:pPr>
            <a:endParaRPr sz="650"/>
          </a:p>
          <a:p>
            <a:pPr marL="966216">
              <a:lnSpc>
                <a:spcPct val="101725"/>
              </a:lnSpc>
              <a:spcBef>
                <a:spcPts val="6000"/>
              </a:spcBef>
            </a:pPr>
            <a:r>
              <a:rPr sz="1800" spc="-4" dirty="0" smtClean="0">
                <a:latin typeface="Calibri"/>
                <a:cs typeface="Calibri"/>
              </a:rPr>
              <a:t>Hi</a:t>
            </a:r>
            <a:r>
              <a:rPr sz="1800" spc="0" dirty="0" smtClean="0">
                <a:latin typeface="Calibri"/>
                <a:cs typeface="Calibri"/>
              </a:rPr>
              <a:t>gh</a:t>
            </a:r>
            <a:r>
              <a:rPr sz="1800" spc="14" dirty="0" smtClean="0">
                <a:latin typeface="Calibri"/>
                <a:cs typeface="Calibri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p</a:t>
            </a:r>
            <a:r>
              <a:rPr sz="1800" spc="-9" dirty="0" smtClean="0">
                <a:latin typeface="Calibri"/>
                <a:cs typeface="Calibri"/>
              </a:rPr>
              <a:t>o</a:t>
            </a:r>
            <a:r>
              <a:rPr sz="1800" spc="-14" dirty="0" smtClean="0">
                <a:latin typeface="Calibri"/>
                <a:cs typeface="Calibri"/>
              </a:rPr>
              <a:t>w</a:t>
            </a:r>
            <a:r>
              <a:rPr sz="1800" spc="0" dirty="0" smtClean="0">
                <a:latin typeface="Calibri"/>
                <a:cs typeface="Calibri"/>
              </a:rPr>
              <a:t>er</a:t>
            </a:r>
            <a:r>
              <a:rPr sz="1800" spc="24" dirty="0" smtClean="0">
                <a:latin typeface="Calibri"/>
                <a:cs typeface="Calibri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/ L</a:t>
            </a:r>
            <a:r>
              <a:rPr sz="1800" spc="-9" dirty="0" smtClean="0">
                <a:latin typeface="Calibri"/>
                <a:cs typeface="Calibri"/>
              </a:rPr>
              <a:t>o</a:t>
            </a:r>
            <a:r>
              <a:rPr sz="1800" spc="0" dirty="0" smtClean="0">
                <a:latin typeface="Calibri"/>
                <a:cs typeface="Calibri"/>
              </a:rPr>
              <a:t>w</a:t>
            </a:r>
            <a:r>
              <a:rPr sz="1800" spc="19" dirty="0" smtClean="0">
                <a:latin typeface="Calibri"/>
                <a:cs typeface="Calibri"/>
              </a:rPr>
              <a:t> </a:t>
            </a:r>
            <a:r>
              <a:rPr sz="1800" spc="-4" dirty="0" smtClean="0">
                <a:latin typeface="Calibri"/>
                <a:cs typeface="Calibri"/>
              </a:rPr>
              <a:t>i</a:t>
            </a:r>
            <a:r>
              <a:rPr sz="1800" spc="-9" dirty="0" smtClean="0">
                <a:latin typeface="Calibri"/>
                <a:cs typeface="Calibri"/>
              </a:rPr>
              <a:t>n</a:t>
            </a:r>
            <a:r>
              <a:rPr sz="1800" spc="-25" dirty="0" smtClean="0">
                <a:latin typeface="Calibri"/>
                <a:cs typeface="Calibri"/>
              </a:rPr>
              <a:t>t</a:t>
            </a:r>
            <a:r>
              <a:rPr sz="1800" spc="0" dirty="0" smtClean="0">
                <a:latin typeface="Calibri"/>
                <a:cs typeface="Calibri"/>
              </a:rPr>
              <a:t>e</a:t>
            </a:r>
            <a:r>
              <a:rPr sz="1800" spc="-25" dirty="0" smtClean="0">
                <a:latin typeface="Calibri"/>
                <a:cs typeface="Calibri"/>
              </a:rPr>
              <a:t>r</a:t>
            </a:r>
            <a:r>
              <a:rPr sz="1800" spc="0" dirty="0" smtClean="0">
                <a:latin typeface="Calibri"/>
                <a:cs typeface="Calibri"/>
              </a:rPr>
              <a:t>e</a:t>
            </a:r>
            <a:r>
              <a:rPr sz="1800" spc="-14" dirty="0" smtClean="0">
                <a:latin typeface="Calibri"/>
                <a:cs typeface="Calibri"/>
              </a:rPr>
              <a:t>s</a:t>
            </a:r>
            <a:r>
              <a:rPr sz="1800" spc="0" dirty="0" smtClean="0">
                <a:latin typeface="Calibri"/>
                <a:cs typeface="Calibri"/>
              </a:rPr>
              <a:t>t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6565392" y="606551"/>
            <a:ext cx="4788408" cy="26990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650"/>
              </a:lnSpc>
              <a:spcBef>
                <a:spcPts val="41"/>
              </a:spcBef>
            </a:pPr>
            <a:endParaRPr sz="650"/>
          </a:p>
          <a:p>
            <a:pPr marL="1332864">
              <a:lnSpc>
                <a:spcPct val="101725"/>
              </a:lnSpc>
              <a:spcBef>
                <a:spcPts val="6000"/>
              </a:spcBef>
            </a:pPr>
            <a:r>
              <a:rPr sz="1800" spc="-4" dirty="0" smtClean="0">
                <a:latin typeface="Calibri"/>
                <a:cs typeface="Calibri"/>
              </a:rPr>
              <a:t>Hi</a:t>
            </a:r>
            <a:r>
              <a:rPr sz="1800" spc="0" dirty="0" smtClean="0">
                <a:latin typeface="Calibri"/>
                <a:cs typeface="Calibri"/>
              </a:rPr>
              <a:t>gh</a:t>
            </a:r>
            <a:r>
              <a:rPr sz="1800" spc="14" dirty="0" smtClean="0">
                <a:latin typeface="Calibri"/>
                <a:cs typeface="Calibri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p</a:t>
            </a:r>
            <a:r>
              <a:rPr sz="1800" spc="-9" dirty="0" smtClean="0">
                <a:latin typeface="Calibri"/>
                <a:cs typeface="Calibri"/>
              </a:rPr>
              <a:t>o</a:t>
            </a:r>
            <a:r>
              <a:rPr sz="1800" spc="-14" dirty="0" smtClean="0">
                <a:latin typeface="Calibri"/>
                <a:cs typeface="Calibri"/>
              </a:rPr>
              <a:t>w</a:t>
            </a:r>
            <a:r>
              <a:rPr sz="1800" spc="0" dirty="0" smtClean="0">
                <a:latin typeface="Calibri"/>
                <a:cs typeface="Calibri"/>
              </a:rPr>
              <a:t>er</a:t>
            </a:r>
            <a:r>
              <a:rPr sz="1800" spc="24" dirty="0" smtClean="0">
                <a:latin typeface="Calibri"/>
                <a:cs typeface="Calibri"/>
              </a:rPr>
              <a:t> </a:t>
            </a:r>
            <a:r>
              <a:rPr sz="1800" spc="0" dirty="0" smtClean="0">
                <a:latin typeface="Calibri"/>
                <a:cs typeface="Calibri"/>
              </a:rPr>
              <a:t>/ H</a:t>
            </a:r>
            <a:r>
              <a:rPr sz="1800" spc="-9" dirty="0" smtClean="0">
                <a:latin typeface="Calibri"/>
                <a:cs typeface="Calibri"/>
              </a:rPr>
              <a:t>i</a:t>
            </a:r>
            <a:r>
              <a:rPr sz="1800" spc="0" dirty="0" smtClean="0">
                <a:latin typeface="Calibri"/>
                <a:cs typeface="Calibri"/>
              </a:rPr>
              <a:t>gh</a:t>
            </a:r>
            <a:r>
              <a:rPr sz="1800" spc="29" dirty="0" smtClean="0">
                <a:latin typeface="Calibri"/>
                <a:cs typeface="Calibri"/>
              </a:rPr>
              <a:t> </a:t>
            </a:r>
            <a:r>
              <a:rPr sz="1800" spc="-4" dirty="0" smtClean="0">
                <a:latin typeface="Calibri"/>
                <a:cs typeface="Calibri"/>
              </a:rPr>
              <a:t>i</a:t>
            </a:r>
            <a:r>
              <a:rPr sz="1800" spc="-9" dirty="0" smtClean="0">
                <a:latin typeface="Calibri"/>
                <a:cs typeface="Calibri"/>
              </a:rPr>
              <a:t>n</a:t>
            </a:r>
            <a:r>
              <a:rPr sz="1800" spc="-25" dirty="0" smtClean="0">
                <a:latin typeface="Calibri"/>
                <a:cs typeface="Calibri"/>
              </a:rPr>
              <a:t>t</a:t>
            </a:r>
            <a:r>
              <a:rPr sz="1800" spc="0" dirty="0" smtClean="0">
                <a:latin typeface="Calibri"/>
                <a:cs typeface="Calibri"/>
              </a:rPr>
              <a:t>e</a:t>
            </a:r>
            <a:r>
              <a:rPr sz="1800" spc="-25" dirty="0" smtClean="0">
                <a:latin typeface="Calibri"/>
                <a:cs typeface="Calibri"/>
              </a:rPr>
              <a:t>r</a:t>
            </a:r>
            <a:r>
              <a:rPr sz="1800" spc="0" dirty="0" smtClean="0">
                <a:latin typeface="Calibri"/>
                <a:cs typeface="Calibri"/>
              </a:rPr>
              <a:t>e</a:t>
            </a:r>
            <a:r>
              <a:rPr sz="1800" spc="-14" dirty="0" smtClean="0">
                <a:latin typeface="Calibri"/>
                <a:cs typeface="Calibri"/>
              </a:rPr>
              <a:t>s</a:t>
            </a:r>
            <a:r>
              <a:rPr sz="1800" spc="0" dirty="0" smtClean="0">
                <a:latin typeface="Calibri"/>
                <a:cs typeface="Calibri"/>
              </a:rPr>
              <a:t>t</a:t>
            </a:r>
            <a:endParaRPr sz="18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19088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lvl="1"/>
            <a:r>
              <a:rPr lang="en-US" dirty="0" smtClean="0"/>
              <a:t>Set of questions targeting different dimensions (enabling environment, organizations and individuals)</a:t>
            </a:r>
          </a:p>
          <a:p>
            <a:pPr lvl="1"/>
            <a:r>
              <a:rPr lang="en-US" dirty="0" smtClean="0"/>
              <a:t>Focusing on Knowledge Management</a:t>
            </a:r>
          </a:p>
          <a:p>
            <a:pPr lvl="1"/>
            <a:r>
              <a:rPr lang="en-US" dirty="0" smtClean="0"/>
              <a:t>Conducted through a survey with </a:t>
            </a:r>
            <a:r>
              <a:rPr lang="en-US" dirty="0"/>
              <a:t>mainly </a:t>
            </a:r>
            <a:r>
              <a:rPr lang="en-US" dirty="0" smtClean="0"/>
              <a:t>closed questions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Individual Scoring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043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985838" y="1440724"/>
            <a:ext cx="10515600" cy="3476625"/>
          </a:xfrm>
        </p:spPr>
        <p:txBody>
          <a:bodyPr/>
          <a:lstStyle/>
          <a:p>
            <a:r>
              <a:rPr lang="en-US" b="1" dirty="0"/>
              <a:t>Knowledge Sharing Network</a:t>
            </a:r>
            <a:endParaRPr lang="en-US" dirty="0"/>
          </a:p>
          <a:p>
            <a:pPr lvl="0"/>
            <a:r>
              <a:rPr lang="en-US" dirty="0"/>
              <a:t>Is technology (e.g. PCs, communication technology, Internet access) available and allocated appropriately?</a:t>
            </a:r>
          </a:p>
          <a:p>
            <a:pPr lvl="0"/>
            <a:r>
              <a:rPr lang="en-US" dirty="0"/>
              <a:t>Can you describe the tools used to support knowledge management?</a:t>
            </a:r>
          </a:p>
          <a:p>
            <a:pPr lvl="0"/>
            <a:r>
              <a:rPr lang="en-US" dirty="0"/>
              <a:t>What is the frequency of knowledge sharing?</a:t>
            </a:r>
          </a:p>
          <a:p>
            <a:pPr lvl="0"/>
            <a:r>
              <a:rPr lang="en-US" dirty="0"/>
              <a:t>Is the knowledge you disseminate showing proper attribution and or licensing?</a:t>
            </a:r>
          </a:p>
          <a:p>
            <a:pPr lvl="0"/>
            <a:r>
              <a:rPr lang="en-US" dirty="0"/>
              <a:t>To whom is your knowledge accessible?</a:t>
            </a:r>
          </a:p>
          <a:p>
            <a:r>
              <a:rPr lang="en-US" dirty="0"/>
              <a:t>Is this gender and youth inclusive with respect to means and content?</a:t>
            </a:r>
          </a:p>
          <a:p>
            <a:r>
              <a:rPr lang="en-US" b="1" dirty="0"/>
              <a:t>Monitoring</a:t>
            </a:r>
            <a:endParaRPr lang="en-US" dirty="0"/>
          </a:p>
          <a:p>
            <a:pPr lvl="0"/>
            <a:r>
              <a:rPr lang="en-US" dirty="0"/>
              <a:t>How do you conduct monitoring?</a:t>
            </a:r>
          </a:p>
          <a:p>
            <a:pPr lvl="0"/>
            <a:r>
              <a:rPr lang="en-US" dirty="0"/>
              <a:t>Do you have a platform in place for monitoring?</a:t>
            </a:r>
          </a:p>
          <a:p>
            <a:pPr lvl="0"/>
            <a:r>
              <a:rPr lang="en-US" dirty="0"/>
              <a:t>What’s the frequency of your activities (continuously, regular intervals, occasionally when requested, etc.)?</a:t>
            </a:r>
          </a:p>
          <a:p>
            <a:r>
              <a:rPr lang="en-US" dirty="0"/>
              <a:t>Is this gender and youth taken into consideration?</a:t>
            </a:r>
          </a:p>
          <a:p>
            <a:pPr lvl="0"/>
            <a:r>
              <a:rPr lang="en-US" dirty="0"/>
              <a:t>Do you have ontologies/controlled lists (e.g. standardized data)?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Individual Scoring</a:t>
            </a:r>
          </a:p>
        </p:txBody>
      </p:sp>
    </p:spTree>
    <p:extLst>
      <p:ext uri="{BB962C8B-B14F-4D97-AF65-F5344CB8AC3E}">
        <p14:creationId xmlns:p14="http://schemas.microsoft.com/office/powerpoint/2010/main" val="1323173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b="1" dirty="0"/>
              <a:t>Evaluation and Learning</a:t>
            </a:r>
            <a:endParaRPr lang="en-US" dirty="0"/>
          </a:p>
          <a:p>
            <a:pPr lvl="0"/>
            <a:r>
              <a:rPr lang="en-US" dirty="0"/>
              <a:t>Do you have indicators, factors or metrics in place?</a:t>
            </a:r>
          </a:p>
          <a:p>
            <a:pPr lvl="0"/>
            <a:r>
              <a:rPr lang="en-US" dirty="0"/>
              <a:t>What impact factors, if any are you observing?</a:t>
            </a:r>
          </a:p>
          <a:p>
            <a:pPr lvl="0"/>
            <a:r>
              <a:rPr lang="en-US" dirty="0"/>
              <a:t>What do you think about these?</a:t>
            </a:r>
          </a:p>
          <a:p>
            <a:pPr lvl="0"/>
            <a:r>
              <a:rPr lang="en-US" dirty="0"/>
              <a:t>Is sharing more relevant than impact?</a:t>
            </a:r>
          </a:p>
          <a:p>
            <a:pPr lvl="0"/>
            <a:r>
              <a:rPr lang="en-US" dirty="0"/>
              <a:t>How do you use evaluation results for institutional learning?</a:t>
            </a:r>
          </a:p>
          <a:p>
            <a:r>
              <a:rPr lang="en-US" b="1" dirty="0"/>
              <a:t>Capacities on Communication</a:t>
            </a:r>
            <a:endParaRPr lang="en-US" dirty="0"/>
          </a:p>
          <a:p>
            <a:pPr lvl="0"/>
            <a:r>
              <a:rPr lang="en-US" dirty="0"/>
              <a:t>What are your communication processes?</a:t>
            </a:r>
          </a:p>
          <a:p>
            <a:pPr lvl="0"/>
            <a:r>
              <a:rPr lang="en-US" dirty="0"/>
              <a:t>Do you have a designated communication officer?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Individual Scoring</a:t>
            </a:r>
          </a:p>
        </p:txBody>
      </p:sp>
    </p:spTree>
    <p:extLst>
      <p:ext uri="{BB962C8B-B14F-4D97-AF65-F5344CB8AC3E}">
        <p14:creationId xmlns:p14="http://schemas.microsoft.com/office/powerpoint/2010/main" val="1185544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lvl="1"/>
            <a:r>
              <a:rPr lang="en-US" dirty="0" smtClean="0"/>
              <a:t>Conducted in a focus group</a:t>
            </a:r>
          </a:p>
          <a:p>
            <a:pPr lvl="1"/>
            <a:r>
              <a:rPr lang="en-US" dirty="0" smtClean="0"/>
              <a:t>Addressing capacity development problems</a:t>
            </a:r>
          </a:p>
          <a:p>
            <a:pPr lvl="1"/>
            <a:r>
              <a:rPr lang="en-US" dirty="0" smtClean="0"/>
              <a:t>Naming the cause and effect of these problems</a:t>
            </a:r>
          </a:p>
          <a:p>
            <a:pPr lvl="1"/>
            <a:r>
              <a:rPr lang="en-US" dirty="0" smtClean="0"/>
              <a:t>Trying to identify solutions to address these problems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Problem Tree Analysis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8630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object 27"/>
          <p:cNvSpPr/>
          <p:nvPr/>
        </p:nvSpPr>
        <p:spPr>
          <a:xfrm>
            <a:off x="1685544" y="4241292"/>
            <a:ext cx="3651504" cy="201625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670304" y="4328160"/>
            <a:ext cx="1143000" cy="48005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711452" y="4267200"/>
            <a:ext cx="3544824" cy="1909572"/>
          </a:xfrm>
          <a:custGeom>
            <a:avLst/>
            <a:gdLst/>
            <a:ahLst/>
            <a:cxnLst/>
            <a:rect l="l" t="t" r="r" b="b"/>
            <a:pathLst>
              <a:path w="3544824" h="1909572">
                <a:moveTo>
                  <a:pt x="0" y="1909572"/>
                </a:moveTo>
                <a:lnTo>
                  <a:pt x="3544824" y="1909572"/>
                </a:lnTo>
                <a:lnTo>
                  <a:pt x="3544824" y="0"/>
                </a:lnTo>
                <a:lnTo>
                  <a:pt x="0" y="0"/>
                </a:lnTo>
                <a:lnTo>
                  <a:pt x="0" y="1909572"/>
                </a:lnTo>
                <a:close/>
              </a:path>
            </a:pathLst>
          </a:custGeom>
          <a:solidFill>
            <a:srgbClr val="FFE69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048756" y="4241292"/>
            <a:ext cx="3649979" cy="201625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031992" y="4326636"/>
            <a:ext cx="906780" cy="149961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6074664" y="4267200"/>
            <a:ext cx="3543299" cy="1909572"/>
          </a:xfrm>
          <a:custGeom>
            <a:avLst/>
            <a:gdLst/>
            <a:ahLst/>
            <a:cxnLst/>
            <a:rect l="l" t="t" r="r" b="b"/>
            <a:pathLst>
              <a:path w="3543299" h="1909572">
                <a:moveTo>
                  <a:pt x="0" y="1909572"/>
                </a:moveTo>
                <a:lnTo>
                  <a:pt x="3543299" y="1909572"/>
                </a:lnTo>
                <a:lnTo>
                  <a:pt x="3543299" y="0"/>
                </a:lnTo>
                <a:lnTo>
                  <a:pt x="0" y="0"/>
                </a:lnTo>
                <a:lnTo>
                  <a:pt x="0" y="1909572"/>
                </a:lnTo>
                <a:close/>
              </a:path>
            </a:pathLst>
          </a:custGeom>
          <a:solidFill>
            <a:srgbClr val="FFE69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916940" y="749579"/>
            <a:ext cx="10300801" cy="14918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585"/>
              </a:lnSpc>
              <a:spcBef>
                <a:spcPts val="229"/>
              </a:spcBef>
            </a:pPr>
            <a:r>
              <a:rPr lang="en-US" sz="4400" b="1" baseline="3103" dirty="0" smtClean="0">
                <a:latin typeface="Calibri Light"/>
                <a:cs typeface="Calibri Light"/>
              </a:rPr>
              <a:t>Identify</a:t>
            </a:r>
            <a:r>
              <a:rPr lang="en-US" sz="4400" b="1" dirty="0" smtClean="0">
                <a:latin typeface="Calibri Light"/>
                <a:cs typeface="Calibri Light"/>
              </a:rPr>
              <a:t> </a:t>
            </a:r>
            <a:r>
              <a:rPr lang="en-US" sz="4400" b="1" baseline="3103" dirty="0">
                <a:latin typeface="Calibri Light"/>
                <a:cs typeface="Calibri Light"/>
              </a:rPr>
              <a:t>problems and name cause and effect</a:t>
            </a:r>
            <a:endParaRPr sz="4400" b="1" baseline="3103" dirty="0">
              <a:latin typeface="Calibri Light"/>
              <a:cs typeface="Calibri Light"/>
            </a:endParaRPr>
          </a:p>
          <a:p>
            <a:pPr marL="12700" marR="83941">
              <a:lnSpc>
                <a:spcPct val="95825"/>
              </a:lnSpc>
              <a:spcBef>
                <a:spcPts val="3673"/>
              </a:spcBef>
            </a:pPr>
            <a:r>
              <a:rPr sz="4000" baseline="3103" dirty="0">
                <a:latin typeface="Calibri Light"/>
                <a:cs typeface="Calibri Light"/>
              </a:rPr>
              <a:t>•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1145844" y="1882038"/>
            <a:ext cx="9630673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0"/>
              </a:lnSpc>
              <a:spcBef>
                <a:spcPts val="147"/>
              </a:spcBef>
            </a:pPr>
            <a:r>
              <a:rPr sz="4200" spc="0" baseline="2925" dirty="0" smtClean="0">
                <a:latin typeface="Calibri"/>
                <a:cs typeface="Calibri"/>
              </a:rPr>
              <a:t>Fi</a:t>
            </a:r>
            <a:r>
              <a:rPr sz="4200" spc="-59" baseline="2925" dirty="0" smtClean="0">
                <a:latin typeface="Calibri"/>
                <a:cs typeface="Calibri"/>
              </a:rPr>
              <a:t>r</a:t>
            </a:r>
            <a:r>
              <a:rPr sz="4200" spc="-39" baseline="2925" dirty="0" smtClean="0">
                <a:latin typeface="Calibri"/>
                <a:cs typeface="Calibri"/>
              </a:rPr>
              <a:t>s</a:t>
            </a:r>
            <a:r>
              <a:rPr sz="4200" spc="0" baseline="2925" dirty="0" smtClean="0">
                <a:latin typeface="Calibri"/>
                <a:cs typeface="Calibri"/>
              </a:rPr>
              <a:t>t</a:t>
            </a:r>
            <a:r>
              <a:rPr sz="4200" spc="8" baseline="2925" dirty="0" smtClean="0">
                <a:latin typeface="Calibri"/>
                <a:cs typeface="Calibri"/>
              </a:rPr>
              <a:t> </a:t>
            </a:r>
            <a:r>
              <a:rPr sz="4200" spc="0" baseline="2925" dirty="0" smtClean="0">
                <a:latin typeface="Calibri"/>
                <a:cs typeface="Calibri"/>
              </a:rPr>
              <a:t>s</a:t>
            </a:r>
            <a:r>
              <a:rPr sz="4200" spc="-9" baseline="2925" dirty="0" smtClean="0">
                <a:latin typeface="Calibri"/>
                <a:cs typeface="Calibri"/>
              </a:rPr>
              <a:t>i</a:t>
            </a:r>
            <a:r>
              <a:rPr sz="4200" spc="0" baseline="2925" dirty="0" smtClean="0">
                <a:latin typeface="Calibri"/>
                <a:cs typeface="Calibri"/>
              </a:rPr>
              <a:t>de of the</a:t>
            </a:r>
            <a:r>
              <a:rPr sz="4200" spc="9" baseline="2925" dirty="0" smtClean="0">
                <a:latin typeface="Calibri"/>
                <a:cs typeface="Calibri"/>
              </a:rPr>
              <a:t> </a:t>
            </a:r>
            <a:r>
              <a:rPr sz="4200" spc="-19" baseline="2925" dirty="0" smtClean="0">
                <a:latin typeface="Calibri"/>
                <a:cs typeface="Calibri"/>
              </a:rPr>
              <a:t>c</a:t>
            </a:r>
            <a:r>
              <a:rPr sz="4200" spc="0" baseline="2925" dirty="0" smtClean="0">
                <a:latin typeface="Calibri"/>
                <a:cs typeface="Calibri"/>
              </a:rPr>
              <a:t>a</a:t>
            </a:r>
            <a:r>
              <a:rPr sz="4200" spc="-34" baseline="2925" dirty="0" smtClean="0">
                <a:latin typeface="Calibri"/>
                <a:cs typeface="Calibri"/>
              </a:rPr>
              <a:t>r</a:t>
            </a:r>
            <a:r>
              <a:rPr sz="4200" spc="0" baseline="2925" dirty="0" smtClean="0">
                <a:latin typeface="Calibri"/>
                <a:cs typeface="Calibri"/>
              </a:rPr>
              <a:t>d</a:t>
            </a:r>
            <a:r>
              <a:rPr sz="4200" spc="4" baseline="2925" dirty="0" smtClean="0">
                <a:latin typeface="Calibri"/>
                <a:cs typeface="Calibri"/>
              </a:rPr>
              <a:t> </a:t>
            </a:r>
            <a:r>
              <a:rPr sz="4200" spc="0" baseline="2925" dirty="0" smtClean="0">
                <a:latin typeface="Calibri"/>
                <a:cs typeface="Calibri"/>
              </a:rPr>
              <a:t>wr</a:t>
            </a:r>
            <a:r>
              <a:rPr sz="4200" spc="-4" baseline="2925" dirty="0" smtClean="0">
                <a:latin typeface="Calibri"/>
                <a:cs typeface="Calibri"/>
              </a:rPr>
              <a:t>i</a:t>
            </a:r>
            <a:r>
              <a:rPr sz="4200" spc="-25" baseline="2925" dirty="0" smtClean="0">
                <a:latin typeface="Calibri"/>
                <a:cs typeface="Calibri"/>
              </a:rPr>
              <a:t>t</a:t>
            </a:r>
            <a:r>
              <a:rPr sz="4200" spc="0" baseline="2925" dirty="0" smtClean="0">
                <a:latin typeface="Calibri"/>
                <a:cs typeface="Calibri"/>
              </a:rPr>
              <a:t>e</a:t>
            </a:r>
            <a:r>
              <a:rPr sz="4200" spc="-9" baseline="2925" dirty="0" smtClean="0">
                <a:latin typeface="Calibri"/>
                <a:cs typeface="Calibri"/>
              </a:rPr>
              <a:t> </a:t>
            </a:r>
            <a:r>
              <a:rPr sz="4200" spc="0" baseline="2925" dirty="0" smtClean="0">
                <a:latin typeface="Calibri"/>
                <a:cs typeface="Calibri"/>
              </a:rPr>
              <a:t>d</a:t>
            </a:r>
            <a:r>
              <a:rPr sz="4200" spc="-19" baseline="2925" dirty="0" smtClean="0">
                <a:latin typeface="Calibri"/>
                <a:cs typeface="Calibri"/>
              </a:rPr>
              <a:t>o</a:t>
            </a:r>
            <a:r>
              <a:rPr sz="4200" spc="0" baseline="2925" dirty="0" smtClean="0">
                <a:latin typeface="Calibri"/>
                <a:cs typeface="Calibri"/>
              </a:rPr>
              <a:t>wn</a:t>
            </a:r>
            <a:r>
              <a:rPr sz="4200" spc="19" baseline="2925" dirty="0" smtClean="0">
                <a:latin typeface="Calibri"/>
                <a:cs typeface="Calibri"/>
              </a:rPr>
              <a:t> </a:t>
            </a:r>
            <a:r>
              <a:rPr sz="4200" spc="0" baseline="2925" dirty="0" smtClean="0">
                <a:latin typeface="Calibri"/>
                <a:cs typeface="Calibri"/>
              </a:rPr>
              <a:t>a</a:t>
            </a:r>
            <a:r>
              <a:rPr sz="4200" spc="-13" baseline="2925" dirty="0" smtClean="0">
                <a:latin typeface="Calibri"/>
                <a:cs typeface="Calibri"/>
              </a:rPr>
              <a:t> </a:t>
            </a:r>
            <a:r>
              <a:rPr sz="4200" spc="-25" baseline="2925" dirty="0" smtClean="0">
                <a:latin typeface="Calibri"/>
                <a:cs typeface="Calibri"/>
              </a:rPr>
              <a:t>c</a:t>
            </a:r>
            <a:r>
              <a:rPr sz="4200" spc="0" baseline="2925" dirty="0" smtClean="0">
                <a:latin typeface="Calibri"/>
                <a:cs typeface="Calibri"/>
              </a:rPr>
              <a:t>apacity d</a:t>
            </a:r>
            <a:r>
              <a:rPr sz="4200" spc="-19" baseline="2925" dirty="0" smtClean="0">
                <a:latin typeface="Calibri"/>
                <a:cs typeface="Calibri"/>
              </a:rPr>
              <a:t>e</a:t>
            </a:r>
            <a:r>
              <a:rPr sz="4200" spc="-25" baseline="2925" dirty="0" smtClean="0">
                <a:latin typeface="Calibri"/>
                <a:cs typeface="Calibri"/>
              </a:rPr>
              <a:t>v</a:t>
            </a:r>
            <a:r>
              <a:rPr sz="4200" spc="0" baseline="2925" dirty="0" smtClean="0">
                <a:latin typeface="Calibri"/>
                <a:cs typeface="Calibri"/>
              </a:rPr>
              <a:t>e</a:t>
            </a:r>
            <a:r>
              <a:rPr sz="4200" spc="-4" baseline="2925" dirty="0" smtClean="0">
                <a:latin typeface="Calibri"/>
                <a:cs typeface="Calibri"/>
              </a:rPr>
              <a:t>l</a:t>
            </a:r>
            <a:r>
              <a:rPr sz="4200" spc="0" baseline="2925" dirty="0" smtClean="0">
                <a:latin typeface="Calibri"/>
                <a:cs typeface="Calibri"/>
              </a:rPr>
              <a:t>opm</a:t>
            </a:r>
            <a:r>
              <a:rPr sz="4200" spc="-9" baseline="2925" dirty="0" smtClean="0">
                <a:latin typeface="Calibri"/>
                <a:cs typeface="Calibri"/>
              </a:rPr>
              <a:t>e</a:t>
            </a:r>
            <a:r>
              <a:rPr sz="4200" spc="-29" baseline="2925" dirty="0" smtClean="0">
                <a:latin typeface="Calibri"/>
                <a:cs typeface="Calibri"/>
              </a:rPr>
              <a:t>n</a:t>
            </a:r>
            <a:r>
              <a:rPr sz="4200" spc="0" baseline="2925" dirty="0" smtClean="0">
                <a:latin typeface="Calibri"/>
                <a:cs typeface="Calibri"/>
              </a:rPr>
              <a:t>t</a:t>
            </a:r>
            <a:r>
              <a:rPr sz="4200" spc="19" baseline="2925" dirty="0" smtClean="0">
                <a:latin typeface="Calibri"/>
                <a:cs typeface="Calibri"/>
              </a:rPr>
              <a:t> </a:t>
            </a:r>
            <a:r>
              <a:rPr sz="4200" spc="0" baseline="2925" dirty="0" smtClean="0">
                <a:latin typeface="Calibri"/>
                <a:cs typeface="Calibri"/>
              </a:rPr>
              <a:t>p</a:t>
            </a:r>
            <a:r>
              <a:rPr sz="4200" spc="-59" baseline="2925" dirty="0" smtClean="0">
                <a:latin typeface="Calibri"/>
                <a:cs typeface="Calibri"/>
              </a:rPr>
              <a:t>r</a:t>
            </a:r>
            <a:r>
              <a:rPr sz="4200" spc="0" baseline="2925" dirty="0" smtClean="0">
                <a:latin typeface="Calibri"/>
                <a:cs typeface="Calibri"/>
              </a:rPr>
              <a:t>ob</a:t>
            </a:r>
            <a:r>
              <a:rPr sz="4200" spc="-9" baseline="2925" dirty="0" smtClean="0">
                <a:latin typeface="Calibri"/>
                <a:cs typeface="Calibri"/>
              </a:rPr>
              <a:t>l</a:t>
            </a:r>
            <a:r>
              <a:rPr sz="4200" spc="0" baseline="2925" dirty="0" smtClean="0">
                <a:latin typeface="Calibri"/>
                <a:cs typeface="Calibri"/>
              </a:rPr>
              <a:t>em,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0782073" y="1882038"/>
            <a:ext cx="435668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0"/>
              </a:lnSpc>
              <a:spcBef>
                <a:spcPts val="147"/>
              </a:spcBef>
            </a:pPr>
            <a:r>
              <a:rPr sz="4200" spc="0" baseline="2925" dirty="0" smtClean="0">
                <a:latin typeface="Calibri"/>
                <a:cs typeface="Calibri"/>
              </a:rPr>
              <a:t>an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145844" y="2266696"/>
            <a:ext cx="7581739" cy="8925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0"/>
              </a:lnSpc>
              <a:spcBef>
                <a:spcPts val="147"/>
              </a:spcBef>
            </a:pPr>
            <a:r>
              <a:rPr sz="4200" spc="0" baseline="2925" dirty="0" smtClean="0">
                <a:latin typeface="Calibri"/>
                <a:cs typeface="Calibri"/>
              </a:rPr>
              <a:t>a</a:t>
            </a:r>
            <a:r>
              <a:rPr sz="4200" spc="9" baseline="2925" dirty="0" smtClean="0">
                <a:latin typeface="Calibri"/>
                <a:cs typeface="Calibri"/>
              </a:rPr>
              <a:t>c</a:t>
            </a:r>
            <a:r>
              <a:rPr sz="4200" spc="0" baseline="2925" dirty="0" smtClean="0">
                <a:latin typeface="Calibri"/>
                <a:cs typeface="Calibri"/>
              </a:rPr>
              <a:t>tual</a:t>
            </a:r>
            <a:r>
              <a:rPr sz="4200" spc="-69" baseline="2925" dirty="0" smtClean="0">
                <a:latin typeface="Calibri"/>
                <a:cs typeface="Calibri"/>
              </a:rPr>
              <a:t> </a:t>
            </a:r>
            <a:r>
              <a:rPr sz="4200" spc="0" baseline="2925" dirty="0" smtClean="0">
                <a:latin typeface="Calibri"/>
                <a:cs typeface="Calibri"/>
              </a:rPr>
              <a:t>p</a:t>
            </a:r>
            <a:r>
              <a:rPr sz="4200" spc="-59" baseline="2925" dirty="0" smtClean="0">
                <a:latin typeface="Calibri"/>
                <a:cs typeface="Calibri"/>
              </a:rPr>
              <a:t>r</a:t>
            </a:r>
            <a:r>
              <a:rPr sz="4200" spc="0" baseline="2925" dirty="0" smtClean="0">
                <a:latin typeface="Calibri"/>
                <a:cs typeface="Calibri"/>
              </a:rPr>
              <a:t>ob</a:t>
            </a:r>
            <a:r>
              <a:rPr sz="4200" spc="-9" baseline="2925" dirty="0" smtClean="0">
                <a:latin typeface="Calibri"/>
                <a:cs typeface="Calibri"/>
              </a:rPr>
              <a:t>l</a:t>
            </a:r>
            <a:r>
              <a:rPr sz="4200" spc="0" baseline="2925" dirty="0" smtClean="0">
                <a:latin typeface="Calibri"/>
                <a:cs typeface="Calibri"/>
              </a:rPr>
              <a:t>em</a:t>
            </a:r>
            <a:r>
              <a:rPr sz="4200" spc="-61" baseline="2925" dirty="0" smtClean="0">
                <a:latin typeface="Calibri"/>
                <a:cs typeface="Calibri"/>
              </a:rPr>
              <a:t> </a:t>
            </a:r>
            <a:r>
              <a:rPr sz="4200" spc="-19" baseline="2925" dirty="0" smtClean="0">
                <a:latin typeface="Calibri"/>
                <a:cs typeface="Calibri"/>
              </a:rPr>
              <a:t>a</a:t>
            </a:r>
            <a:r>
              <a:rPr sz="4200" spc="0" baseline="2925" dirty="0" smtClean="0">
                <a:latin typeface="Calibri"/>
                <a:cs typeface="Calibri"/>
              </a:rPr>
              <a:t>t</a:t>
            </a:r>
            <a:r>
              <a:rPr sz="4200" spc="-23" baseline="2925" dirty="0" smtClean="0">
                <a:latin typeface="Calibri"/>
                <a:cs typeface="Calibri"/>
              </a:rPr>
              <a:t> </a:t>
            </a:r>
            <a:r>
              <a:rPr sz="4200" spc="0" baseline="2925" dirty="0" smtClean="0">
                <a:latin typeface="Calibri"/>
                <a:cs typeface="Calibri"/>
              </a:rPr>
              <a:t>th</a:t>
            </a:r>
            <a:r>
              <a:rPr sz="4200" spc="-9" baseline="2925" dirty="0" smtClean="0">
                <a:latin typeface="Calibri"/>
                <a:cs typeface="Calibri"/>
              </a:rPr>
              <a:t>i</a:t>
            </a:r>
            <a:r>
              <a:rPr sz="4200" spc="0" baseline="2925" dirty="0" smtClean="0">
                <a:latin typeface="Calibri"/>
                <a:cs typeface="Calibri"/>
              </a:rPr>
              <a:t>s</a:t>
            </a:r>
            <a:r>
              <a:rPr sz="4200" spc="13" baseline="2925" dirty="0" smtClean="0">
                <a:latin typeface="Calibri"/>
                <a:cs typeface="Calibri"/>
              </a:rPr>
              <a:t> </a:t>
            </a:r>
            <a:r>
              <a:rPr sz="4200" spc="0" baseline="2925" dirty="0" smtClean="0">
                <a:latin typeface="Calibri"/>
                <a:cs typeface="Calibri"/>
              </a:rPr>
              <a:t>ti</a:t>
            </a:r>
            <a:r>
              <a:rPr sz="4200" spc="-4" baseline="2925" dirty="0" smtClean="0">
                <a:latin typeface="Calibri"/>
                <a:cs typeface="Calibri"/>
              </a:rPr>
              <a:t>m</a:t>
            </a:r>
            <a:r>
              <a:rPr sz="4200" spc="0" baseline="2925" dirty="0" smtClean="0">
                <a:latin typeface="Calibri"/>
                <a:cs typeface="Calibri"/>
              </a:rPr>
              <a:t>e not</a:t>
            </a:r>
            <a:r>
              <a:rPr sz="4200" spc="-28" baseline="2925" dirty="0" smtClean="0">
                <a:latin typeface="Calibri"/>
                <a:cs typeface="Calibri"/>
              </a:rPr>
              <a:t> </a:t>
            </a:r>
            <a:r>
              <a:rPr sz="4200" spc="0" baseline="2925" dirty="0" smtClean="0">
                <a:latin typeface="Calibri"/>
                <a:cs typeface="Calibri"/>
              </a:rPr>
              <a:t>a</a:t>
            </a:r>
            <a:r>
              <a:rPr sz="4200" spc="-13" baseline="2925" dirty="0" smtClean="0">
                <a:latin typeface="Calibri"/>
                <a:cs typeface="Calibri"/>
              </a:rPr>
              <a:t> </a:t>
            </a:r>
            <a:r>
              <a:rPr sz="4200" spc="0" baseline="2925" dirty="0" smtClean="0">
                <a:latin typeface="Calibri"/>
                <a:cs typeface="Calibri"/>
              </a:rPr>
              <a:t>fu</a:t>
            </a:r>
            <a:r>
              <a:rPr sz="4200" spc="-9" baseline="2925" dirty="0" smtClean="0">
                <a:latin typeface="Calibri"/>
                <a:cs typeface="Calibri"/>
              </a:rPr>
              <a:t>t</a:t>
            </a:r>
            <a:r>
              <a:rPr sz="4200" spc="0" baseline="2925" dirty="0" smtClean="0">
                <a:latin typeface="Calibri"/>
                <a:cs typeface="Calibri"/>
              </a:rPr>
              <a:t>u</a:t>
            </a:r>
            <a:r>
              <a:rPr sz="4200" spc="-44" baseline="2925" dirty="0" smtClean="0">
                <a:latin typeface="Calibri"/>
                <a:cs typeface="Calibri"/>
              </a:rPr>
              <a:t>r</a:t>
            </a:r>
            <a:r>
              <a:rPr sz="4200" spc="0" baseline="2925" dirty="0" smtClean="0">
                <a:latin typeface="Calibri"/>
                <a:cs typeface="Calibri"/>
              </a:rPr>
              <a:t>e</a:t>
            </a:r>
            <a:r>
              <a:rPr sz="4200" spc="-45" baseline="2925" dirty="0" smtClean="0">
                <a:latin typeface="Calibri"/>
                <a:cs typeface="Calibri"/>
              </a:rPr>
              <a:t> </a:t>
            </a:r>
            <a:r>
              <a:rPr sz="4200" spc="0" baseline="2925" dirty="0" smtClean="0">
                <a:latin typeface="Calibri"/>
                <a:cs typeface="Calibri"/>
              </a:rPr>
              <a:t>or</a:t>
            </a:r>
            <a:r>
              <a:rPr sz="4200" spc="-24" baseline="2925" dirty="0" smtClean="0">
                <a:latin typeface="Calibri"/>
                <a:cs typeface="Calibri"/>
              </a:rPr>
              <a:t> </a:t>
            </a:r>
            <a:r>
              <a:rPr sz="4200" spc="0" baseline="2925" dirty="0" smtClean="0">
                <a:latin typeface="Calibri"/>
                <a:cs typeface="Calibri"/>
              </a:rPr>
              <a:t>imagi</a:t>
            </a:r>
            <a:r>
              <a:rPr sz="4200" spc="-4" baseline="2925" dirty="0" smtClean="0">
                <a:latin typeface="Calibri"/>
                <a:cs typeface="Calibri"/>
              </a:rPr>
              <a:t>n</a:t>
            </a:r>
            <a:r>
              <a:rPr sz="4200" spc="0" baseline="2925" dirty="0" smtClean="0">
                <a:latin typeface="Calibri"/>
                <a:cs typeface="Calibri"/>
              </a:rPr>
              <a:t>ed</a:t>
            </a:r>
            <a:endParaRPr sz="2800">
              <a:latin typeface="Calibri"/>
              <a:cs typeface="Calibri"/>
            </a:endParaRPr>
          </a:p>
          <a:p>
            <a:pPr marL="12700" marR="53263">
              <a:lnSpc>
                <a:spcPct val="101725"/>
              </a:lnSpc>
              <a:spcBef>
                <a:spcPts val="466"/>
              </a:spcBef>
            </a:pPr>
            <a:r>
              <a:rPr sz="2800" spc="0" dirty="0" smtClean="0">
                <a:latin typeface="Calibri"/>
                <a:cs typeface="Calibri"/>
              </a:rPr>
              <a:t>On</a:t>
            </a:r>
            <a:r>
              <a:rPr sz="2800" spc="-33" dirty="0" smtClean="0">
                <a:latin typeface="Calibri"/>
                <a:cs typeface="Calibri"/>
              </a:rPr>
              <a:t> </a:t>
            </a:r>
            <a:r>
              <a:rPr sz="2800" spc="0" dirty="0" smtClean="0">
                <a:latin typeface="Calibri"/>
                <a:cs typeface="Calibri"/>
              </a:rPr>
              <a:t>the</a:t>
            </a:r>
            <a:r>
              <a:rPr sz="2800" spc="-27" dirty="0" smtClean="0">
                <a:latin typeface="Calibri"/>
                <a:cs typeface="Calibri"/>
              </a:rPr>
              <a:t> </a:t>
            </a:r>
            <a:r>
              <a:rPr sz="2800" spc="-39" dirty="0" smtClean="0">
                <a:latin typeface="Calibri"/>
                <a:cs typeface="Calibri"/>
              </a:rPr>
              <a:t>r</a:t>
            </a:r>
            <a:r>
              <a:rPr sz="2800" spc="-9" dirty="0" smtClean="0">
                <a:latin typeface="Calibri"/>
                <a:cs typeface="Calibri"/>
              </a:rPr>
              <a:t>e</a:t>
            </a:r>
            <a:r>
              <a:rPr sz="2800" spc="-25" dirty="0" smtClean="0">
                <a:latin typeface="Calibri"/>
                <a:cs typeface="Calibri"/>
              </a:rPr>
              <a:t>v</a:t>
            </a:r>
            <a:r>
              <a:rPr sz="2800" spc="0" dirty="0" smtClean="0">
                <a:latin typeface="Calibri"/>
                <a:cs typeface="Calibri"/>
              </a:rPr>
              <a:t>e</a:t>
            </a:r>
            <a:r>
              <a:rPr sz="2800" spc="-50" dirty="0" smtClean="0">
                <a:latin typeface="Calibri"/>
                <a:cs typeface="Calibri"/>
              </a:rPr>
              <a:t>r</a:t>
            </a:r>
            <a:r>
              <a:rPr sz="2800" spc="0" dirty="0" smtClean="0">
                <a:latin typeface="Calibri"/>
                <a:cs typeface="Calibri"/>
              </a:rPr>
              <a:t>se</a:t>
            </a:r>
            <a:r>
              <a:rPr sz="2800" spc="-62" dirty="0" smtClean="0">
                <a:latin typeface="Calibri"/>
                <a:cs typeface="Calibri"/>
              </a:rPr>
              <a:t> </a:t>
            </a:r>
            <a:r>
              <a:rPr sz="2800" spc="0" dirty="0" smtClean="0">
                <a:latin typeface="Calibri"/>
                <a:cs typeface="Calibri"/>
              </a:rPr>
              <a:t>si</a:t>
            </a:r>
            <a:r>
              <a:rPr sz="2800" spc="-9" dirty="0" smtClean="0">
                <a:latin typeface="Calibri"/>
                <a:cs typeface="Calibri"/>
              </a:rPr>
              <a:t>d</a:t>
            </a:r>
            <a:r>
              <a:rPr sz="2800" spc="0" dirty="0" smtClean="0">
                <a:latin typeface="Calibri"/>
                <a:cs typeface="Calibri"/>
              </a:rPr>
              <a:t>e</a:t>
            </a:r>
            <a:r>
              <a:rPr sz="2800" spc="-30" dirty="0" smtClean="0">
                <a:latin typeface="Calibri"/>
                <a:cs typeface="Calibri"/>
              </a:rPr>
              <a:t> </a:t>
            </a:r>
            <a:r>
              <a:rPr sz="2800" spc="0" dirty="0" smtClean="0">
                <a:latin typeface="Calibri"/>
                <a:cs typeface="Calibri"/>
              </a:rPr>
              <a:t>wri</a:t>
            </a:r>
            <a:r>
              <a:rPr sz="2800" spc="-29" dirty="0" smtClean="0">
                <a:latin typeface="Calibri"/>
                <a:cs typeface="Calibri"/>
              </a:rPr>
              <a:t>t</a:t>
            </a:r>
            <a:r>
              <a:rPr sz="2800" spc="0" dirty="0" smtClean="0">
                <a:latin typeface="Calibri"/>
                <a:cs typeface="Calibri"/>
              </a:rPr>
              <a:t>e</a:t>
            </a:r>
            <a:r>
              <a:rPr sz="2800" spc="-13" dirty="0" smtClean="0">
                <a:latin typeface="Calibri"/>
                <a:cs typeface="Calibri"/>
              </a:rPr>
              <a:t> </a:t>
            </a:r>
            <a:r>
              <a:rPr sz="2800" spc="0" dirty="0" smtClean="0">
                <a:latin typeface="Calibri"/>
                <a:cs typeface="Calibri"/>
              </a:rPr>
              <a:t>d</a:t>
            </a:r>
            <a:r>
              <a:rPr sz="2800" spc="-9" dirty="0" smtClean="0">
                <a:latin typeface="Calibri"/>
                <a:cs typeface="Calibri"/>
              </a:rPr>
              <a:t>o</a:t>
            </a:r>
            <a:r>
              <a:rPr sz="2800" spc="0" dirty="0" smtClean="0">
                <a:latin typeface="Calibri"/>
                <a:cs typeface="Calibri"/>
              </a:rPr>
              <a:t>wn</a:t>
            </a:r>
            <a:r>
              <a:rPr sz="2800" spc="-54" dirty="0" smtClean="0">
                <a:latin typeface="Calibri"/>
                <a:cs typeface="Calibri"/>
              </a:rPr>
              <a:t> </a:t>
            </a:r>
            <a:r>
              <a:rPr sz="2800" spc="0" dirty="0" smtClean="0">
                <a:latin typeface="Calibri"/>
                <a:cs typeface="Calibri"/>
              </a:rPr>
              <a:t>the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8732030" y="2266696"/>
            <a:ext cx="1296411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0"/>
              </a:lnSpc>
              <a:spcBef>
                <a:spcPts val="147"/>
              </a:spcBef>
            </a:pPr>
            <a:r>
              <a:rPr sz="4200" spc="0" baseline="2925" dirty="0" smtClean="0">
                <a:latin typeface="Calibri"/>
                <a:cs typeface="Calibri"/>
              </a:rPr>
              <a:t>p</a:t>
            </a:r>
            <a:r>
              <a:rPr sz="4200" spc="-54" baseline="2925" dirty="0" smtClean="0">
                <a:latin typeface="Calibri"/>
                <a:cs typeface="Calibri"/>
              </a:rPr>
              <a:t>r</a:t>
            </a:r>
            <a:r>
              <a:rPr sz="4200" spc="0" baseline="2925" dirty="0" smtClean="0">
                <a:latin typeface="Calibri"/>
                <a:cs typeface="Calibri"/>
              </a:rPr>
              <a:t>ob</a:t>
            </a:r>
            <a:r>
              <a:rPr sz="4200" spc="-9" baseline="2925" dirty="0" smtClean="0">
                <a:latin typeface="Calibri"/>
                <a:cs typeface="Calibri"/>
              </a:rPr>
              <a:t>l</a:t>
            </a:r>
            <a:r>
              <a:rPr sz="4200" spc="0" baseline="2925" dirty="0" smtClean="0">
                <a:latin typeface="Calibri"/>
                <a:cs typeface="Calibri"/>
              </a:rPr>
              <a:t>em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916940" y="2757342"/>
            <a:ext cx="202946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0" dirty="0" smtClean="0"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374394" y="3203232"/>
            <a:ext cx="177952" cy="7238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  <a:p>
            <a:pPr marL="12700" marR="152">
              <a:lnSpc>
                <a:spcPct val="95825"/>
              </a:lnSpc>
              <a:spcBef>
                <a:spcPts val="207"/>
              </a:spcBef>
            </a:pPr>
            <a:r>
              <a:rPr sz="2400" spc="0" dirty="0" smtClean="0"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602994" y="3221634"/>
            <a:ext cx="3572236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spc="0" baseline="3413" dirty="0" smtClean="0">
                <a:latin typeface="Calibri"/>
                <a:cs typeface="Calibri"/>
              </a:rPr>
              <a:t>Cause</a:t>
            </a:r>
            <a:r>
              <a:rPr sz="3600" spc="-9" baseline="3413" dirty="0" smtClean="0">
                <a:latin typeface="Calibri"/>
                <a:cs typeface="Calibri"/>
              </a:rPr>
              <a:t> </a:t>
            </a:r>
            <a:r>
              <a:rPr sz="3600" spc="0" baseline="3413" dirty="0" smtClean="0">
                <a:latin typeface="Calibri"/>
                <a:cs typeface="Calibri"/>
              </a:rPr>
              <a:t>wh</a:t>
            </a:r>
            <a:r>
              <a:rPr sz="3600" spc="-25" baseline="3413" dirty="0" smtClean="0">
                <a:latin typeface="Calibri"/>
                <a:cs typeface="Calibri"/>
              </a:rPr>
              <a:t>a</a:t>
            </a:r>
            <a:r>
              <a:rPr sz="3600" spc="0" baseline="3413" dirty="0" smtClean="0">
                <a:latin typeface="Calibri"/>
                <a:cs typeface="Calibri"/>
              </a:rPr>
              <a:t>t is</a:t>
            </a:r>
            <a:r>
              <a:rPr sz="3600" spc="-19" baseline="3413" dirty="0" smtClean="0">
                <a:latin typeface="Calibri"/>
                <a:cs typeface="Calibri"/>
              </a:rPr>
              <a:t> </a:t>
            </a:r>
            <a:r>
              <a:rPr sz="3600" spc="0" baseline="3413" dirty="0" smtClean="0">
                <a:latin typeface="Calibri"/>
                <a:cs typeface="Calibri"/>
              </a:rPr>
              <a:t>the </a:t>
            </a:r>
            <a:r>
              <a:rPr sz="3600" spc="-34" baseline="3413" dirty="0" smtClean="0">
                <a:latin typeface="Calibri"/>
                <a:cs typeface="Calibri"/>
              </a:rPr>
              <a:t>r</a:t>
            </a:r>
            <a:r>
              <a:rPr sz="3600" spc="0" baseline="3413" dirty="0" smtClean="0">
                <a:latin typeface="Calibri"/>
                <a:cs typeface="Calibri"/>
              </a:rPr>
              <a:t>eason</a:t>
            </a:r>
            <a:r>
              <a:rPr sz="3600" spc="-9" baseline="3413" dirty="0" smtClean="0">
                <a:latin typeface="Calibri"/>
                <a:cs typeface="Calibri"/>
              </a:rPr>
              <a:t> </a:t>
            </a:r>
            <a:r>
              <a:rPr sz="3600" spc="-50" baseline="3413" dirty="0" smtClean="0">
                <a:latin typeface="Calibri"/>
                <a:cs typeface="Calibri"/>
              </a:rPr>
              <a:t>f</a:t>
            </a:r>
            <a:r>
              <a:rPr sz="3600" spc="0" baseline="3413" dirty="0" smtClean="0">
                <a:latin typeface="Calibri"/>
                <a:cs typeface="Calibri"/>
              </a:rPr>
              <a:t>or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172109" y="3221634"/>
            <a:ext cx="485470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spc="0" baseline="3413" dirty="0" smtClean="0">
                <a:latin typeface="Calibri"/>
                <a:cs typeface="Calibri"/>
              </a:rPr>
              <a:t>the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655395" y="3221634"/>
            <a:ext cx="1118858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spc="0" baseline="3413" dirty="0" smtClean="0">
                <a:latin typeface="Calibri"/>
                <a:cs typeface="Calibri"/>
              </a:rPr>
              <a:t>p</a:t>
            </a:r>
            <a:r>
              <a:rPr sz="3600" spc="-34" baseline="3413" dirty="0" smtClean="0">
                <a:latin typeface="Calibri"/>
                <a:cs typeface="Calibri"/>
              </a:rPr>
              <a:t>r</a:t>
            </a:r>
            <a:r>
              <a:rPr sz="3600" spc="0" baseline="3413" dirty="0" smtClean="0">
                <a:latin typeface="Calibri"/>
                <a:cs typeface="Calibri"/>
              </a:rPr>
              <a:t>o</a:t>
            </a:r>
            <a:r>
              <a:rPr sz="3600" spc="-9" baseline="3413" dirty="0" smtClean="0">
                <a:latin typeface="Calibri"/>
                <a:cs typeface="Calibri"/>
              </a:rPr>
              <a:t>b</a:t>
            </a:r>
            <a:r>
              <a:rPr sz="3600" spc="0" baseline="3413" dirty="0" smtClean="0">
                <a:latin typeface="Calibri"/>
                <a:cs typeface="Calibri"/>
              </a:rPr>
              <a:t>lem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770859" y="3221634"/>
            <a:ext cx="301484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spc="0" baseline="3413" dirty="0" smtClean="0">
                <a:latin typeface="Calibri"/>
                <a:cs typeface="Calibri"/>
              </a:rPr>
              <a:t>in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070166" y="3221634"/>
            <a:ext cx="632751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spc="-25" baseline="3413" dirty="0" smtClean="0">
                <a:latin typeface="Calibri"/>
                <a:cs typeface="Calibri"/>
              </a:rPr>
              <a:t>y</a:t>
            </a:r>
            <a:r>
              <a:rPr sz="3600" spc="0" baseline="3413" dirty="0" smtClean="0">
                <a:latin typeface="Calibri"/>
                <a:cs typeface="Calibri"/>
              </a:rPr>
              <a:t>o</a:t>
            </a:r>
            <a:r>
              <a:rPr sz="3600" spc="-9" baseline="3413" dirty="0" smtClean="0">
                <a:latin typeface="Calibri"/>
                <a:cs typeface="Calibri"/>
              </a:rPr>
              <a:t>u</a:t>
            </a:r>
            <a:r>
              <a:rPr sz="3600" spc="0" baseline="3413" dirty="0" smtClean="0">
                <a:latin typeface="Calibri"/>
                <a:cs typeface="Calibri"/>
              </a:rPr>
              <a:t>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698987" y="3221634"/>
            <a:ext cx="1011617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spc="0" baseline="3413" dirty="0" smtClean="0">
                <a:latin typeface="Calibri"/>
                <a:cs typeface="Calibri"/>
              </a:rPr>
              <a:t>o</a:t>
            </a:r>
            <a:r>
              <a:rPr sz="3600" spc="-9" baseline="3413" dirty="0" smtClean="0">
                <a:latin typeface="Calibri"/>
                <a:cs typeface="Calibri"/>
              </a:rPr>
              <a:t>p</a:t>
            </a:r>
            <a:r>
              <a:rPr sz="3600" spc="0" baseline="3413" dirty="0" smtClean="0">
                <a:latin typeface="Calibri"/>
                <a:cs typeface="Calibri"/>
              </a:rPr>
              <a:t>ini</a:t>
            </a:r>
            <a:r>
              <a:rPr sz="3600" spc="-9" baseline="3413" dirty="0" smtClean="0">
                <a:latin typeface="Calibri"/>
                <a:cs typeface="Calibri"/>
              </a:rPr>
              <a:t>o</a:t>
            </a:r>
            <a:r>
              <a:rPr sz="3600" spc="0" baseline="3413" dirty="0" smtClean="0">
                <a:latin typeface="Calibri"/>
                <a:cs typeface="Calibri"/>
              </a:rPr>
              <a:t>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602994" y="3615308"/>
            <a:ext cx="770319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spc="-69" baseline="3413" dirty="0" smtClean="0">
                <a:latin typeface="Calibri"/>
                <a:cs typeface="Calibri"/>
              </a:rPr>
              <a:t>E</a:t>
            </a:r>
            <a:r>
              <a:rPr sz="3600" spc="-25" baseline="3413" dirty="0" smtClean="0">
                <a:latin typeface="Calibri"/>
                <a:cs typeface="Calibri"/>
              </a:rPr>
              <a:t>f</a:t>
            </a:r>
            <a:r>
              <a:rPr sz="3600" spc="-59" baseline="3413" dirty="0" smtClean="0">
                <a:latin typeface="Calibri"/>
                <a:cs typeface="Calibri"/>
              </a:rPr>
              <a:t>f</a:t>
            </a:r>
            <a:r>
              <a:rPr sz="3600" spc="0" baseline="3413" dirty="0" smtClean="0">
                <a:latin typeface="Calibri"/>
                <a:cs typeface="Calibri"/>
              </a:rPr>
              <a:t>e</a:t>
            </a:r>
            <a:r>
              <a:rPr sz="3600" spc="9" baseline="3413" dirty="0" smtClean="0">
                <a:latin typeface="Calibri"/>
                <a:cs typeface="Calibri"/>
              </a:rPr>
              <a:t>c</a:t>
            </a:r>
            <a:r>
              <a:rPr sz="3600" spc="0" baseline="3413" dirty="0" smtClean="0">
                <a:latin typeface="Calibri"/>
                <a:cs typeface="Calibri"/>
              </a:rPr>
              <a:t>t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369261" y="3615308"/>
            <a:ext cx="694424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spc="0" baseline="3413" dirty="0" smtClean="0">
                <a:latin typeface="Calibri"/>
                <a:cs typeface="Calibri"/>
              </a:rPr>
              <a:t>wh</a:t>
            </a:r>
            <a:r>
              <a:rPr sz="3600" spc="-19" baseline="3413" dirty="0" smtClean="0">
                <a:latin typeface="Calibri"/>
                <a:cs typeface="Calibri"/>
              </a:rPr>
              <a:t>a</a:t>
            </a:r>
            <a:r>
              <a:rPr sz="3600" spc="0" baseline="3413" dirty="0" smtClean="0">
                <a:latin typeface="Calibri"/>
                <a:cs typeface="Calibri"/>
              </a:rPr>
              <a:t>t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061461" y="3615308"/>
            <a:ext cx="470883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spc="0" baseline="3413" dirty="0" smtClean="0">
                <a:latin typeface="Calibri"/>
                <a:cs typeface="Calibri"/>
              </a:rPr>
              <a:t>a</a:t>
            </a:r>
            <a:r>
              <a:rPr sz="3600" spc="-34" baseline="3413" dirty="0" smtClean="0">
                <a:latin typeface="Calibri"/>
                <a:cs typeface="Calibri"/>
              </a:rPr>
              <a:t>r</a:t>
            </a:r>
            <a:r>
              <a:rPr sz="3600" spc="0" baseline="3413" dirty="0" smtClean="0">
                <a:latin typeface="Calibri"/>
                <a:cs typeface="Calibri"/>
              </a:rPr>
              <a:t>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530244" y="3615308"/>
            <a:ext cx="485011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spc="0" baseline="3413" dirty="0" smtClean="0">
                <a:latin typeface="Calibri"/>
                <a:cs typeface="Calibri"/>
              </a:rPr>
              <a:t>the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011828" y="3615308"/>
            <a:ext cx="89549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spc="-34" baseline="3413" dirty="0" smtClean="0">
                <a:latin typeface="Calibri"/>
                <a:cs typeface="Calibri"/>
              </a:rPr>
              <a:t>r</a:t>
            </a:r>
            <a:r>
              <a:rPr sz="3600" spc="0" baseline="3413" dirty="0" smtClean="0">
                <a:latin typeface="Calibri"/>
                <a:cs typeface="Calibri"/>
              </a:rPr>
              <a:t>esults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171936" y="6464985"/>
            <a:ext cx="125702" cy="1781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800" spc="0" baseline="2275" dirty="0" smtClean="0">
                <a:solidFill>
                  <a:srgbClr val="888888"/>
                </a:solidFill>
                <a:latin typeface="Calibri"/>
                <a:cs typeface="Calibri"/>
              </a:rPr>
              <a:t>3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074664" y="4267200"/>
            <a:ext cx="3543299" cy="190957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850"/>
              </a:lnSpc>
              <a:spcBef>
                <a:spcPts val="36"/>
              </a:spcBef>
            </a:pPr>
            <a:endParaRPr sz="850"/>
          </a:p>
          <a:p>
            <a:pPr marL="91694">
              <a:lnSpc>
                <a:spcPct val="114949"/>
              </a:lnSpc>
            </a:pPr>
            <a:r>
              <a:rPr sz="1400" i="1" spc="0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C</a:t>
            </a:r>
            <a:r>
              <a:rPr sz="1400" i="1" spc="4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a</a:t>
            </a:r>
            <a:r>
              <a:rPr sz="1400" i="1" spc="-4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u</a:t>
            </a:r>
            <a:r>
              <a:rPr sz="1400" i="1" spc="0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se</a:t>
            </a:r>
            <a:endParaRPr sz="1400">
              <a:latin typeface="Lucida Handwriting"/>
              <a:cs typeface="Lucida Handwriting"/>
            </a:endParaRPr>
          </a:p>
          <a:p>
            <a:pPr marL="91694">
              <a:lnSpc>
                <a:spcPct val="114949"/>
              </a:lnSpc>
              <a:spcBef>
                <a:spcPts val="6098"/>
              </a:spcBef>
            </a:pPr>
            <a:r>
              <a:rPr sz="1400" i="1" spc="4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E</a:t>
            </a:r>
            <a:r>
              <a:rPr sz="1400" i="1" spc="0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f</a:t>
            </a:r>
            <a:r>
              <a:rPr sz="1400" i="1" spc="-4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fe</a:t>
            </a:r>
            <a:r>
              <a:rPr sz="1400" i="1" spc="0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ct</a:t>
            </a:r>
            <a:endParaRPr sz="1400">
              <a:latin typeface="Lucida Handwriting"/>
              <a:cs typeface="Lucida Handwriting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711452" y="4267200"/>
            <a:ext cx="3544824" cy="190957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850"/>
              </a:lnSpc>
              <a:spcBef>
                <a:spcPts val="48"/>
              </a:spcBef>
            </a:pPr>
            <a:endParaRPr sz="850"/>
          </a:p>
          <a:p>
            <a:pPr marL="91693">
              <a:lnSpc>
                <a:spcPct val="114949"/>
              </a:lnSpc>
            </a:pPr>
            <a:r>
              <a:rPr sz="1400" i="1" spc="-4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P</a:t>
            </a:r>
            <a:r>
              <a:rPr sz="1400" i="1" spc="0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r</a:t>
            </a:r>
            <a:r>
              <a:rPr sz="1400" i="1" spc="-9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o</a:t>
            </a:r>
            <a:r>
              <a:rPr sz="1400" i="1" spc="0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b</a:t>
            </a:r>
            <a:r>
              <a:rPr sz="1400" i="1" spc="4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l</a:t>
            </a:r>
            <a:r>
              <a:rPr sz="1400" i="1" spc="-4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e</a:t>
            </a:r>
            <a:r>
              <a:rPr sz="1400" i="1" spc="0" dirty="0" smtClean="0">
                <a:solidFill>
                  <a:srgbClr val="767070"/>
                </a:solidFill>
                <a:latin typeface="Lucida Handwriting"/>
                <a:cs typeface="Lucida Handwriting"/>
              </a:rPr>
              <a:t>m</a:t>
            </a:r>
            <a:endParaRPr sz="1400">
              <a:latin typeface="Lucida Handwriting"/>
              <a:cs typeface="Lucida Handwriting"/>
            </a:endParaRPr>
          </a:p>
        </p:txBody>
      </p:sp>
    </p:spTree>
    <p:extLst>
      <p:ext uri="{BB962C8B-B14F-4D97-AF65-F5344CB8AC3E}">
        <p14:creationId xmlns:p14="http://schemas.microsoft.com/office/powerpoint/2010/main" val="1641027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lvl="1"/>
            <a:r>
              <a:rPr lang="en-US" dirty="0" smtClean="0"/>
              <a:t>Set of questions addressing hardware, software, internet connectivity of the organization</a:t>
            </a:r>
          </a:p>
          <a:p>
            <a:pPr lvl="1"/>
            <a:r>
              <a:rPr lang="en-US" dirty="0" smtClean="0"/>
              <a:t>Addressed at staff of all levels</a:t>
            </a:r>
          </a:p>
          <a:p>
            <a:pPr lvl="1"/>
            <a:r>
              <a:rPr lang="en-US" dirty="0" smtClean="0"/>
              <a:t>To get insight in the infrastructure and if people are enabled to use it if available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Infrastructure Readiness Tool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4067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lvl="1"/>
            <a:r>
              <a:rPr lang="en-US" dirty="0"/>
              <a:t>Do you have access to adequate infrastructure in place to support knowledge management?</a:t>
            </a:r>
          </a:p>
          <a:p>
            <a:pPr lvl="1"/>
            <a:r>
              <a:rPr lang="en-US" dirty="0"/>
              <a:t>Is internet accessibility reliable?</a:t>
            </a:r>
          </a:p>
          <a:p>
            <a:pPr lvl="1"/>
            <a:r>
              <a:rPr lang="en-US" dirty="0"/>
              <a:t>Is internet speed sufficient? Please define the technology available </a:t>
            </a:r>
            <a:endParaRPr lang="en-US" dirty="0" smtClean="0"/>
          </a:p>
          <a:p>
            <a:pPr lvl="1"/>
            <a:r>
              <a:rPr lang="en-US" dirty="0" smtClean="0"/>
              <a:t>Is </a:t>
            </a:r>
            <a:r>
              <a:rPr lang="en-US" dirty="0"/>
              <a:t>the hardware you are provided with adequate to support knowledge management?</a:t>
            </a:r>
          </a:p>
          <a:p>
            <a:pPr lvl="1"/>
            <a:r>
              <a:rPr lang="en-US" dirty="0"/>
              <a:t>Is the software and/or other tools adequate to support knowledge management?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Infrastructure Readiness Tool</a:t>
            </a:r>
          </a:p>
        </p:txBody>
      </p:sp>
    </p:spTree>
    <p:extLst>
      <p:ext uri="{BB962C8B-B14F-4D97-AF65-F5344CB8AC3E}">
        <p14:creationId xmlns:p14="http://schemas.microsoft.com/office/powerpoint/2010/main" val="2349485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lvl="1"/>
            <a:r>
              <a:rPr lang="en-US" dirty="0" smtClean="0"/>
              <a:t>Conducted as an interview with a key informant of the partner organization</a:t>
            </a:r>
          </a:p>
          <a:p>
            <a:pPr lvl="1"/>
            <a:r>
              <a:rPr lang="en-US" dirty="0" smtClean="0"/>
              <a:t>To get insight in different dimensions (Policy, Partnership, Knowledge, Implementation)</a:t>
            </a:r>
          </a:p>
          <a:p>
            <a:pPr lvl="1"/>
            <a:r>
              <a:rPr lang="en-US" dirty="0" smtClean="0"/>
              <a:t>From a key informant of the organization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Organizational </a:t>
            </a:r>
            <a:r>
              <a:rPr lang="en-US" dirty="0" smtClean="0"/>
              <a:t>Scoring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0116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CARDA_PPT_200218.pptx" id="{793FDD5C-EA6F-40B4-BDEA-3DF9D420F766}" vid="{6CDC93B8-0028-44AE-BBD7-492908A338C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76E9A25FAEEE945B7E719FCA081E892" ma:contentTypeVersion="5" ma:contentTypeDescription="Create a new document." ma:contentTypeScope="" ma:versionID="81b48199a0d4cfe159b160dd043b9066">
  <xsd:schema xmlns:xsd="http://www.w3.org/2001/XMLSchema" xmlns:xs="http://www.w3.org/2001/XMLSchema" xmlns:p="http://schemas.microsoft.com/office/2006/metadata/properties" xmlns:ns2="02cd69a5-b463-4624-8d10-5f8dbec7809e" targetNamespace="http://schemas.microsoft.com/office/2006/metadata/properties" ma:root="true" ma:fieldsID="59572145093063bcccd728a676fe916b" ns2:_="">
    <xsd:import namespace="02cd69a5-b463-4624-8d10-5f8dbec7809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2cd69a5-b463-4624-8d10-5f8dbec7809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2" nillable="true" ma:displayName="MediaServiceLocation" ma:description="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D3A31CC-CD20-4DD1-9576-016C116CD5F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2cd69a5-b463-4624-8d10-5f8dbec7809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408D91A-9EB3-451E-9B2A-6BE53CEAAA80}">
  <ds:schemaRefs>
    <ds:schemaRef ds:uri="http://purl.org/dc/terms/"/>
    <ds:schemaRef ds:uri="http://schemas.microsoft.com/office/2006/metadata/properties"/>
    <ds:schemaRef ds:uri="http://schemas.microsoft.com/office/2006/documentManagement/types"/>
    <ds:schemaRef ds:uri="c595a8f1-62c1-4f76-9f23-75973c985ca1"/>
    <ds:schemaRef ds:uri="http://purl.org/dc/elements/1.1/"/>
    <ds:schemaRef ds:uri="d9f95b96-4c08-46ad-b67a-6a4dae54c1c3"/>
    <ds:schemaRef ds:uri="http://purl.org/dc/dcmitype/"/>
    <ds:schemaRef ds:uri="http://www.w3.org/XML/1998/namespace"/>
    <ds:schemaRef ds:uri="http://schemas.microsoft.com/office/infopath/2007/PartnerControls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662CDB77-6F66-4266-8C6E-F178943273A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 Point Template</Template>
  <TotalTime>1446</TotalTime>
  <Words>803</Words>
  <Application>Microsoft Office PowerPoint</Application>
  <PresentationFormat>Widescreen</PresentationFormat>
  <Paragraphs>167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Arial</vt:lpstr>
      <vt:lpstr>Arial Black</vt:lpstr>
      <vt:lpstr>Calibri</vt:lpstr>
      <vt:lpstr>Calibri Light</vt:lpstr>
      <vt:lpstr>Lucida Handwriting</vt:lpstr>
      <vt:lpstr>Office Theme</vt:lpstr>
      <vt:lpstr>PowerPoint Presentation</vt:lpstr>
      <vt:lpstr>Capacity Needs Assessment (CNA)</vt:lpstr>
      <vt:lpstr>Goal of this CNA</vt:lpstr>
      <vt:lpstr>Methodology</vt:lpstr>
      <vt:lpstr>Envisioned Activities to be implemented</vt:lpstr>
      <vt:lpstr>Overview of the intended tools that will be used </vt:lpstr>
      <vt:lpstr>Stakeholder Analysis and Power Interest Matrix </vt:lpstr>
      <vt:lpstr>PowerPoint Presentation</vt:lpstr>
      <vt:lpstr>PowerPoint Presentation</vt:lpstr>
      <vt:lpstr>Individual Scoring</vt:lpstr>
      <vt:lpstr>Individual Scoring</vt:lpstr>
      <vt:lpstr>Individual Scoring</vt:lpstr>
      <vt:lpstr>Problem Tree Analysis</vt:lpstr>
      <vt:lpstr>PowerPoint Presentation</vt:lpstr>
      <vt:lpstr>Infrastructure Readiness Tool</vt:lpstr>
      <vt:lpstr>Infrastructure Readiness Tool</vt:lpstr>
      <vt:lpstr>Organizational Scoring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Mueller, Bastian (ICARDA)</dc:creator>
  <cp:lastModifiedBy>ICARDA</cp:lastModifiedBy>
  <cp:revision>31</cp:revision>
  <dcterms:created xsi:type="dcterms:W3CDTF">2018-10-04T15:53:05Z</dcterms:created>
  <dcterms:modified xsi:type="dcterms:W3CDTF">2018-10-09T11:28:18Z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0x010100976E9A25FAEEE945B7E719FCA081E892</vt:lpwstr>
  </property>
</Properties>
</file>