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3EE5-CA80-4F4B-B757-B37FE6F09C01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6EFCB-1DDD-4EF0-BE66-7563670D2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1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3EE5-CA80-4F4B-B757-B37FE6F09C01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6EFCB-1DDD-4EF0-BE66-7563670D2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696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3EE5-CA80-4F4B-B757-B37FE6F09C01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6EFCB-1DDD-4EF0-BE66-7563670D2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97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3EE5-CA80-4F4B-B757-B37FE6F09C01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6EFCB-1DDD-4EF0-BE66-7563670D2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845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3EE5-CA80-4F4B-B757-B37FE6F09C01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6EFCB-1DDD-4EF0-BE66-7563670D2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168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3EE5-CA80-4F4B-B757-B37FE6F09C01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6EFCB-1DDD-4EF0-BE66-7563670D2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49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3EE5-CA80-4F4B-B757-B37FE6F09C01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6EFCB-1DDD-4EF0-BE66-7563670D2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90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3EE5-CA80-4F4B-B757-B37FE6F09C01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6EFCB-1DDD-4EF0-BE66-7563670D2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000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3EE5-CA80-4F4B-B757-B37FE6F09C01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6EFCB-1DDD-4EF0-BE66-7563670D2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573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3EE5-CA80-4F4B-B757-B37FE6F09C01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6EFCB-1DDD-4EF0-BE66-7563670D2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999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03EE5-CA80-4F4B-B757-B37FE6F09C01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6EFCB-1DDD-4EF0-BE66-7563670D2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259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03EE5-CA80-4F4B-B757-B37FE6F09C01}" type="datetimeFigureOut">
              <a:rPr lang="en-US" smtClean="0"/>
              <a:t>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6EFCB-1DDD-4EF0-BE66-7563670D2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952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059" y="65903"/>
            <a:ext cx="9160474" cy="65078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397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Nangia, Vinay (ICARDA)</dc:creator>
  <cp:lastModifiedBy>Nangia, Vinay (ICARDA)</cp:lastModifiedBy>
  <cp:revision>1</cp:revision>
  <dcterms:created xsi:type="dcterms:W3CDTF">2015-07-02T13:19:57Z</dcterms:created>
  <dcterms:modified xsi:type="dcterms:W3CDTF">2015-07-02T13:20:18Z</dcterms:modified>
</cp:coreProperties>
</file>