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diagrams/data35.xml" ContentType="application/vnd.openxmlformats-officedocument.drawingml.diagramData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diagrams/quickStyle39.xml" ContentType="application/vnd.openxmlformats-officedocument.drawingml.diagramStyl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diagrams/quickStyle28.xml" ContentType="application/vnd.openxmlformats-officedocument.drawingml.diagramStyle+xml"/>
  <Override PartName="/ppt/diagrams/drawing29.xml" ContentType="application/vnd.ms-office.drawingml.diagramDrawing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layout39.xml" ContentType="application/vnd.openxmlformats-officedocument.drawingml.diagramLayout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diagrams/layout28.xml" ContentType="application/vnd.openxmlformats-officedocument.drawingml.diagramLayout+xml"/>
  <Override PartName="/ppt/diagrams/drawing43.xml" ContentType="application/vnd.ms-office.drawingml.diagramDrawing+xml"/>
  <Override PartName="/ppt/diagrams/quickStyle31.xml" ContentType="application/vnd.openxmlformats-officedocument.drawingml.diagramStyle+xml"/>
  <Override PartName="/ppt/diagrams/drawing32.xml" ContentType="application/vnd.ms-office.drawingml.diagramDrawing+xml"/>
  <Override PartName="/ppt/diagrams/colors38.xml" ContentType="application/vnd.openxmlformats-officedocument.drawingml.diagramColors+xml"/>
  <Override PartName="/ppt/diagrams/quickStyle42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diagrams/colors27.xml" ContentType="application/vnd.openxmlformats-officedocument.drawingml.diagramColors+xml"/>
  <Override PartName="/ppt/diagrams/data29.xml" ContentType="application/vnd.openxmlformats-officedocument.drawingml.diagramData+xml"/>
  <Override PartName="/ppt/diagrams/layout42.xml" ContentType="application/vnd.openxmlformats-officedocument.drawingml.diagramLayout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diagrams/layout20.xml" ContentType="application/vnd.openxmlformats-officedocument.drawingml.diagramLayout+xml"/>
  <Override PartName="/ppt/diagrams/colors41.xml" ContentType="application/vnd.openxmlformats-officedocument.drawingml.diagramColor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30.xml" ContentType="application/vnd.openxmlformats-officedocument.drawingml.diagramColors+xml"/>
  <Override PartName="/ppt/diagrams/data32.xml" ContentType="application/vnd.openxmlformats-officedocument.drawingml.diagramData+xml"/>
  <Override PartName="/ppt/diagrams/data43.xml" ContentType="application/vnd.openxmlformats-officedocument.drawingml.diagramData+xml"/>
  <Override PartName="/ppt/slides/slide33.xml" ContentType="application/vnd.openxmlformats-officedocument.presentationml.slide+xml"/>
  <Default Extension="emf" ContentType="image/x-emf"/>
  <Override PartName="/ppt/diagrams/data21.xml" ContentType="application/vnd.openxmlformats-officedocument.drawingml.diagramData+xml"/>
  <Override PartName="/ppt/diagrams/quickStyle47.xml" ContentType="application/vnd.openxmlformats-officedocument.drawingml.diagramStyle+xml"/>
  <Override PartName="/ppt/diagrams/drawing48.xml" ContentType="application/vnd.ms-office.drawingml.diagramDrawing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36.xml" ContentType="application/vnd.openxmlformats-officedocument.drawingml.diagramStyle+xml"/>
  <Override PartName="/ppt/diagrams/drawing37.xml" ContentType="application/vnd.ms-office.drawingml.diagramDrawing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quickStyle25.xml" ContentType="application/vnd.openxmlformats-officedocument.drawingml.diagramStyle+xml"/>
  <Override PartName="/ppt/diagrams/drawing26.xml" ContentType="application/vnd.ms-office.drawingml.diagramDrawing+xml"/>
  <Override PartName="/ppt/diagrams/layout36.xml" ContentType="application/vnd.openxmlformats-officedocument.drawingml.diagramLayout+xml"/>
  <Override PartName="/ppt/diagrams/layout47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drawing8.xml" ContentType="application/vnd.ms-office.drawingml.diagramDrawing+xml"/>
  <Override PartName="/ppt/diagrams/layout25.xml" ContentType="application/vnd.openxmlformats-officedocument.drawingml.diagramLayout+xml"/>
  <Override PartName="/ppt/diagrams/quickStyle8.xml" ContentType="application/vnd.openxmlformats-officedocument.drawingml.diagramStyle+xml"/>
  <Override PartName="/ppt/diagrams/layout14.xml" ContentType="application/vnd.openxmlformats-officedocument.drawingml.diagramLayout+xml"/>
  <Override PartName="/ppt/diagrams/colors35.xml" ContentType="application/vnd.openxmlformats-officedocument.drawingml.diagramColors+xml"/>
  <Override PartName="/ppt/diagrams/drawing40.xml" ContentType="application/vnd.ms-office.drawingml.diagramDrawing+xml"/>
  <Override PartName="/ppt/diagrams/colors46.xml" ContentType="application/vnd.openxmlformats-officedocument.drawingml.diagramColors+xml"/>
  <Override PartName="/ppt/diagrams/data48.xml" ContentType="application/vnd.openxmlformats-officedocument.drawingml.diagramData+xml"/>
  <Override PartName="/ppt/diagrams/colors24.xml" ContentType="application/vnd.openxmlformats-officedocument.drawingml.diagramColors+xml"/>
  <Override PartName="/ppt/diagrams/data37.xml" ContentType="application/vnd.openxmlformats-officedocument.drawingml.diagramData+xml"/>
  <Override PartName="/ppt/diagrams/colors1.xml" ContentType="application/vnd.openxmlformats-officedocument.drawingml.diagramColors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quickStyle19.xml" ContentType="application/vnd.openxmlformats-officedocument.drawingml.diagramStyle+xml"/>
  <Override PartName="/ppt/diagrams/data40.xml" ContentType="application/vnd.openxmlformats-officedocument.drawingml.diagramData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diagrams/drawing27.xml" ContentType="application/vnd.ms-office.drawingml.diagramDrawing+xml"/>
  <Override PartName="/ppt/diagrams/layout48.xml" ContentType="application/vnd.openxmlformats-officedocument.drawingml.diagram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quickStyle33.xml" ContentType="application/vnd.openxmlformats-officedocument.drawingml.diagramStyle+xml"/>
  <Override PartName="/ppt/diagrams/drawing34.xml" ContentType="application/vnd.ms-office.drawingml.diagramDrawing+xml"/>
  <Override PartName="/ppt/diagrams/layout37.xml" ContentType="application/vnd.openxmlformats-officedocument.drawingml.diagramLayout+xml"/>
  <Override PartName="/ppt/diagrams/quickStyle44.xml" ContentType="application/vnd.openxmlformats-officedocument.drawingml.diagramStyle+xml"/>
  <Override PartName="/ppt/diagrams/drawing45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layout26.xml" ContentType="application/vnd.openxmlformats-officedocument.drawingml.diagramLayout+xml"/>
  <Override PartName="/ppt/diagrams/colors29.xml" ContentType="application/vnd.openxmlformats-officedocument.drawingml.diagramColors+xml"/>
  <Override PartName="/ppt/diagrams/drawing41.xml" ContentType="application/vnd.ms-office.drawingml.diagramDrawing+xml"/>
  <Override PartName="/ppt/diagrams/layout44.xml" ContentType="application/vnd.openxmlformats-officedocument.drawingml.diagramLayout+xml"/>
  <Override PartName="/ppt/diagrams/colors47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diagrams/drawing30.xml" ContentType="application/vnd.ms-office.drawingml.diagramDrawing+xml"/>
  <Override PartName="/ppt/diagrams/layout33.xml" ContentType="application/vnd.openxmlformats-officedocument.drawingml.diagramLayout+xml"/>
  <Override PartName="/ppt/diagrams/colors36.xml" ContentType="application/vnd.openxmlformats-officedocument.drawingml.diagramColors+xml"/>
  <Override PartName="/ppt/diagrams/quickStyle40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ata38.xml" ContentType="application/vnd.openxmlformats-officedocument.drawingml.diagramData+xml"/>
  <Override PartName="/ppt/diagrams/layout40.xml" ContentType="application/vnd.openxmlformats-officedocument.drawingml.diagramLayout+xml"/>
  <Override PartName="/ppt/diagrams/colors43.xml" ContentType="application/vnd.openxmlformats-officedocument.drawingml.diagramColors+xml"/>
  <Override PartName="/ppt/slides/slide28.xml" ContentType="application/vnd.openxmlformats-officedocument.presentationml.slide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diagrams/colors32.xml" ContentType="application/vnd.openxmlformats-officedocument.drawingml.diagramColors+xml"/>
  <Override PartName="/ppt/diagrams/data34.xml" ContentType="application/vnd.openxmlformats-officedocument.drawingml.diagramData+xml"/>
  <Override PartName="/ppt/diagrams/data45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30.xml" ContentType="application/vnd.openxmlformats-officedocument.drawingml.diagramData+xml"/>
  <Override PartName="/ppt/diagrams/quickStyle38.xml" ContentType="application/vnd.openxmlformats-officedocument.drawingml.diagramStyle+xml"/>
  <Override PartName="/ppt/diagrams/drawing39.xml" ContentType="application/vnd.ms-office.drawingml.diagramDrawing+xml"/>
  <Override PartName="/ppt/diagrams/data41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diagrams/quickStyle27.xml" ContentType="application/vnd.openxmlformats-officedocument.drawingml.diagramStyle+xml"/>
  <Override PartName="/ppt/diagrams/drawing28.xml" ContentType="application/vnd.ms-office.drawingml.diagramDrawing+xml"/>
  <Override PartName="/ppt/diagrams/layout38.xml" ContentType="application/vnd.openxmlformats-officedocument.drawingml.diagramLayout+xml"/>
  <Override PartName="/ppt/diagrams/quickStyle45.xml" ContentType="application/vnd.openxmlformats-officedocument.drawingml.diagramStyle+xml"/>
  <Override PartName="/ppt/diagrams/drawing46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layout27.xml" ContentType="application/vnd.openxmlformats-officedocument.drawingml.diagramLayout+xml"/>
  <Override PartName="/ppt/diagrams/quickStyle34.xml" ContentType="application/vnd.openxmlformats-officedocument.drawingml.diagramStyle+xml"/>
  <Override PartName="/ppt/diagrams/drawing35.xml" ContentType="application/vnd.ms-office.drawingml.diagramDrawing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diagrams/layout34.xml" ContentType="application/vnd.openxmlformats-officedocument.drawingml.diagramLayout+xml"/>
  <Override PartName="/ppt/diagrams/colors37.xml" ContentType="application/vnd.openxmlformats-officedocument.drawingml.diagramColors+xml"/>
  <Override PartName="/ppt/diagrams/quickStyle41.xml" ContentType="application/vnd.openxmlformats-officedocument.drawingml.diagramStyle+xml"/>
  <Override PartName="/ppt/diagrams/drawing42.xml" ContentType="application/vnd.ms-office.drawingml.diagramDrawing+xml"/>
  <Override PartName="/ppt/diagrams/layout45.xml" ContentType="application/vnd.openxmlformats-officedocument.drawingml.diagramLayout+xml"/>
  <Override PartName="/ppt/diagrams/colors48.xml" ContentType="application/vnd.openxmlformats-officedocument.drawingml.diagramColors+xml"/>
  <Override PartName="/ppt/diagrams/drawing6.xml" ContentType="application/vnd.ms-office.drawingml.diagramDrawing+xml"/>
  <Override PartName="/ppt/diagrams/drawing20.xml" ContentType="application/vnd.ms-office.drawingml.diagramDrawing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rawing31.xml" ContentType="application/vnd.ms-office.drawingml.diagramDrawing+xml"/>
  <Override PartName="/ppt/diagrams/data39.xml" ContentType="application/vnd.openxmlformats-officedocument.drawingml.diagramData+xml"/>
  <Override PartName="/ppt/diagrams/layout41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Override PartName="/ppt/diagrams/colors33.xml" ContentType="application/vnd.openxmlformats-officedocument.drawingml.diagramColors+xml"/>
  <Override PartName="/ppt/diagrams/colors44.xml" ContentType="application/vnd.openxmlformats-officedocument.drawingml.diagramColors+xml"/>
  <Override PartName="/ppt/diagrams/data46.xml" ContentType="application/vnd.openxmlformats-officedocument.drawingml.diagramData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40.xml" ContentType="application/vnd.openxmlformats-officedocument.drawingml.diagramColors+xml"/>
  <Override PartName="/ppt/diagrams/data42.xml" ContentType="application/vnd.openxmlformats-officedocument.drawingml.diagramData+xml"/>
  <Override PartName="/ppt/theme/theme1.xml" ContentType="application/vnd.openxmlformats-officedocument.theme+xml"/>
  <Override PartName="/ppt/diagrams/data31.xml" ContentType="application/vnd.openxmlformats-officedocument.drawingml.diagramData+xml"/>
  <Override PartName="/ppt/slides/slide32.xml" ContentType="application/vnd.openxmlformats-officedocument.presentationml.slide+xml"/>
  <Override PartName="/ppt/diagrams/data20.xml" ContentType="application/vnd.openxmlformats-officedocument.drawingml.diagramData+xml"/>
  <Override PartName="/ppt/diagrams/quickStyle35.xml" ContentType="application/vnd.openxmlformats-officedocument.drawingml.diagramStyle+xml"/>
  <Override PartName="/ppt/diagrams/drawing36.xml" ContentType="application/vnd.ms-office.drawingml.diagramDrawing+xml"/>
  <Override PartName="/ppt/diagrams/quickStyle46.xml" ContentType="application/vnd.openxmlformats-officedocument.drawingml.diagramStyle+xml"/>
  <Override PartName="/ppt/diagrams/drawing47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24.xml" ContentType="application/vnd.openxmlformats-officedocument.drawingml.diagramStyle+xml"/>
  <Override PartName="/ppt/diagrams/drawing25.xml" ContentType="application/vnd.ms-office.drawingml.diagramDrawing+xml"/>
  <Override PartName="/ppt/diagrams/layout46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35.xml" ContentType="application/vnd.openxmlformats-officedocument.drawingml.diagramLayout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diagrams/colors45.xml" ContentType="application/vnd.openxmlformats-officedocument.drawingml.diagramColor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diagrams/colors34.xml" ContentType="application/vnd.openxmlformats-officedocument.drawingml.diagramColors+xml"/>
  <Override PartName="/ppt/diagrams/data47.xml" ContentType="application/vnd.openxmlformats-officedocument.drawingml.diagramData+xml"/>
  <Override PartName="/ppt/diagrams/colors1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ata36.xml" ContentType="application/vnd.openxmlformats-officedocument.drawingml.diagramData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rawing19.xml" ContentType="application/vnd.ms-office.drawingml.diagramDrawing+xml"/>
  <Override PartName="/ppt/diagrams/quickStyle29.xml" ContentType="application/vnd.openxmlformats-officedocument.drawingml.diagramStyle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  <Override PartName="/ppt/diagrams/layout18.xml" ContentType="application/vnd.openxmlformats-officedocument.drawingml.diagramLayout+xml"/>
  <Override PartName="/ppt/diagrams/quickStyle43.xml" ContentType="application/vnd.openxmlformats-officedocument.drawingml.diagramStyle+xml"/>
  <Override PartName="/ppt/diagrams/drawing44.xml" ContentType="application/vnd.ms-office.drawingml.diagramDrawing+xml"/>
  <Override PartName="/ppt/diagrams/layout2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32.xml" ContentType="application/vnd.openxmlformats-officedocument.drawingml.diagramStyle+xml"/>
  <Override PartName="/ppt/diagrams/drawing33.xml" ContentType="application/vnd.ms-office.drawingml.diagramDrawing+xml"/>
  <Override PartName="/ppt/diagrams/colors39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diagrams/layout32.xml" ContentType="application/vnd.openxmlformats-officedocument.drawingml.diagramLayout+xml"/>
  <Override PartName="/ppt/diagrams/layout43.xml" ContentType="application/vnd.openxmlformats-officedocument.drawingml.diagramLayout+xml"/>
  <Override PartName="/ppt/handoutMasters/handoutMaster1.xml" ContentType="application/vnd.openxmlformats-officedocument.presentationml.handoutMaster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31.xml" ContentType="application/vnd.openxmlformats-officedocument.drawingml.diagramColors+xml"/>
  <Override PartName="/ppt/diagrams/colors42.xml" ContentType="application/vnd.openxmlformats-officedocument.drawingml.diagramColors+xml"/>
  <Override PartName="/ppt/diagrams/data44.xml" ContentType="application/vnd.openxmlformats-officedocument.drawingml.diagramData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diagrams/colors20.xml" ContentType="application/vnd.openxmlformats-officedocument.drawingml.diagramColors+xml"/>
  <Override PartName="/ppt/diagrams/data33.xml" ContentType="application/vnd.openxmlformats-officedocument.drawingml.diagramData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Override PartName="/ppt/diagrams/data22.xml" ContentType="application/vnd.openxmlformats-officedocument.drawingml.diagramData+xml"/>
  <Override PartName="/ppt/diagrams/quickStyle37.xml" ContentType="application/vnd.openxmlformats-officedocument.drawingml.diagramStyle+xml"/>
  <Override PartName="/ppt/diagrams/drawing38.xml" ContentType="application/vnd.ms-office.drawingml.diagramDrawing+xml"/>
  <Override PartName="/ppt/diagrams/quickStyle48.xml" ContentType="application/vnd.openxmlformats-officedocument.drawingml.diagramStyl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8" r:id="rId2"/>
    <p:sldId id="259" r:id="rId3"/>
    <p:sldId id="280" r:id="rId4"/>
    <p:sldId id="281" r:id="rId5"/>
    <p:sldId id="279" r:id="rId6"/>
    <p:sldId id="278" r:id="rId7"/>
    <p:sldId id="295" r:id="rId8"/>
    <p:sldId id="260" r:id="rId9"/>
    <p:sldId id="261" r:id="rId10"/>
    <p:sldId id="263" r:id="rId11"/>
    <p:sldId id="264" r:id="rId12"/>
    <p:sldId id="265" r:id="rId13"/>
    <p:sldId id="266" r:id="rId14"/>
    <p:sldId id="296" r:id="rId15"/>
    <p:sldId id="269" r:id="rId16"/>
    <p:sldId id="297" r:id="rId17"/>
    <p:sldId id="298" r:id="rId18"/>
    <p:sldId id="299" r:id="rId19"/>
    <p:sldId id="300" r:id="rId20"/>
    <p:sldId id="301" r:id="rId21"/>
    <p:sldId id="302" r:id="rId22"/>
    <p:sldId id="270" r:id="rId23"/>
    <p:sldId id="271" r:id="rId24"/>
    <p:sldId id="272" r:id="rId25"/>
    <p:sldId id="284" r:id="rId26"/>
    <p:sldId id="285" r:id="rId27"/>
    <p:sldId id="283" r:id="rId28"/>
    <p:sldId id="282" r:id="rId29"/>
    <p:sldId id="286" r:id="rId30"/>
    <p:sldId id="275" r:id="rId31"/>
    <p:sldId id="289" r:id="rId32"/>
    <p:sldId id="290" r:id="rId33"/>
    <p:sldId id="291" r:id="rId34"/>
    <p:sldId id="294" r:id="rId35"/>
    <p:sldId id="277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Style léger 3 - Accentuation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B5645A-381F-45E4-AA7A-1EDA9A0A8FC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AB73527-307B-4A29-B12C-B5F0BFC155E0}">
      <dgm:prSet/>
      <dgm:spPr/>
      <dgm:t>
        <a:bodyPr/>
        <a:lstStyle/>
        <a:p>
          <a:pPr rtl="0"/>
          <a:r>
            <a:rPr lang="fr-FR" b="1" dirty="0" err="1" smtClean="0"/>
            <a:t>Multidisciplinairity</a:t>
          </a:r>
          <a:endParaRPr lang="fr-FR" dirty="0"/>
        </a:p>
      </dgm:t>
    </dgm:pt>
    <dgm:pt modelId="{51803025-1B83-4FE1-9138-A562FC0DEFAC}" type="parTrans" cxnId="{DA7E7B97-4F84-4294-A585-C43565D14DB3}">
      <dgm:prSet/>
      <dgm:spPr/>
      <dgm:t>
        <a:bodyPr/>
        <a:lstStyle/>
        <a:p>
          <a:endParaRPr lang="fr-FR"/>
        </a:p>
      </dgm:t>
    </dgm:pt>
    <dgm:pt modelId="{8C907DC3-F3EB-48DC-9684-CDE056317E24}" type="sibTrans" cxnId="{DA7E7B97-4F84-4294-A585-C43565D14DB3}">
      <dgm:prSet/>
      <dgm:spPr/>
      <dgm:t>
        <a:bodyPr/>
        <a:lstStyle/>
        <a:p>
          <a:endParaRPr lang="fr-FR"/>
        </a:p>
      </dgm:t>
    </dgm:pt>
    <dgm:pt modelId="{F995BF6C-3792-4994-83E9-30DC022C62B0}">
      <dgm:prSet/>
      <dgm:spPr/>
      <dgm:t>
        <a:bodyPr/>
        <a:lstStyle/>
        <a:p>
          <a:pPr rtl="0"/>
          <a:r>
            <a:rPr lang="fr-FR" b="1" dirty="0" err="1" smtClean="0"/>
            <a:t>Partenerrship</a:t>
          </a:r>
          <a:endParaRPr lang="fr-FR" dirty="0"/>
        </a:p>
      </dgm:t>
    </dgm:pt>
    <dgm:pt modelId="{28A8B737-4566-4B66-8CBB-F09FD71BBE21}" type="parTrans" cxnId="{E7BAFB78-F2B2-461E-9D78-9574123088B8}">
      <dgm:prSet/>
      <dgm:spPr/>
      <dgm:t>
        <a:bodyPr/>
        <a:lstStyle/>
        <a:p>
          <a:endParaRPr lang="fr-FR"/>
        </a:p>
      </dgm:t>
    </dgm:pt>
    <dgm:pt modelId="{2AE1231C-280B-4822-A916-74BBC968489D}" type="sibTrans" cxnId="{E7BAFB78-F2B2-461E-9D78-9574123088B8}">
      <dgm:prSet/>
      <dgm:spPr/>
      <dgm:t>
        <a:bodyPr/>
        <a:lstStyle/>
        <a:p>
          <a:endParaRPr lang="fr-FR"/>
        </a:p>
      </dgm:t>
    </dgm:pt>
    <dgm:pt modelId="{EAF03301-0532-4AB1-98CA-5CEDA63E87C1}">
      <dgm:prSet/>
      <dgm:spPr/>
      <dgm:t>
        <a:bodyPr/>
        <a:lstStyle/>
        <a:p>
          <a:pPr rtl="0"/>
          <a:r>
            <a:rPr lang="fr-FR" b="1" dirty="0" smtClean="0"/>
            <a:t>Participation</a:t>
          </a:r>
          <a:endParaRPr lang="fr-FR" dirty="0"/>
        </a:p>
      </dgm:t>
    </dgm:pt>
    <dgm:pt modelId="{F4483A5D-6628-40BF-811B-9654F507AFD6}" type="parTrans" cxnId="{93ACECBB-833C-4E90-81F9-5F3D5F32E163}">
      <dgm:prSet/>
      <dgm:spPr/>
      <dgm:t>
        <a:bodyPr/>
        <a:lstStyle/>
        <a:p>
          <a:endParaRPr lang="fr-FR"/>
        </a:p>
      </dgm:t>
    </dgm:pt>
    <dgm:pt modelId="{74D45439-CA4E-4A36-A3B3-D6E464CF39D2}" type="sibTrans" cxnId="{93ACECBB-833C-4E90-81F9-5F3D5F32E163}">
      <dgm:prSet/>
      <dgm:spPr/>
      <dgm:t>
        <a:bodyPr/>
        <a:lstStyle/>
        <a:p>
          <a:endParaRPr lang="fr-FR"/>
        </a:p>
      </dgm:t>
    </dgm:pt>
    <dgm:pt modelId="{0F623431-2D00-4508-9AFB-16FE66CA81E8}">
      <dgm:prSet/>
      <dgm:spPr/>
      <dgm:t>
        <a:bodyPr/>
        <a:lstStyle/>
        <a:p>
          <a:pPr rtl="0"/>
          <a:r>
            <a:rPr lang="fr-FR" b="1" dirty="0" err="1" smtClean="0"/>
            <a:t>integration</a:t>
          </a:r>
          <a:endParaRPr lang="fr-FR" dirty="0"/>
        </a:p>
      </dgm:t>
    </dgm:pt>
    <dgm:pt modelId="{F85191C0-569C-43D8-9627-A3F9158CB65D}" type="parTrans" cxnId="{6C476427-9D3E-4AAC-90AC-E6A82A3C2494}">
      <dgm:prSet/>
      <dgm:spPr/>
      <dgm:t>
        <a:bodyPr/>
        <a:lstStyle/>
        <a:p>
          <a:endParaRPr lang="fr-FR"/>
        </a:p>
      </dgm:t>
    </dgm:pt>
    <dgm:pt modelId="{7AE9E657-A227-4C00-B055-E1226147F9A1}" type="sibTrans" cxnId="{6C476427-9D3E-4AAC-90AC-E6A82A3C2494}">
      <dgm:prSet/>
      <dgm:spPr/>
      <dgm:t>
        <a:bodyPr/>
        <a:lstStyle/>
        <a:p>
          <a:endParaRPr lang="fr-FR"/>
        </a:p>
      </dgm:t>
    </dgm:pt>
    <dgm:pt modelId="{3B593A87-27FE-46D0-839C-F975236E7B71}">
      <dgm:prSet/>
      <dgm:spPr/>
      <dgm:t>
        <a:bodyPr/>
        <a:lstStyle/>
        <a:p>
          <a:pPr rtl="0"/>
          <a:r>
            <a:rPr lang="fr-FR" b="1" dirty="0" smtClean="0"/>
            <a:t>Multi spatial</a:t>
          </a:r>
          <a:endParaRPr lang="fr-FR" dirty="0"/>
        </a:p>
      </dgm:t>
    </dgm:pt>
    <dgm:pt modelId="{44E68129-7B1A-4FB0-92D9-70BF87B2AE41}" type="parTrans" cxnId="{3AB72B99-FB2F-407A-A7DC-C8AFB796C830}">
      <dgm:prSet/>
      <dgm:spPr/>
      <dgm:t>
        <a:bodyPr/>
        <a:lstStyle/>
        <a:p>
          <a:endParaRPr lang="fr-FR"/>
        </a:p>
      </dgm:t>
    </dgm:pt>
    <dgm:pt modelId="{F8C6EB11-3D20-4246-93C7-883C6DF7EE71}" type="sibTrans" cxnId="{3AB72B99-FB2F-407A-A7DC-C8AFB796C830}">
      <dgm:prSet/>
      <dgm:spPr/>
      <dgm:t>
        <a:bodyPr/>
        <a:lstStyle/>
        <a:p>
          <a:endParaRPr lang="fr-FR"/>
        </a:p>
      </dgm:t>
    </dgm:pt>
    <dgm:pt modelId="{B35C45FC-D94F-406A-BC14-CDD89384626E}">
      <dgm:prSet/>
      <dgm:spPr/>
      <dgm:t>
        <a:bodyPr/>
        <a:lstStyle/>
        <a:p>
          <a:pPr rtl="0"/>
          <a:r>
            <a:rPr lang="fr-FR" b="1" dirty="0" err="1" smtClean="0"/>
            <a:t>Synegies</a:t>
          </a:r>
          <a:r>
            <a:rPr lang="fr-FR" b="1" dirty="0" smtClean="0"/>
            <a:t> &amp; </a:t>
          </a:r>
          <a:r>
            <a:rPr lang="fr-FR" b="1" dirty="0" err="1" smtClean="0"/>
            <a:t>buliding</a:t>
          </a:r>
          <a:r>
            <a:rPr lang="fr-FR" b="1" dirty="0" smtClean="0"/>
            <a:t> on </a:t>
          </a:r>
          <a:r>
            <a:rPr lang="fr-FR" b="1" dirty="0" err="1" smtClean="0"/>
            <a:t>existing</a:t>
          </a:r>
          <a:r>
            <a:rPr lang="fr-FR" b="1" dirty="0" smtClean="0"/>
            <a:t> and </a:t>
          </a:r>
          <a:r>
            <a:rPr lang="fr-FR" b="1" dirty="0" err="1" smtClean="0"/>
            <a:t>previous</a:t>
          </a:r>
          <a:r>
            <a:rPr lang="fr-FR" b="1" dirty="0" smtClean="0"/>
            <a:t> </a:t>
          </a:r>
          <a:r>
            <a:rPr lang="fr-FR" b="1" dirty="0" err="1" smtClean="0"/>
            <a:t>findings</a:t>
          </a:r>
          <a:endParaRPr lang="fr-FR" dirty="0"/>
        </a:p>
      </dgm:t>
    </dgm:pt>
    <dgm:pt modelId="{71501EF1-18B7-4CCC-AC21-2F48D44A3481}" type="parTrans" cxnId="{08E7A628-8FEA-4864-BDAF-A732E654BC3F}">
      <dgm:prSet/>
      <dgm:spPr/>
      <dgm:t>
        <a:bodyPr/>
        <a:lstStyle/>
        <a:p>
          <a:endParaRPr lang="fr-FR"/>
        </a:p>
      </dgm:t>
    </dgm:pt>
    <dgm:pt modelId="{31FAFF6A-E140-4F58-9C68-9EE7E7620E79}" type="sibTrans" cxnId="{08E7A628-8FEA-4864-BDAF-A732E654BC3F}">
      <dgm:prSet/>
      <dgm:spPr/>
      <dgm:t>
        <a:bodyPr/>
        <a:lstStyle/>
        <a:p>
          <a:endParaRPr lang="fr-FR"/>
        </a:p>
      </dgm:t>
    </dgm:pt>
    <dgm:pt modelId="{C88F28DD-2150-41C1-A72F-C16F6D6E763A}" type="pres">
      <dgm:prSet presAssocID="{D8B5645A-381F-45E4-AA7A-1EDA9A0A8FC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fr-FR"/>
        </a:p>
      </dgm:t>
    </dgm:pt>
    <dgm:pt modelId="{C73D9C42-5355-43AE-82D3-A0CCFB1058A8}" type="pres">
      <dgm:prSet presAssocID="{D8B5645A-381F-45E4-AA7A-1EDA9A0A8FCB}" presName="pyramid" presStyleLbl="node1" presStyleIdx="0" presStyleCnt="1"/>
      <dgm:spPr/>
    </dgm:pt>
    <dgm:pt modelId="{5C353083-82B2-40C2-B06D-48AD5361D181}" type="pres">
      <dgm:prSet presAssocID="{D8B5645A-381F-45E4-AA7A-1EDA9A0A8FCB}" presName="theList" presStyleCnt="0"/>
      <dgm:spPr/>
    </dgm:pt>
    <dgm:pt modelId="{580D42C6-21E9-4CD6-AE80-DC723BC14ABF}" type="pres">
      <dgm:prSet presAssocID="{8AB73527-307B-4A29-B12C-B5F0BFC155E0}" presName="aNode" presStyleLbl="fgAcc1" presStyleIdx="0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D5354EF-30C1-4666-8CEC-2AEA1113BFF1}" type="pres">
      <dgm:prSet presAssocID="{8AB73527-307B-4A29-B12C-B5F0BFC155E0}" presName="aSpace" presStyleCnt="0"/>
      <dgm:spPr/>
    </dgm:pt>
    <dgm:pt modelId="{69EBC741-FE8F-491E-8111-4CBC8868F9F7}" type="pres">
      <dgm:prSet presAssocID="{F995BF6C-3792-4994-83E9-30DC022C62B0}" presName="aNode" presStyleLbl="fgAcc1" presStyleIdx="1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6494070-0CEC-437B-9F3F-A070BA2B7005}" type="pres">
      <dgm:prSet presAssocID="{F995BF6C-3792-4994-83E9-30DC022C62B0}" presName="aSpace" presStyleCnt="0"/>
      <dgm:spPr/>
    </dgm:pt>
    <dgm:pt modelId="{BA0C5088-3CAD-4C42-BBEE-E0B03E5DCE4B}" type="pres">
      <dgm:prSet presAssocID="{EAF03301-0532-4AB1-98CA-5CEDA63E87C1}" presName="aNode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2BF3DBE-765E-45FC-A09C-C3448B3610B3}" type="pres">
      <dgm:prSet presAssocID="{EAF03301-0532-4AB1-98CA-5CEDA63E87C1}" presName="aSpace" presStyleCnt="0"/>
      <dgm:spPr/>
    </dgm:pt>
    <dgm:pt modelId="{E17CB65D-3B2E-4394-B4CD-B55A841FD46B}" type="pres">
      <dgm:prSet presAssocID="{0F623431-2D00-4508-9AFB-16FE66CA81E8}" presName="aNode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F6BB29A-03A8-45EC-AE67-79EC4D807789}" type="pres">
      <dgm:prSet presAssocID="{0F623431-2D00-4508-9AFB-16FE66CA81E8}" presName="aSpace" presStyleCnt="0"/>
      <dgm:spPr/>
    </dgm:pt>
    <dgm:pt modelId="{85FA6D14-4872-421A-B8E5-559FD387900C}" type="pres">
      <dgm:prSet presAssocID="{3B593A87-27FE-46D0-839C-F975236E7B71}" presName="aNode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99494ED-1CE6-4629-B9F0-7E5DD67AABCE}" type="pres">
      <dgm:prSet presAssocID="{3B593A87-27FE-46D0-839C-F975236E7B71}" presName="aSpace" presStyleCnt="0"/>
      <dgm:spPr/>
    </dgm:pt>
    <dgm:pt modelId="{3DE17A57-2E8D-4661-8512-967C079B20B6}" type="pres">
      <dgm:prSet presAssocID="{B35C45FC-D94F-406A-BC14-CDD89384626E}" presName="aNode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E262286-6AC4-434B-8FEF-9983411E915B}" type="pres">
      <dgm:prSet presAssocID="{B35C45FC-D94F-406A-BC14-CDD89384626E}" presName="aSpace" presStyleCnt="0"/>
      <dgm:spPr/>
    </dgm:pt>
  </dgm:ptLst>
  <dgm:cxnLst>
    <dgm:cxn modelId="{49E830ED-79D7-444A-97CE-A25447A57C25}" type="presOf" srcId="{3B593A87-27FE-46D0-839C-F975236E7B71}" destId="{85FA6D14-4872-421A-B8E5-559FD387900C}" srcOrd="0" destOrd="0" presId="urn:microsoft.com/office/officeart/2005/8/layout/pyramid2"/>
    <dgm:cxn modelId="{F8EFACFD-A52E-4DC3-B27B-9522732B6BCA}" type="presOf" srcId="{F995BF6C-3792-4994-83E9-30DC022C62B0}" destId="{69EBC741-FE8F-491E-8111-4CBC8868F9F7}" srcOrd="0" destOrd="0" presId="urn:microsoft.com/office/officeart/2005/8/layout/pyramid2"/>
    <dgm:cxn modelId="{08E7A628-8FEA-4864-BDAF-A732E654BC3F}" srcId="{D8B5645A-381F-45E4-AA7A-1EDA9A0A8FCB}" destId="{B35C45FC-D94F-406A-BC14-CDD89384626E}" srcOrd="5" destOrd="0" parTransId="{71501EF1-18B7-4CCC-AC21-2F48D44A3481}" sibTransId="{31FAFF6A-E140-4F58-9C68-9EE7E7620E79}"/>
    <dgm:cxn modelId="{6C476427-9D3E-4AAC-90AC-E6A82A3C2494}" srcId="{D8B5645A-381F-45E4-AA7A-1EDA9A0A8FCB}" destId="{0F623431-2D00-4508-9AFB-16FE66CA81E8}" srcOrd="3" destOrd="0" parTransId="{F85191C0-569C-43D8-9627-A3F9158CB65D}" sibTransId="{7AE9E657-A227-4C00-B055-E1226147F9A1}"/>
    <dgm:cxn modelId="{47F2FC21-7005-46F3-AD41-6374437B5D68}" type="presOf" srcId="{D8B5645A-381F-45E4-AA7A-1EDA9A0A8FCB}" destId="{C88F28DD-2150-41C1-A72F-C16F6D6E763A}" srcOrd="0" destOrd="0" presId="urn:microsoft.com/office/officeart/2005/8/layout/pyramid2"/>
    <dgm:cxn modelId="{AF3E88B6-2089-4A98-A5CC-E13DE491C7EE}" type="presOf" srcId="{B35C45FC-D94F-406A-BC14-CDD89384626E}" destId="{3DE17A57-2E8D-4661-8512-967C079B20B6}" srcOrd="0" destOrd="0" presId="urn:microsoft.com/office/officeart/2005/8/layout/pyramid2"/>
    <dgm:cxn modelId="{8945559D-608C-445A-8CA7-0FA6EE90DC5E}" type="presOf" srcId="{8AB73527-307B-4A29-B12C-B5F0BFC155E0}" destId="{580D42C6-21E9-4CD6-AE80-DC723BC14ABF}" srcOrd="0" destOrd="0" presId="urn:microsoft.com/office/officeart/2005/8/layout/pyramid2"/>
    <dgm:cxn modelId="{93ACECBB-833C-4E90-81F9-5F3D5F32E163}" srcId="{D8B5645A-381F-45E4-AA7A-1EDA9A0A8FCB}" destId="{EAF03301-0532-4AB1-98CA-5CEDA63E87C1}" srcOrd="2" destOrd="0" parTransId="{F4483A5D-6628-40BF-811B-9654F507AFD6}" sibTransId="{74D45439-CA4E-4A36-A3B3-D6E464CF39D2}"/>
    <dgm:cxn modelId="{B6F8344C-6F9F-4560-B1F1-DA15089ABBB1}" type="presOf" srcId="{0F623431-2D00-4508-9AFB-16FE66CA81E8}" destId="{E17CB65D-3B2E-4394-B4CD-B55A841FD46B}" srcOrd="0" destOrd="0" presId="urn:microsoft.com/office/officeart/2005/8/layout/pyramid2"/>
    <dgm:cxn modelId="{DA7E7B97-4F84-4294-A585-C43565D14DB3}" srcId="{D8B5645A-381F-45E4-AA7A-1EDA9A0A8FCB}" destId="{8AB73527-307B-4A29-B12C-B5F0BFC155E0}" srcOrd="0" destOrd="0" parTransId="{51803025-1B83-4FE1-9138-A562FC0DEFAC}" sibTransId="{8C907DC3-F3EB-48DC-9684-CDE056317E24}"/>
    <dgm:cxn modelId="{E7BAFB78-F2B2-461E-9D78-9574123088B8}" srcId="{D8B5645A-381F-45E4-AA7A-1EDA9A0A8FCB}" destId="{F995BF6C-3792-4994-83E9-30DC022C62B0}" srcOrd="1" destOrd="0" parTransId="{28A8B737-4566-4B66-8CBB-F09FD71BBE21}" sibTransId="{2AE1231C-280B-4822-A916-74BBC968489D}"/>
    <dgm:cxn modelId="{4DFDDD27-5179-4F61-9B01-23BD6D600E42}" type="presOf" srcId="{EAF03301-0532-4AB1-98CA-5CEDA63E87C1}" destId="{BA0C5088-3CAD-4C42-BBEE-E0B03E5DCE4B}" srcOrd="0" destOrd="0" presId="urn:microsoft.com/office/officeart/2005/8/layout/pyramid2"/>
    <dgm:cxn modelId="{3AB72B99-FB2F-407A-A7DC-C8AFB796C830}" srcId="{D8B5645A-381F-45E4-AA7A-1EDA9A0A8FCB}" destId="{3B593A87-27FE-46D0-839C-F975236E7B71}" srcOrd="4" destOrd="0" parTransId="{44E68129-7B1A-4FB0-92D9-70BF87B2AE41}" sibTransId="{F8C6EB11-3D20-4246-93C7-883C6DF7EE71}"/>
    <dgm:cxn modelId="{E9EF16DF-7DE6-430E-844D-3A16FCC4CA43}" type="presParOf" srcId="{C88F28DD-2150-41C1-A72F-C16F6D6E763A}" destId="{C73D9C42-5355-43AE-82D3-A0CCFB1058A8}" srcOrd="0" destOrd="0" presId="urn:microsoft.com/office/officeart/2005/8/layout/pyramid2"/>
    <dgm:cxn modelId="{C7B62152-C944-414A-8F2B-4BC4E4D08751}" type="presParOf" srcId="{C88F28DD-2150-41C1-A72F-C16F6D6E763A}" destId="{5C353083-82B2-40C2-B06D-48AD5361D181}" srcOrd="1" destOrd="0" presId="urn:microsoft.com/office/officeart/2005/8/layout/pyramid2"/>
    <dgm:cxn modelId="{828B002B-BBE6-48B8-873C-C39E3B8FE700}" type="presParOf" srcId="{5C353083-82B2-40C2-B06D-48AD5361D181}" destId="{580D42C6-21E9-4CD6-AE80-DC723BC14ABF}" srcOrd="0" destOrd="0" presId="urn:microsoft.com/office/officeart/2005/8/layout/pyramid2"/>
    <dgm:cxn modelId="{65B684FF-E60E-43B0-8C3C-75C31A73E55F}" type="presParOf" srcId="{5C353083-82B2-40C2-B06D-48AD5361D181}" destId="{BD5354EF-30C1-4666-8CEC-2AEA1113BFF1}" srcOrd="1" destOrd="0" presId="urn:microsoft.com/office/officeart/2005/8/layout/pyramid2"/>
    <dgm:cxn modelId="{E3CFA051-6E7C-496D-8C38-E9BECE2EEDA6}" type="presParOf" srcId="{5C353083-82B2-40C2-B06D-48AD5361D181}" destId="{69EBC741-FE8F-491E-8111-4CBC8868F9F7}" srcOrd="2" destOrd="0" presId="urn:microsoft.com/office/officeart/2005/8/layout/pyramid2"/>
    <dgm:cxn modelId="{681E064B-D7E1-44B8-B192-E4D4AFA50631}" type="presParOf" srcId="{5C353083-82B2-40C2-B06D-48AD5361D181}" destId="{F6494070-0CEC-437B-9F3F-A070BA2B7005}" srcOrd="3" destOrd="0" presId="urn:microsoft.com/office/officeart/2005/8/layout/pyramid2"/>
    <dgm:cxn modelId="{E68352D0-FCB9-46FE-B0AB-C82799C9A12C}" type="presParOf" srcId="{5C353083-82B2-40C2-B06D-48AD5361D181}" destId="{BA0C5088-3CAD-4C42-BBEE-E0B03E5DCE4B}" srcOrd="4" destOrd="0" presId="urn:microsoft.com/office/officeart/2005/8/layout/pyramid2"/>
    <dgm:cxn modelId="{E8366637-B4F7-457B-820E-CB01D88CCD01}" type="presParOf" srcId="{5C353083-82B2-40C2-B06D-48AD5361D181}" destId="{32BF3DBE-765E-45FC-A09C-C3448B3610B3}" srcOrd="5" destOrd="0" presId="urn:microsoft.com/office/officeart/2005/8/layout/pyramid2"/>
    <dgm:cxn modelId="{D03D1540-AEA1-45DF-8D8B-1513FC39D441}" type="presParOf" srcId="{5C353083-82B2-40C2-B06D-48AD5361D181}" destId="{E17CB65D-3B2E-4394-B4CD-B55A841FD46B}" srcOrd="6" destOrd="0" presId="urn:microsoft.com/office/officeart/2005/8/layout/pyramid2"/>
    <dgm:cxn modelId="{2EE1A388-48B9-48DE-A93D-D8388C433903}" type="presParOf" srcId="{5C353083-82B2-40C2-B06D-48AD5361D181}" destId="{5F6BB29A-03A8-45EC-AE67-79EC4D807789}" srcOrd="7" destOrd="0" presId="urn:microsoft.com/office/officeart/2005/8/layout/pyramid2"/>
    <dgm:cxn modelId="{E2C6EFAE-E185-46D0-BBF0-91B45208AF0B}" type="presParOf" srcId="{5C353083-82B2-40C2-B06D-48AD5361D181}" destId="{85FA6D14-4872-421A-B8E5-559FD387900C}" srcOrd="8" destOrd="0" presId="urn:microsoft.com/office/officeart/2005/8/layout/pyramid2"/>
    <dgm:cxn modelId="{64AD5BDD-BD15-4574-82D2-E29F921B2F75}" type="presParOf" srcId="{5C353083-82B2-40C2-B06D-48AD5361D181}" destId="{299494ED-1CE6-4629-B9F0-7E5DD67AABCE}" srcOrd="9" destOrd="0" presId="urn:microsoft.com/office/officeart/2005/8/layout/pyramid2"/>
    <dgm:cxn modelId="{C94A3B89-CCB7-4472-8DBA-4BC2B4DB2CB3}" type="presParOf" srcId="{5C353083-82B2-40C2-B06D-48AD5361D181}" destId="{3DE17A57-2E8D-4661-8512-967C079B20B6}" srcOrd="10" destOrd="0" presId="urn:microsoft.com/office/officeart/2005/8/layout/pyramid2"/>
    <dgm:cxn modelId="{47567F07-ADA4-4415-8D8F-C8A6C61B3860}" type="presParOf" srcId="{5C353083-82B2-40C2-B06D-48AD5361D181}" destId="{3E262286-6AC4-434B-8FEF-9983411E915B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50AE60-F65D-476D-8AB0-A0FF19589AF1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72E5D16C-CCBC-4BD2-8691-F27EC8B41F42}">
      <dgm:prSet/>
      <dgm:spPr/>
      <dgm:t>
        <a:bodyPr/>
        <a:lstStyle/>
        <a:p>
          <a:pPr rtl="0"/>
          <a:r>
            <a:rPr lang="fr-FR" b="1" dirty="0" smtClean="0"/>
            <a:t>Basic </a:t>
          </a:r>
          <a:r>
            <a:rPr lang="fr-FR" b="1" dirty="0" err="1" smtClean="0"/>
            <a:t>principles</a:t>
          </a:r>
          <a:r>
            <a:rPr lang="fr-FR" b="1" dirty="0" smtClean="0"/>
            <a:t> of the </a:t>
          </a:r>
          <a:r>
            <a:rPr lang="fr-FR" b="1" dirty="0" err="1" smtClean="0"/>
            <a:t>framework</a:t>
          </a:r>
          <a:r>
            <a:rPr lang="fr-FR" b="1" dirty="0" smtClean="0"/>
            <a:t> </a:t>
          </a:r>
          <a:r>
            <a:rPr lang="fr-FR" b="1" dirty="0" err="1" smtClean="0"/>
            <a:t>approach</a:t>
          </a:r>
          <a:r>
            <a:rPr lang="fr-FR" b="1" dirty="0" smtClean="0"/>
            <a:t> </a:t>
          </a:r>
          <a:r>
            <a:rPr lang="fr-FR" b="1" dirty="0" err="1" smtClean="0"/>
            <a:t>adopted</a:t>
          </a:r>
          <a:endParaRPr lang="fr-FR" dirty="0"/>
        </a:p>
      </dgm:t>
    </dgm:pt>
    <dgm:pt modelId="{60A9986D-D80E-4572-81F0-570A5F127476}" type="parTrans" cxnId="{31325E66-1AE6-4BE1-9439-C4ECFEE0AE9D}">
      <dgm:prSet/>
      <dgm:spPr/>
      <dgm:t>
        <a:bodyPr/>
        <a:lstStyle/>
        <a:p>
          <a:endParaRPr lang="fr-FR"/>
        </a:p>
      </dgm:t>
    </dgm:pt>
    <dgm:pt modelId="{3753D2A6-81D0-4A59-901C-D4626BE6335E}" type="sibTrans" cxnId="{31325E66-1AE6-4BE1-9439-C4ECFEE0AE9D}">
      <dgm:prSet/>
      <dgm:spPr/>
      <dgm:t>
        <a:bodyPr/>
        <a:lstStyle/>
        <a:p>
          <a:endParaRPr lang="fr-FR"/>
        </a:p>
      </dgm:t>
    </dgm:pt>
    <dgm:pt modelId="{1129D986-C90C-4DAB-AF2F-3E4A09249D09}" type="pres">
      <dgm:prSet presAssocID="{4B50AE60-F65D-476D-8AB0-A0FF19589AF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8B98C945-7AF3-4740-86A0-EE4BE22BA810}" type="pres">
      <dgm:prSet presAssocID="{72E5D16C-CCBC-4BD2-8691-F27EC8B41F42}" presName="linNode" presStyleCnt="0"/>
      <dgm:spPr/>
    </dgm:pt>
    <dgm:pt modelId="{5D2BA187-0AD5-4966-A950-CBB78EE0047F}" type="pres">
      <dgm:prSet presAssocID="{72E5D16C-CCBC-4BD2-8691-F27EC8B41F42}" presName="parentShp" presStyleLbl="node1" presStyleIdx="0" presStyleCnt="1" custScaleX="1777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0D49F0F-A01B-4A24-82A9-3D26C410155B}" type="pres">
      <dgm:prSet presAssocID="{72E5D16C-CCBC-4BD2-8691-F27EC8B41F42}" presName="childShp" presStyleLbl="bgAccFollowNode1" presStyleIdx="0" presStyleCnt="1">
        <dgm:presLayoutVars>
          <dgm:bulletEnabled val="1"/>
        </dgm:presLayoutVars>
      </dgm:prSet>
      <dgm:spPr/>
    </dgm:pt>
  </dgm:ptLst>
  <dgm:cxnLst>
    <dgm:cxn modelId="{B11FD787-7DB4-4F94-9931-06B13277F84C}" type="presOf" srcId="{4B50AE60-F65D-476D-8AB0-A0FF19589AF1}" destId="{1129D986-C90C-4DAB-AF2F-3E4A09249D09}" srcOrd="0" destOrd="0" presId="urn:microsoft.com/office/officeart/2005/8/layout/vList6"/>
    <dgm:cxn modelId="{31325E66-1AE6-4BE1-9439-C4ECFEE0AE9D}" srcId="{4B50AE60-F65D-476D-8AB0-A0FF19589AF1}" destId="{72E5D16C-CCBC-4BD2-8691-F27EC8B41F42}" srcOrd="0" destOrd="0" parTransId="{60A9986D-D80E-4572-81F0-570A5F127476}" sibTransId="{3753D2A6-81D0-4A59-901C-D4626BE6335E}"/>
    <dgm:cxn modelId="{C7AD6031-61D4-4353-9A93-E3388E08E8E6}" type="presOf" srcId="{72E5D16C-CCBC-4BD2-8691-F27EC8B41F42}" destId="{5D2BA187-0AD5-4966-A950-CBB78EE0047F}" srcOrd="0" destOrd="0" presId="urn:microsoft.com/office/officeart/2005/8/layout/vList6"/>
    <dgm:cxn modelId="{17AAFE63-42FD-42AE-8C1F-1A0FFF39F74D}" type="presParOf" srcId="{1129D986-C90C-4DAB-AF2F-3E4A09249D09}" destId="{8B98C945-7AF3-4740-86A0-EE4BE22BA810}" srcOrd="0" destOrd="0" presId="urn:microsoft.com/office/officeart/2005/8/layout/vList6"/>
    <dgm:cxn modelId="{2F4B04A2-A396-44F3-B964-B391BDB0F504}" type="presParOf" srcId="{8B98C945-7AF3-4740-86A0-EE4BE22BA810}" destId="{5D2BA187-0AD5-4966-A950-CBB78EE0047F}" srcOrd="0" destOrd="0" presId="urn:microsoft.com/office/officeart/2005/8/layout/vList6"/>
    <dgm:cxn modelId="{3AF94673-3076-4C51-8AB0-2666ED675D2A}" type="presParOf" srcId="{8B98C945-7AF3-4740-86A0-EE4BE22BA810}" destId="{50D49F0F-A01B-4A24-82A9-3D26C410155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374066D-971E-4981-BF4E-96532EEB90CE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97BAFE82-4119-41A8-B046-2122215A748C}" type="pres">
      <dgm:prSet presAssocID="{5374066D-971E-4981-BF4E-96532EEB90CE}" presName="CompostProcess" presStyleCnt="0">
        <dgm:presLayoutVars>
          <dgm:dir/>
          <dgm:resizeHandles val="exact"/>
        </dgm:presLayoutVars>
      </dgm:prSet>
      <dgm:spPr/>
    </dgm:pt>
    <dgm:pt modelId="{4EC7A480-F159-44DF-990B-CB5F84C9BECC}" type="pres">
      <dgm:prSet presAssocID="{5374066D-971E-4981-BF4E-96532EEB90CE}" presName="arrow" presStyleLbl="bgShp" presStyleIdx="0" presStyleCnt="1"/>
      <dgm:spPr/>
      <dgm:t>
        <a:bodyPr/>
        <a:lstStyle/>
        <a:p>
          <a:endParaRPr lang="fr-FR"/>
        </a:p>
      </dgm:t>
    </dgm:pt>
    <dgm:pt modelId="{AAA449F4-6C49-4AEC-B11E-2B1949EAF6E5}" type="pres">
      <dgm:prSet presAssocID="{5374066D-971E-4981-BF4E-96532EEB90CE}" presName="linearProcess" presStyleCnt="0"/>
      <dgm:spPr/>
    </dgm:pt>
  </dgm:ptLst>
  <dgm:cxnLst>
    <dgm:cxn modelId="{58EC93E1-654D-4554-8914-76B7F23B133D}" type="presOf" srcId="{5374066D-971E-4981-BF4E-96532EEB90CE}" destId="{97BAFE82-4119-41A8-B046-2122215A748C}" srcOrd="0" destOrd="0" presId="urn:microsoft.com/office/officeart/2005/8/layout/hProcess9"/>
    <dgm:cxn modelId="{A653F9AA-EF1C-4646-BCD2-A7DA81D15AAE}" type="presParOf" srcId="{97BAFE82-4119-41A8-B046-2122215A748C}" destId="{4EC7A480-F159-44DF-990B-CB5F84C9BECC}" srcOrd="0" destOrd="0" presId="urn:microsoft.com/office/officeart/2005/8/layout/hProcess9"/>
    <dgm:cxn modelId="{95AD15DA-F641-4558-840C-0AE8E126B0A2}" type="presParOf" srcId="{97BAFE82-4119-41A8-B046-2122215A748C}" destId="{AAA449F4-6C49-4AEC-B11E-2B1949EAF6E5}" srcOrd="1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120639-1D09-499F-9697-F909A7EEB810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CE798DC-3061-4C1F-B8D8-95655D7BE340}">
      <dgm:prSet phldrT="[Texte]"/>
      <dgm:spPr/>
      <dgm:t>
        <a:bodyPr/>
        <a:lstStyle/>
        <a:p>
          <a:pPr algn="ctr"/>
          <a:r>
            <a:rPr lang="en-GB" dirty="0" smtClean="0"/>
            <a:t>-  Study site</a:t>
          </a:r>
        </a:p>
        <a:p>
          <a:pPr algn="ctr"/>
          <a:r>
            <a:rPr lang="en-GB" dirty="0" smtClean="0"/>
            <a:t>- Participatory approaches</a:t>
          </a:r>
        </a:p>
        <a:p>
          <a:pPr algn="ctr"/>
          <a:r>
            <a:rPr lang="en-GB" dirty="0" smtClean="0"/>
            <a:t>- Survey and databases</a:t>
          </a:r>
        </a:p>
        <a:p>
          <a:pPr algn="ctr"/>
          <a:r>
            <a:rPr lang="en-GB" dirty="0" smtClean="0"/>
            <a:t>- Scenario building</a:t>
          </a:r>
        </a:p>
        <a:p>
          <a:pPr algn="ctr"/>
          <a:r>
            <a:rPr lang="en-GB" dirty="0" smtClean="0"/>
            <a:t>- Biophysical modelling </a:t>
          </a:r>
        </a:p>
        <a:p>
          <a:pPr algn="ctr"/>
          <a:r>
            <a:rPr lang="en-GB" dirty="0" smtClean="0"/>
            <a:t>- Socio-economic </a:t>
          </a:r>
          <a:r>
            <a:rPr lang="en-GB" dirty="0" err="1" smtClean="0"/>
            <a:t>modeling</a:t>
          </a:r>
          <a:endParaRPr lang="fr-FR" dirty="0"/>
        </a:p>
      </dgm:t>
    </dgm:pt>
    <dgm:pt modelId="{8BCB18F8-F3E6-45D7-AC2A-162B4C81D53A}" type="parTrans" cxnId="{93E294FB-71AF-47DA-A33D-1BD05D5068AF}">
      <dgm:prSet/>
      <dgm:spPr/>
      <dgm:t>
        <a:bodyPr/>
        <a:lstStyle/>
        <a:p>
          <a:endParaRPr lang="fr-FR"/>
        </a:p>
      </dgm:t>
    </dgm:pt>
    <dgm:pt modelId="{5E058CFF-B3A3-4326-BB2A-33EE8157F313}" type="sibTrans" cxnId="{93E294FB-71AF-47DA-A33D-1BD05D5068AF}">
      <dgm:prSet/>
      <dgm:spPr/>
      <dgm:t>
        <a:bodyPr/>
        <a:lstStyle/>
        <a:p>
          <a:endParaRPr lang="fr-FR"/>
        </a:p>
      </dgm:t>
    </dgm:pt>
    <dgm:pt modelId="{D7026D99-AAD9-4969-A5D4-EA4B961815D4}">
      <dgm:prSet phldrT="[Texte]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DESIRE</a:t>
          </a:r>
          <a:endParaRPr lang="fr-FR" dirty="0"/>
        </a:p>
      </dgm:t>
    </dgm:pt>
    <dgm:pt modelId="{7151C3DF-24CF-4354-AFF7-F3D8D6F85798}" type="parTrans" cxnId="{7BA5B540-1E24-42B3-93B1-A35FA9A0DDFA}">
      <dgm:prSet/>
      <dgm:spPr/>
      <dgm:t>
        <a:bodyPr/>
        <a:lstStyle/>
        <a:p>
          <a:endParaRPr lang="fr-FR"/>
        </a:p>
      </dgm:t>
    </dgm:pt>
    <dgm:pt modelId="{9D36D9FC-CFAC-487B-83B7-117E01B22BCC}" type="sibTrans" cxnId="{7BA5B540-1E24-42B3-93B1-A35FA9A0DDFA}">
      <dgm:prSet/>
      <dgm:spPr/>
      <dgm:t>
        <a:bodyPr/>
        <a:lstStyle/>
        <a:p>
          <a:endParaRPr lang="fr-FR"/>
        </a:p>
      </dgm:t>
    </dgm:pt>
    <dgm:pt modelId="{9D19AAB4-7DDB-4936-965A-98FC5BCAE2D4}">
      <dgm:prSet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DESURVEY</a:t>
          </a:r>
          <a:endParaRPr lang="en-US" dirty="0"/>
        </a:p>
      </dgm:t>
    </dgm:pt>
    <dgm:pt modelId="{684D2261-2531-4283-811D-F866B7C4EE13}" type="parTrans" cxnId="{C5E58477-076B-4BD2-AF8D-59339D0146A9}">
      <dgm:prSet/>
      <dgm:spPr/>
      <dgm:t>
        <a:bodyPr/>
        <a:lstStyle/>
        <a:p>
          <a:endParaRPr lang="fr-FR"/>
        </a:p>
      </dgm:t>
    </dgm:pt>
    <dgm:pt modelId="{00C76F87-06BB-47E3-85F9-0D7364858113}" type="sibTrans" cxnId="{C5E58477-076B-4BD2-AF8D-59339D0146A9}">
      <dgm:prSet/>
      <dgm:spPr/>
      <dgm:t>
        <a:bodyPr/>
        <a:lstStyle/>
        <a:p>
          <a:endParaRPr lang="fr-FR"/>
        </a:p>
      </dgm:t>
    </dgm:pt>
    <dgm:pt modelId="{52AA28F3-D45A-4120-9F6D-39FDED9B8598}">
      <dgm:prSet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AFROMAISON</a:t>
          </a:r>
          <a:endParaRPr lang="fr-FR" dirty="0"/>
        </a:p>
      </dgm:t>
    </dgm:pt>
    <dgm:pt modelId="{B7B0E103-12AF-47CE-8383-7E9FB7222F5E}" type="parTrans" cxnId="{A5E89C9A-2EB2-4E88-8D49-6E039BA76432}">
      <dgm:prSet/>
      <dgm:spPr/>
      <dgm:t>
        <a:bodyPr/>
        <a:lstStyle/>
        <a:p>
          <a:endParaRPr lang="fr-FR"/>
        </a:p>
      </dgm:t>
    </dgm:pt>
    <dgm:pt modelId="{C44FA071-9FDA-4501-A59E-3E3A9564E17A}" type="sibTrans" cxnId="{A5E89C9A-2EB2-4E88-8D49-6E039BA76432}">
      <dgm:prSet/>
      <dgm:spPr/>
      <dgm:t>
        <a:bodyPr/>
        <a:lstStyle/>
        <a:p>
          <a:endParaRPr lang="fr-FR"/>
        </a:p>
      </dgm:t>
    </dgm:pt>
    <dgm:pt modelId="{3606E7CD-737C-470B-8662-BE1DA49AD45E}">
      <dgm:prSet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LADA</a:t>
          </a:r>
          <a:endParaRPr lang="en-US" dirty="0"/>
        </a:p>
      </dgm:t>
    </dgm:pt>
    <dgm:pt modelId="{A9DE944E-727F-40F2-A22B-16DEAEC49C94}" type="parTrans" cxnId="{212C0552-D706-4F0E-B5FF-7A8DA58D6D9A}">
      <dgm:prSet/>
      <dgm:spPr/>
      <dgm:t>
        <a:bodyPr/>
        <a:lstStyle/>
        <a:p>
          <a:endParaRPr lang="fr-FR"/>
        </a:p>
      </dgm:t>
    </dgm:pt>
    <dgm:pt modelId="{B6233A2A-C84E-438B-AC64-F3022286FC73}" type="sibTrans" cxnId="{212C0552-D706-4F0E-B5FF-7A8DA58D6D9A}">
      <dgm:prSet/>
      <dgm:spPr/>
      <dgm:t>
        <a:bodyPr/>
        <a:lstStyle/>
        <a:p>
          <a:endParaRPr lang="fr-FR"/>
        </a:p>
      </dgm:t>
    </dgm:pt>
    <dgm:pt modelId="{587C9D7E-EBEF-40DD-95E7-AA02D5AB94F5}">
      <dgm:prSet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ACCCA</a:t>
          </a:r>
          <a:endParaRPr lang="en-US" dirty="0"/>
        </a:p>
      </dgm:t>
    </dgm:pt>
    <dgm:pt modelId="{EEA7CBF4-97C9-40D7-82DF-98CABF016DC7}" type="parTrans" cxnId="{4AD9CAD8-9F49-4315-A365-6FF7787EE802}">
      <dgm:prSet/>
      <dgm:spPr/>
      <dgm:t>
        <a:bodyPr/>
        <a:lstStyle/>
        <a:p>
          <a:endParaRPr lang="fr-FR"/>
        </a:p>
      </dgm:t>
    </dgm:pt>
    <dgm:pt modelId="{2B454B30-C570-4C45-A42D-34863C95423D}" type="sibTrans" cxnId="{4AD9CAD8-9F49-4315-A365-6FF7787EE802}">
      <dgm:prSet/>
      <dgm:spPr/>
      <dgm:t>
        <a:bodyPr/>
        <a:lstStyle/>
        <a:p>
          <a:endParaRPr lang="fr-FR"/>
        </a:p>
      </dgm:t>
    </dgm:pt>
    <dgm:pt modelId="{DC5AF7B7-9137-446D-B316-97F20C41D9BE}">
      <dgm:prSet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LUPIS</a:t>
          </a:r>
          <a:endParaRPr lang="en-US" dirty="0"/>
        </a:p>
      </dgm:t>
    </dgm:pt>
    <dgm:pt modelId="{CB28D2AB-AD51-448D-A006-1711B00DB262}" type="parTrans" cxnId="{9948BCE5-7E19-42DB-B352-2870859FABB5}">
      <dgm:prSet/>
      <dgm:spPr/>
      <dgm:t>
        <a:bodyPr/>
        <a:lstStyle/>
        <a:p>
          <a:endParaRPr lang="fr-FR"/>
        </a:p>
      </dgm:t>
    </dgm:pt>
    <dgm:pt modelId="{2D13DCB7-35AC-45FF-926E-96153153AE75}" type="sibTrans" cxnId="{9948BCE5-7E19-42DB-B352-2870859FABB5}">
      <dgm:prSet/>
      <dgm:spPr/>
      <dgm:t>
        <a:bodyPr/>
        <a:lstStyle/>
        <a:p>
          <a:endParaRPr lang="fr-FR"/>
        </a:p>
      </dgm:t>
    </dgm:pt>
    <dgm:pt modelId="{F6861F16-2701-415E-8A5C-8E43002E59FB}">
      <dgm:prSet/>
      <dgm:spPr/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PGRN</a:t>
          </a:r>
          <a:endParaRPr lang="en-US" dirty="0"/>
        </a:p>
      </dgm:t>
    </dgm:pt>
    <dgm:pt modelId="{F5C4CD9C-467F-46F0-A43D-7166912E1EAA}" type="parTrans" cxnId="{4FC251ED-2A20-4A3C-A252-24191E49DA0A}">
      <dgm:prSet/>
      <dgm:spPr/>
      <dgm:t>
        <a:bodyPr/>
        <a:lstStyle/>
        <a:p>
          <a:endParaRPr lang="fr-FR"/>
        </a:p>
      </dgm:t>
    </dgm:pt>
    <dgm:pt modelId="{C8F150F2-7238-47F2-BEA7-B02F1A03F32D}" type="sibTrans" cxnId="{4FC251ED-2A20-4A3C-A252-24191E49DA0A}">
      <dgm:prSet/>
      <dgm:spPr/>
      <dgm:t>
        <a:bodyPr/>
        <a:lstStyle/>
        <a:p>
          <a:endParaRPr lang="fr-FR"/>
        </a:p>
      </dgm:t>
    </dgm:pt>
    <dgm:pt modelId="{73E6B13D-4B5A-47FE-BA34-E984485C2725}">
      <dgm:prSet/>
      <dgm:spPr/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DNSE</a:t>
          </a:r>
          <a:endParaRPr lang="en-US" dirty="0"/>
        </a:p>
      </dgm:t>
    </dgm:pt>
    <dgm:pt modelId="{41E37FCF-4E4B-4C66-9AF2-4623919B2D5C}" type="parTrans" cxnId="{7CD0F5EF-EA05-432F-868B-6BEB106E306A}">
      <dgm:prSet/>
      <dgm:spPr/>
      <dgm:t>
        <a:bodyPr/>
        <a:lstStyle/>
        <a:p>
          <a:endParaRPr lang="fr-FR"/>
        </a:p>
      </dgm:t>
    </dgm:pt>
    <dgm:pt modelId="{2E9D6494-4224-462E-BDDC-A714CF984F1E}" type="sibTrans" cxnId="{7CD0F5EF-EA05-432F-868B-6BEB106E306A}">
      <dgm:prSet/>
      <dgm:spPr/>
      <dgm:t>
        <a:bodyPr/>
        <a:lstStyle/>
        <a:p>
          <a:endParaRPr lang="fr-FR"/>
        </a:p>
      </dgm:t>
    </dgm:pt>
    <dgm:pt modelId="{826FC293-128A-4B33-87C7-ABBD9D831E24}">
      <dgm:prSet/>
      <dgm:spPr/>
      <dgm:t>
        <a:bodyPr/>
        <a:lstStyle/>
        <a:p>
          <a:r>
            <a:rPr lang="en-US" b="1" dirty="0" smtClean="0">
              <a:solidFill>
                <a:srgbClr val="000000"/>
              </a:solidFill>
              <a:cs typeface="Times New Roman" pitchFamily="18" charset="0"/>
            </a:rPr>
            <a:t>CC/GIZ</a:t>
          </a:r>
          <a:endParaRPr lang="en-US" dirty="0"/>
        </a:p>
      </dgm:t>
    </dgm:pt>
    <dgm:pt modelId="{B186B84B-8284-4DA4-ADFE-55A4AF2143B8}" type="parTrans" cxnId="{C888B833-D4B5-4EDA-8AFF-CA5BF1C93ECB}">
      <dgm:prSet/>
      <dgm:spPr/>
      <dgm:t>
        <a:bodyPr/>
        <a:lstStyle/>
        <a:p>
          <a:endParaRPr lang="fr-FR"/>
        </a:p>
      </dgm:t>
    </dgm:pt>
    <dgm:pt modelId="{0B8EDF4E-EBB4-4035-8D0E-FDFCC5548068}" type="sibTrans" cxnId="{C888B833-D4B5-4EDA-8AFF-CA5BF1C93ECB}">
      <dgm:prSet/>
      <dgm:spPr/>
      <dgm:t>
        <a:bodyPr/>
        <a:lstStyle/>
        <a:p>
          <a:endParaRPr lang="fr-FR"/>
        </a:p>
      </dgm:t>
    </dgm:pt>
    <dgm:pt modelId="{83365F52-6F46-4483-9E2C-52EBAD7747DD}">
      <dgm:prSet phldrT="[Texte]" phldr="1"/>
      <dgm:spPr>
        <a:solidFill>
          <a:schemeClr val="accent1">
            <a:hueOff val="0"/>
            <a:satOff val="0"/>
            <a:lumOff val="0"/>
            <a:alpha val="18000"/>
          </a:schemeClr>
        </a:solidFill>
      </dgm:spPr>
      <dgm:t>
        <a:bodyPr/>
        <a:lstStyle/>
        <a:p>
          <a:endParaRPr lang="fr-FR" dirty="0"/>
        </a:p>
      </dgm:t>
    </dgm:pt>
    <dgm:pt modelId="{A3F2F0BC-F747-452E-BBEF-5D6BF3BEF81B}" type="parTrans" cxnId="{76C6413F-51F0-4938-82F6-69F76FA74F63}">
      <dgm:prSet/>
      <dgm:spPr/>
      <dgm:t>
        <a:bodyPr/>
        <a:lstStyle/>
        <a:p>
          <a:endParaRPr lang="fr-FR"/>
        </a:p>
      </dgm:t>
    </dgm:pt>
    <dgm:pt modelId="{565FB631-7806-45B3-9EF0-D80E0012E536}" type="sibTrans" cxnId="{76C6413F-51F0-4938-82F6-69F76FA74F63}">
      <dgm:prSet/>
      <dgm:spPr/>
      <dgm:t>
        <a:bodyPr/>
        <a:lstStyle/>
        <a:p>
          <a:endParaRPr lang="fr-FR"/>
        </a:p>
      </dgm:t>
    </dgm:pt>
    <dgm:pt modelId="{4416DC5C-2851-4915-B0CA-872EC616280D}">
      <dgm:prSet/>
      <dgm:spPr/>
      <dgm:t>
        <a:bodyPr/>
        <a:lstStyle/>
        <a:p>
          <a:r>
            <a:rPr lang="fr-FR" b="1" dirty="0" smtClean="0"/>
            <a:t>WLI</a:t>
          </a:r>
          <a:endParaRPr lang="fr-FR" b="1" dirty="0"/>
        </a:p>
      </dgm:t>
    </dgm:pt>
    <dgm:pt modelId="{8E620D93-11E5-467E-9992-E1C7B773DB0C}" type="parTrans" cxnId="{2485E121-8E0A-4536-A7BB-008F9DC33965}">
      <dgm:prSet/>
      <dgm:spPr/>
      <dgm:t>
        <a:bodyPr/>
        <a:lstStyle/>
        <a:p>
          <a:endParaRPr lang="fr-FR"/>
        </a:p>
      </dgm:t>
    </dgm:pt>
    <dgm:pt modelId="{F44924C4-CB04-47A6-8255-291D81B44495}" type="sibTrans" cxnId="{2485E121-8E0A-4536-A7BB-008F9DC33965}">
      <dgm:prSet/>
      <dgm:spPr/>
      <dgm:t>
        <a:bodyPr/>
        <a:lstStyle/>
        <a:p>
          <a:endParaRPr lang="fr-FR"/>
        </a:p>
      </dgm:t>
    </dgm:pt>
    <dgm:pt modelId="{00091044-26EF-4082-9BC3-399C99FBF742}">
      <dgm:prSet/>
      <dgm:spPr/>
      <dgm:t>
        <a:bodyPr/>
        <a:lstStyle/>
        <a:p>
          <a:r>
            <a:rPr lang="fr-FR" b="1" dirty="0" smtClean="0">
              <a:solidFill>
                <a:srgbClr val="C00000"/>
              </a:solidFill>
            </a:rPr>
            <a:t>CRP11</a:t>
          </a:r>
          <a:endParaRPr lang="fr-FR" b="1" dirty="0">
            <a:solidFill>
              <a:srgbClr val="C00000"/>
            </a:solidFill>
          </a:endParaRPr>
        </a:p>
      </dgm:t>
    </dgm:pt>
    <dgm:pt modelId="{8455B936-FA0F-4518-AD33-1B4BF0CD963B}" type="parTrans" cxnId="{BA8A7068-5AC6-44F9-A504-D775B1B95E7F}">
      <dgm:prSet/>
      <dgm:spPr/>
      <dgm:t>
        <a:bodyPr/>
        <a:lstStyle/>
        <a:p>
          <a:endParaRPr lang="fr-FR"/>
        </a:p>
      </dgm:t>
    </dgm:pt>
    <dgm:pt modelId="{D19CA590-6F4D-4E33-B8EA-9046F3B7A7B3}" type="sibTrans" cxnId="{BA8A7068-5AC6-44F9-A504-D775B1B95E7F}">
      <dgm:prSet/>
      <dgm:spPr/>
      <dgm:t>
        <a:bodyPr/>
        <a:lstStyle/>
        <a:p>
          <a:endParaRPr lang="fr-FR"/>
        </a:p>
      </dgm:t>
    </dgm:pt>
    <dgm:pt modelId="{954510F7-5C67-4353-8E0E-DD53552849A8}" type="pres">
      <dgm:prSet presAssocID="{0E120639-1D09-499F-9697-F909A7EEB81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F931F84-035C-42BA-9C2D-957A333713F3}" type="pres">
      <dgm:prSet presAssocID="{0E120639-1D09-499F-9697-F909A7EEB810}" presName="radial" presStyleCnt="0">
        <dgm:presLayoutVars>
          <dgm:animLvl val="ctr"/>
        </dgm:presLayoutVars>
      </dgm:prSet>
      <dgm:spPr/>
    </dgm:pt>
    <dgm:pt modelId="{3DAA0A98-C711-4499-A782-775A69226C5A}" type="pres">
      <dgm:prSet presAssocID="{8CE798DC-3061-4C1F-B8D8-95655D7BE340}" presName="centerShape" presStyleLbl="vennNode1" presStyleIdx="0" presStyleCnt="12"/>
      <dgm:spPr/>
      <dgm:t>
        <a:bodyPr/>
        <a:lstStyle/>
        <a:p>
          <a:endParaRPr lang="fr-FR"/>
        </a:p>
      </dgm:t>
    </dgm:pt>
    <dgm:pt modelId="{3562072B-EFDE-4453-957F-D06DEAC68D73}" type="pres">
      <dgm:prSet presAssocID="{D7026D99-AAD9-4969-A5D4-EA4B961815D4}" presName="node" presStyleLbl="vennNode1" presStyleIdx="1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865B3A7-7C14-40CA-A2D1-50F80A8D229D}" type="pres">
      <dgm:prSet presAssocID="{826FC293-128A-4B33-87C7-ABBD9D831E24}" presName="node" presStyleLbl="vennNode1" presStyleIdx="2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B752B31-0CBD-4423-A8AA-CA816CBEB70F}" type="pres">
      <dgm:prSet presAssocID="{73E6B13D-4B5A-47FE-BA34-E984485C2725}" presName="node" presStyleLbl="vennNode1" presStyleIdx="3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4DF33D1-5D66-4E25-A4D7-318D25E37D6D}" type="pres">
      <dgm:prSet presAssocID="{4416DC5C-2851-4915-B0CA-872EC616280D}" presName="node" presStyleLbl="vennNode1" presStyleIdx="4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52F51C7-C809-4FFC-91E0-BB04D2682C6E}" type="pres">
      <dgm:prSet presAssocID="{00091044-26EF-4082-9BC3-399C99FBF742}" presName="node" presStyleLbl="vennNode1" presStyleIdx="5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708A972-62A4-44F3-AA1D-D0C7194A594C}" type="pres">
      <dgm:prSet presAssocID="{F6861F16-2701-415E-8A5C-8E43002E59FB}" presName="node" presStyleLbl="vennNode1" presStyleIdx="6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F2B543A-B6E2-4816-98C9-6C5BE1704F3A}" type="pres">
      <dgm:prSet presAssocID="{DC5AF7B7-9137-446D-B316-97F20C41D9BE}" presName="node" presStyleLbl="vennNode1" presStyleIdx="7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723040B-C2C7-4BD7-9DBA-48521822123C}" type="pres">
      <dgm:prSet presAssocID="{587C9D7E-EBEF-40DD-95E7-AA02D5AB94F5}" presName="node" presStyleLbl="vennNode1" presStyleIdx="8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C8EBFA6-340A-492B-A89B-6737099005E7}" type="pres">
      <dgm:prSet presAssocID="{3606E7CD-737C-470B-8662-BE1DA49AD45E}" presName="node" presStyleLbl="vennNode1" presStyleIdx="9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06843B0-A53C-49AC-BFD5-590936FC6EB2}" type="pres">
      <dgm:prSet presAssocID="{52AA28F3-D45A-4120-9F6D-39FDED9B8598}" presName="node" presStyleLbl="vennNode1" presStyleIdx="10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689F04E-3724-441B-9AD6-CBFE1F86498B}" type="pres">
      <dgm:prSet presAssocID="{9D19AAB4-7DDB-4936-965A-98FC5BCAE2D4}" presName="node" presStyleLbl="vennNode1" presStyleIdx="11" presStyleCnt="1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43A6DDD0-F937-4DA2-833C-E8B6837675E0}" type="presOf" srcId="{3606E7CD-737C-470B-8662-BE1DA49AD45E}" destId="{4C8EBFA6-340A-492B-A89B-6737099005E7}" srcOrd="0" destOrd="0" presId="urn:microsoft.com/office/officeart/2005/8/layout/radial3"/>
    <dgm:cxn modelId="{BA8A7068-5AC6-44F9-A504-D775B1B95E7F}" srcId="{8CE798DC-3061-4C1F-B8D8-95655D7BE340}" destId="{00091044-26EF-4082-9BC3-399C99FBF742}" srcOrd="4" destOrd="0" parTransId="{8455B936-FA0F-4518-AD33-1B4BF0CD963B}" sibTransId="{D19CA590-6F4D-4E33-B8EA-9046F3B7A7B3}"/>
    <dgm:cxn modelId="{2C56DBEA-287F-4E69-9972-B5FF22389CCE}" type="presOf" srcId="{826FC293-128A-4B33-87C7-ABBD9D831E24}" destId="{5865B3A7-7C14-40CA-A2D1-50F80A8D229D}" srcOrd="0" destOrd="0" presId="urn:microsoft.com/office/officeart/2005/8/layout/radial3"/>
    <dgm:cxn modelId="{A5E89C9A-2EB2-4E88-8D49-6E039BA76432}" srcId="{8CE798DC-3061-4C1F-B8D8-95655D7BE340}" destId="{52AA28F3-D45A-4120-9F6D-39FDED9B8598}" srcOrd="9" destOrd="0" parTransId="{B7B0E103-12AF-47CE-8383-7E9FB7222F5E}" sibTransId="{C44FA071-9FDA-4501-A59E-3E3A9564E17A}"/>
    <dgm:cxn modelId="{47EE46C4-BF92-42EB-9A8F-01D36C212588}" type="presOf" srcId="{0E120639-1D09-499F-9697-F909A7EEB810}" destId="{954510F7-5C67-4353-8E0E-DD53552849A8}" srcOrd="0" destOrd="0" presId="urn:microsoft.com/office/officeart/2005/8/layout/radial3"/>
    <dgm:cxn modelId="{D63915DE-69C4-435C-BD8A-93F9F6ACFCE1}" type="presOf" srcId="{00091044-26EF-4082-9BC3-399C99FBF742}" destId="{152F51C7-C809-4FFC-91E0-BB04D2682C6E}" srcOrd="0" destOrd="0" presId="urn:microsoft.com/office/officeart/2005/8/layout/radial3"/>
    <dgm:cxn modelId="{2485E121-8E0A-4536-A7BB-008F9DC33965}" srcId="{8CE798DC-3061-4C1F-B8D8-95655D7BE340}" destId="{4416DC5C-2851-4915-B0CA-872EC616280D}" srcOrd="3" destOrd="0" parTransId="{8E620D93-11E5-467E-9992-E1C7B773DB0C}" sibTransId="{F44924C4-CB04-47A6-8255-291D81B44495}"/>
    <dgm:cxn modelId="{7BA5B540-1E24-42B3-93B1-A35FA9A0DDFA}" srcId="{8CE798DC-3061-4C1F-B8D8-95655D7BE340}" destId="{D7026D99-AAD9-4969-A5D4-EA4B961815D4}" srcOrd="0" destOrd="0" parTransId="{7151C3DF-24CF-4354-AFF7-F3D8D6F85798}" sibTransId="{9D36D9FC-CFAC-487B-83B7-117E01B22BCC}"/>
    <dgm:cxn modelId="{DD5BD769-91FC-4009-89C8-DE0E8F236D55}" type="presOf" srcId="{F6861F16-2701-415E-8A5C-8E43002E59FB}" destId="{6708A972-62A4-44F3-AA1D-D0C7194A594C}" srcOrd="0" destOrd="0" presId="urn:microsoft.com/office/officeart/2005/8/layout/radial3"/>
    <dgm:cxn modelId="{7CD0F5EF-EA05-432F-868B-6BEB106E306A}" srcId="{8CE798DC-3061-4C1F-B8D8-95655D7BE340}" destId="{73E6B13D-4B5A-47FE-BA34-E984485C2725}" srcOrd="2" destOrd="0" parTransId="{41E37FCF-4E4B-4C66-9AF2-4623919B2D5C}" sibTransId="{2E9D6494-4224-462E-BDDC-A714CF984F1E}"/>
    <dgm:cxn modelId="{6C6A68AE-EF03-44A2-A1B2-8B2C0BE69BD1}" type="presOf" srcId="{8CE798DC-3061-4C1F-B8D8-95655D7BE340}" destId="{3DAA0A98-C711-4499-A782-775A69226C5A}" srcOrd="0" destOrd="0" presId="urn:microsoft.com/office/officeart/2005/8/layout/radial3"/>
    <dgm:cxn modelId="{76C6413F-51F0-4938-82F6-69F76FA74F63}" srcId="{0E120639-1D09-499F-9697-F909A7EEB810}" destId="{83365F52-6F46-4483-9E2C-52EBAD7747DD}" srcOrd="1" destOrd="0" parTransId="{A3F2F0BC-F747-452E-BBEF-5D6BF3BEF81B}" sibTransId="{565FB631-7806-45B3-9EF0-D80E0012E536}"/>
    <dgm:cxn modelId="{212C0552-D706-4F0E-B5FF-7A8DA58D6D9A}" srcId="{8CE798DC-3061-4C1F-B8D8-95655D7BE340}" destId="{3606E7CD-737C-470B-8662-BE1DA49AD45E}" srcOrd="8" destOrd="0" parTransId="{A9DE944E-727F-40F2-A22B-16DEAEC49C94}" sibTransId="{B6233A2A-C84E-438B-AC64-F3022286FC73}"/>
    <dgm:cxn modelId="{C5E58477-076B-4BD2-AF8D-59339D0146A9}" srcId="{8CE798DC-3061-4C1F-B8D8-95655D7BE340}" destId="{9D19AAB4-7DDB-4936-965A-98FC5BCAE2D4}" srcOrd="10" destOrd="0" parTransId="{684D2261-2531-4283-811D-F866B7C4EE13}" sibTransId="{00C76F87-06BB-47E3-85F9-0D7364858113}"/>
    <dgm:cxn modelId="{4FC251ED-2A20-4A3C-A252-24191E49DA0A}" srcId="{8CE798DC-3061-4C1F-B8D8-95655D7BE340}" destId="{F6861F16-2701-415E-8A5C-8E43002E59FB}" srcOrd="5" destOrd="0" parTransId="{F5C4CD9C-467F-46F0-A43D-7166912E1EAA}" sibTransId="{C8F150F2-7238-47F2-BEA7-B02F1A03F32D}"/>
    <dgm:cxn modelId="{A88D6498-CE87-4F8A-ABDD-55C9FEB082D5}" type="presOf" srcId="{587C9D7E-EBEF-40DD-95E7-AA02D5AB94F5}" destId="{0723040B-C2C7-4BD7-9DBA-48521822123C}" srcOrd="0" destOrd="0" presId="urn:microsoft.com/office/officeart/2005/8/layout/radial3"/>
    <dgm:cxn modelId="{6F68E921-D3FF-4F15-BE94-FEF590A73A46}" type="presOf" srcId="{9D19AAB4-7DDB-4936-965A-98FC5BCAE2D4}" destId="{C689F04E-3724-441B-9AD6-CBFE1F86498B}" srcOrd="0" destOrd="0" presId="urn:microsoft.com/office/officeart/2005/8/layout/radial3"/>
    <dgm:cxn modelId="{0E3A4883-7599-480A-AD97-DFB6F88B6CD7}" type="presOf" srcId="{52AA28F3-D45A-4120-9F6D-39FDED9B8598}" destId="{706843B0-A53C-49AC-BFD5-590936FC6EB2}" srcOrd="0" destOrd="0" presId="urn:microsoft.com/office/officeart/2005/8/layout/radial3"/>
    <dgm:cxn modelId="{4AD9CAD8-9F49-4315-A365-6FF7787EE802}" srcId="{8CE798DC-3061-4C1F-B8D8-95655D7BE340}" destId="{587C9D7E-EBEF-40DD-95E7-AA02D5AB94F5}" srcOrd="7" destOrd="0" parTransId="{EEA7CBF4-97C9-40D7-82DF-98CABF016DC7}" sibTransId="{2B454B30-C570-4C45-A42D-34863C95423D}"/>
    <dgm:cxn modelId="{BFA7EE9B-94C8-46BC-A558-574E2F4C43A8}" type="presOf" srcId="{D7026D99-AAD9-4969-A5D4-EA4B961815D4}" destId="{3562072B-EFDE-4453-957F-D06DEAC68D73}" srcOrd="0" destOrd="0" presId="urn:microsoft.com/office/officeart/2005/8/layout/radial3"/>
    <dgm:cxn modelId="{9948BCE5-7E19-42DB-B352-2870859FABB5}" srcId="{8CE798DC-3061-4C1F-B8D8-95655D7BE340}" destId="{DC5AF7B7-9137-446D-B316-97F20C41D9BE}" srcOrd="6" destOrd="0" parTransId="{CB28D2AB-AD51-448D-A006-1711B00DB262}" sibTransId="{2D13DCB7-35AC-45FF-926E-96153153AE75}"/>
    <dgm:cxn modelId="{E4A15E82-3377-437F-98F0-EC099DB83602}" type="presOf" srcId="{73E6B13D-4B5A-47FE-BA34-E984485C2725}" destId="{3B752B31-0CBD-4423-A8AA-CA816CBEB70F}" srcOrd="0" destOrd="0" presId="urn:microsoft.com/office/officeart/2005/8/layout/radial3"/>
    <dgm:cxn modelId="{66DBF0D9-48FD-413E-B1C2-A6FA72AFC2FD}" type="presOf" srcId="{4416DC5C-2851-4915-B0CA-872EC616280D}" destId="{94DF33D1-5D66-4E25-A4D7-318D25E37D6D}" srcOrd="0" destOrd="0" presId="urn:microsoft.com/office/officeart/2005/8/layout/radial3"/>
    <dgm:cxn modelId="{93E294FB-71AF-47DA-A33D-1BD05D5068AF}" srcId="{0E120639-1D09-499F-9697-F909A7EEB810}" destId="{8CE798DC-3061-4C1F-B8D8-95655D7BE340}" srcOrd="0" destOrd="0" parTransId="{8BCB18F8-F3E6-45D7-AC2A-162B4C81D53A}" sibTransId="{5E058CFF-B3A3-4326-BB2A-33EE8157F313}"/>
    <dgm:cxn modelId="{9043EC6C-F676-4504-A7CF-988EB8F7300A}" type="presOf" srcId="{DC5AF7B7-9137-446D-B316-97F20C41D9BE}" destId="{EF2B543A-B6E2-4816-98C9-6C5BE1704F3A}" srcOrd="0" destOrd="0" presId="urn:microsoft.com/office/officeart/2005/8/layout/radial3"/>
    <dgm:cxn modelId="{C888B833-D4B5-4EDA-8AFF-CA5BF1C93ECB}" srcId="{8CE798DC-3061-4C1F-B8D8-95655D7BE340}" destId="{826FC293-128A-4B33-87C7-ABBD9D831E24}" srcOrd="1" destOrd="0" parTransId="{B186B84B-8284-4DA4-ADFE-55A4AF2143B8}" sibTransId="{0B8EDF4E-EBB4-4035-8D0E-FDFCC5548068}"/>
    <dgm:cxn modelId="{C1EFB804-0FC1-45E4-8C38-024B73EDA2BE}" type="presParOf" srcId="{954510F7-5C67-4353-8E0E-DD53552849A8}" destId="{9F931F84-035C-42BA-9C2D-957A333713F3}" srcOrd="0" destOrd="0" presId="urn:microsoft.com/office/officeart/2005/8/layout/radial3"/>
    <dgm:cxn modelId="{8465F801-DCB2-42D5-8F6B-42479533CEFE}" type="presParOf" srcId="{9F931F84-035C-42BA-9C2D-957A333713F3}" destId="{3DAA0A98-C711-4499-A782-775A69226C5A}" srcOrd="0" destOrd="0" presId="urn:microsoft.com/office/officeart/2005/8/layout/radial3"/>
    <dgm:cxn modelId="{295BDBD7-F804-45AD-AA95-9D630D9D1EEC}" type="presParOf" srcId="{9F931F84-035C-42BA-9C2D-957A333713F3}" destId="{3562072B-EFDE-4453-957F-D06DEAC68D73}" srcOrd="1" destOrd="0" presId="urn:microsoft.com/office/officeart/2005/8/layout/radial3"/>
    <dgm:cxn modelId="{FB6889E2-C532-4E92-AEEB-18FD91FFE0AA}" type="presParOf" srcId="{9F931F84-035C-42BA-9C2D-957A333713F3}" destId="{5865B3A7-7C14-40CA-A2D1-50F80A8D229D}" srcOrd="2" destOrd="0" presId="urn:microsoft.com/office/officeart/2005/8/layout/radial3"/>
    <dgm:cxn modelId="{9A77C16D-FAC4-4C36-A663-48C3D94DF8BC}" type="presParOf" srcId="{9F931F84-035C-42BA-9C2D-957A333713F3}" destId="{3B752B31-0CBD-4423-A8AA-CA816CBEB70F}" srcOrd="3" destOrd="0" presId="urn:microsoft.com/office/officeart/2005/8/layout/radial3"/>
    <dgm:cxn modelId="{785697E0-3E27-4C52-8A71-18C572074395}" type="presParOf" srcId="{9F931F84-035C-42BA-9C2D-957A333713F3}" destId="{94DF33D1-5D66-4E25-A4D7-318D25E37D6D}" srcOrd="4" destOrd="0" presId="urn:microsoft.com/office/officeart/2005/8/layout/radial3"/>
    <dgm:cxn modelId="{BF7BE069-3A6F-492C-B3C1-7C630A9C2320}" type="presParOf" srcId="{9F931F84-035C-42BA-9C2D-957A333713F3}" destId="{152F51C7-C809-4FFC-91E0-BB04D2682C6E}" srcOrd="5" destOrd="0" presId="urn:microsoft.com/office/officeart/2005/8/layout/radial3"/>
    <dgm:cxn modelId="{E6227BF6-4E73-4C98-8A27-F6B4B9B404CD}" type="presParOf" srcId="{9F931F84-035C-42BA-9C2D-957A333713F3}" destId="{6708A972-62A4-44F3-AA1D-D0C7194A594C}" srcOrd="6" destOrd="0" presId="urn:microsoft.com/office/officeart/2005/8/layout/radial3"/>
    <dgm:cxn modelId="{3EB20C21-F631-42F5-97C4-75A5E8322B1C}" type="presParOf" srcId="{9F931F84-035C-42BA-9C2D-957A333713F3}" destId="{EF2B543A-B6E2-4816-98C9-6C5BE1704F3A}" srcOrd="7" destOrd="0" presId="urn:microsoft.com/office/officeart/2005/8/layout/radial3"/>
    <dgm:cxn modelId="{6ED78F86-F699-4055-943D-4A40A9143184}" type="presParOf" srcId="{9F931F84-035C-42BA-9C2D-957A333713F3}" destId="{0723040B-C2C7-4BD7-9DBA-48521822123C}" srcOrd="8" destOrd="0" presId="urn:microsoft.com/office/officeart/2005/8/layout/radial3"/>
    <dgm:cxn modelId="{71C8C458-2A22-4D16-9877-CA82329840B0}" type="presParOf" srcId="{9F931F84-035C-42BA-9C2D-957A333713F3}" destId="{4C8EBFA6-340A-492B-A89B-6737099005E7}" srcOrd="9" destOrd="0" presId="urn:microsoft.com/office/officeart/2005/8/layout/radial3"/>
    <dgm:cxn modelId="{9C84CCA5-070D-4299-9504-2B2CC585C322}" type="presParOf" srcId="{9F931F84-035C-42BA-9C2D-957A333713F3}" destId="{706843B0-A53C-49AC-BFD5-590936FC6EB2}" srcOrd="10" destOrd="0" presId="urn:microsoft.com/office/officeart/2005/8/layout/radial3"/>
    <dgm:cxn modelId="{BF8C72CA-2E15-4D7E-917B-689F58929091}" type="presParOf" srcId="{9F931F84-035C-42BA-9C2D-957A333713F3}" destId="{C689F04E-3724-441B-9AD6-CBFE1F86498B}" srcOrd="1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BB00DC3-D4DB-4F4E-B28F-85348BC2D39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C7168A6-7266-4F69-8741-AC4C4D8C6B03}">
      <dgm:prSet/>
      <dgm:spPr/>
      <dgm:t>
        <a:bodyPr/>
        <a:lstStyle/>
        <a:p>
          <a:pPr rtl="0"/>
          <a:r>
            <a:rPr lang="en-US" b="1" noProof="0" dirty="0" smtClean="0"/>
            <a:t>Process and main findings of the implementation of Partnership framework in the case study of Tunisia : Main phases</a:t>
          </a:r>
          <a:endParaRPr lang="en-US" b="1" noProof="0" dirty="0"/>
        </a:p>
      </dgm:t>
    </dgm:pt>
    <dgm:pt modelId="{FD28FD0F-86F0-43C1-9CA7-FAB2BF987EDB}" type="parTrans" cxnId="{B50EB16A-E6B0-4807-9F5B-42E58DC279AD}">
      <dgm:prSet/>
      <dgm:spPr/>
      <dgm:t>
        <a:bodyPr/>
        <a:lstStyle/>
        <a:p>
          <a:endParaRPr lang="fr-FR" b="1">
            <a:solidFill>
              <a:schemeClr val="accent6">
                <a:lumMod val="40000"/>
                <a:lumOff val="60000"/>
              </a:schemeClr>
            </a:solidFill>
          </a:endParaRPr>
        </a:p>
      </dgm:t>
    </dgm:pt>
    <dgm:pt modelId="{1B0C6B55-F562-4880-8E9B-A29372133055}" type="sibTrans" cxnId="{B50EB16A-E6B0-4807-9F5B-42E58DC279AD}">
      <dgm:prSet/>
      <dgm:spPr/>
      <dgm:t>
        <a:bodyPr/>
        <a:lstStyle/>
        <a:p>
          <a:endParaRPr lang="fr-FR" b="1">
            <a:solidFill>
              <a:schemeClr val="accent6">
                <a:lumMod val="40000"/>
                <a:lumOff val="60000"/>
              </a:schemeClr>
            </a:solidFill>
          </a:endParaRPr>
        </a:p>
      </dgm:t>
    </dgm:pt>
    <dgm:pt modelId="{37CFBE0A-6967-47FA-990E-7F4F029CD765}" type="pres">
      <dgm:prSet presAssocID="{BBB00DC3-D4DB-4F4E-B28F-85348BC2D39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470130A-64CC-45FE-BE2B-09150976205C}" type="pres">
      <dgm:prSet presAssocID="{FC7168A6-7266-4F69-8741-AC4C4D8C6B03}" presName="boxAndChildren" presStyleCnt="0"/>
      <dgm:spPr/>
      <dgm:t>
        <a:bodyPr/>
        <a:lstStyle/>
        <a:p>
          <a:endParaRPr lang="en-US"/>
        </a:p>
      </dgm:t>
    </dgm:pt>
    <dgm:pt modelId="{364546C7-64D3-435C-B3D2-B3D4CCB34A2E}" type="pres">
      <dgm:prSet presAssocID="{FC7168A6-7266-4F69-8741-AC4C4D8C6B03}" presName="parentTextBox" presStyleLbl="node1" presStyleIdx="0" presStyleCnt="1"/>
      <dgm:spPr/>
      <dgm:t>
        <a:bodyPr/>
        <a:lstStyle/>
        <a:p>
          <a:endParaRPr lang="en-US"/>
        </a:p>
      </dgm:t>
    </dgm:pt>
  </dgm:ptLst>
  <dgm:cxnLst>
    <dgm:cxn modelId="{56A4FC53-EA48-465F-A31C-C4DCC8438BBA}" type="presOf" srcId="{FC7168A6-7266-4F69-8741-AC4C4D8C6B03}" destId="{364546C7-64D3-435C-B3D2-B3D4CCB34A2E}" srcOrd="0" destOrd="0" presId="urn:microsoft.com/office/officeart/2005/8/layout/process4"/>
    <dgm:cxn modelId="{B50EB16A-E6B0-4807-9F5B-42E58DC279AD}" srcId="{BBB00DC3-D4DB-4F4E-B28F-85348BC2D395}" destId="{FC7168A6-7266-4F69-8741-AC4C4D8C6B03}" srcOrd="0" destOrd="0" parTransId="{FD28FD0F-86F0-43C1-9CA7-FAB2BF987EDB}" sibTransId="{1B0C6B55-F562-4880-8E9B-A29372133055}"/>
    <dgm:cxn modelId="{5C683208-D559-4B7F-9DCF-F487A2C820AD}" type="presOf" srcId="{BBB00DC3-D4DB-4F4E-B28F-85348BC2D395}" destId="{37CFBE0A-6967-47FA-990E-7F4F029CD765}" srcOrd="0" destOrd="0" presId="urn:microsoft.com/office/officeart/2005/8/layout/process4"/>
    <dgm:cxn modelId="{BEF930A3-21BC-4F2B-B302-06C7127A8EDD}" type="presParOf" srcId="{37CFBE0A-6967-47FA-990E-7F4F029CD765}" destId="{5470130A-64CC-45FE-BE2B-09150976205C}" srcOrd="0" destOrd="0" presId="urn:microsoft.com/office/officeart/2005/8/layout/process4"/>
    <dgm:cxn modelId="{B98AF979-05E2-4DBB-91B2-AB8A707D2056}" type="presParOf" srcId="{5470130A-64CC-45FE-BE2B-09150976205C}" destId="{364546C7-64D3-435C-B3D2-B3D4CCB34A2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F411775-E98E-4795-95B3-2C1AB14044D6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8CA520E-06DB-45DC-BA84-8C8DE40D8D82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CRDA (regional commissary of agricultural development) </a:t>
          </a:r>
          <a:r>
            <a:rPr lang="en-US" sz="1200" b="0" i="0" baseline="0" dirty="0" smtClean="0">
              <a:solidFill>
                <a:schemeClr val="tx1"/>
              </a:solidFill>
            </a:rPr>
            <a:t>: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3810F01F-D1C2-4048-9686-D1A99FE238B5}" type="parTrans" cxnId="{78E3073C-D3D9-45F4-8ED0-FF478101EC3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D2A5E703-8EA1-42C5-8FCA-79EB40981E3A}" type="sibTrans" cxnId="{78E3073C-D3D9-45F4-8ED0-FF478101EC3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29A8A548-9883-4177-ADB8-7BE0571ED875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Local administration </a:t>
          </a:r>
          <a:r>
            <a:rPr lang="en-US" sz="1200" b="0" i="0" baseline="0" dirty="0" smtClean="0">
              <a:solidFill>
                <a:schemeClr val="tx1"/>
              </a:solidFill>
            </a:rPr>
            <a:t>of agricultural development of </a:t>
          </a:r>
          <a:r>
            <a:rPr lang="en-US" sz="1200" b="0" i="0" baseline="0" dirty="0" err="1" smtClean="0">
              <a:solidFill>
                <a:schemeClr val="tx1"/>
              </a:solidFill>
            </a:rPr>
            <a:t>Beni</a:t>
          </a:r>
          <a:r>
            <a:rPr lang="en-US" sz="1200" b="0" i="0" baseline="0" dirty="0" smtClean="0">
              <a:solidFill>
                <a:schemeClr val="tx1"/>
              </a:solidFill>
            </a:rPr>
            <a:t> </a:t>
          </a:r>
          <a:r>
            <a:rPr lang="en-US" sz="1200" b="0" i="0" baseline="0" dirty="0" err="1" smtClean="0">
              <a:solidFill>
                <a:schemeClr val="tx1"/>
              </a:solidFill>
            </a:rPr>
            <a:t>Khedache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ED7F9AAE-5DD5-4551-BAEB-5E9EA8936822}" type="parTrans" cxnId="{5B411970-552C-46F2-9341-2A9D9FC077AC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CA1E7C22-A219-42CE-B444-E9FE869210B1}" type="sibTrans" cxnId="{5B411970-552C-46F2-9341-2A9D9FC077AC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04C896C-BC9C-4B19-AE77-3BC75CD68681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OEP </a:t>
          </a:r>
          <a:r>
            <a:rPr lang="en-US" sz="1200" b="0" i="0" baseline="0" dirty="0" smtClean="0">
              <a:solidFill>
                <a:schemeClr val="tx1"/>
              </a:solidFill>
            </a:rPr>
            <a:t>(Office of livestock and pasture);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00C0D1FA-332F-425D-AE84-E3C55C098284}" type="parTrans" cxnId="{60B05B53-035D-4848-9348-4AC1B698DFC2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421D0535-9962-456A-A3EA-BA5CEAC26D95}" type="sibTrans" cxnId="{60B05B53-035D-4848-9348-4AC1B698DFC2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4D64626-253B-4E3F-8D41-7CB90F4A309E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ODS</a:t>
          </a:r>
          <a:r>
            <a:rPr lang="en-US" sz="1200" b="0" i="0" baseline="0" dirty="0" smtClean="0">
              <a:solidFill>
                <a:schemeClr val="tx1"/>
              </a:solidFill>
            </a:rPr>
            <a:t> (Office of development of the South;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9F144CF3-AAA6-40F4-90F8-E97C56D5CB2B}" type="parTrans" cxnId="{C2E605AC-95E6-4321-B916-A1587B1A3FEF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F45AF6FF-B58A-4A63-A455-82BFEBFB920A}" type="sibTrans" cxnId="{C2E605AC-95E6-4321-B916-A1587B1A3FEF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26F4EBB-F84F-45F1-BB13-BD78CF8655CF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CBOs (Communities basic organizations):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AB811EBA-0D8D-418D-90F8-38E1F7398ED5}" type="parTrans" cxnId="{DDFFA808-6CFB-48AD-B2DA-D27F59D41E4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D3E3DC88-2437-4CAD-9A88-B13CC534C6CA}" type="sibTrans" cxnId="{DDFFA808-6CFB-48AD-B2DA-D27F59D41E4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32E3EF6-C64B-4DE5-8AA9-52FAA428B0F3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SMSA (Mutual agricultural BK services company)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E42152FD-098F-4706-9898-73B77D95E6FF}" type="parTrans" cxnId="{A4F1BBE1-10F4-4553-84F0-C67A5A966324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F48EC67A-2B58-4F20-B4CD-AC38096CACA5}" type="sibTrans" cxnId="{A4F1BBE1-10F4-4553-84F0-C67A5A966324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7F073AE5-4283-414E-ACC5-74F95AB707AD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GDA (Grouping of agricultural development </a:t>
          </a:r>
          <a:r>
            <a:rPr lang="en-US" sz="1200" b="0" i="0" baseline="0" dirty="0" err="1" smtClean="0">
              <a:solidFill>
                <a:schemeClr val="tx1"/>
              </a:solidFill>
            </a:rPr>
            <a:t>Dhahar</a:t>
          </a:r>
          <a:r>
            <a:rPr lang="en-US" sz="1200" b="0" i="0" baseline="0" dirty="0" smtClean="0">
              <a:solidFill>
                <a:schemeClr val="tx1"/>
              </a:solidFill>
            </a:rPr>
            <a:t> Rangeland)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B3B486D7-DDD9-4772-B522-EB713962F261}" type="parTrans" cxnId="{9CD149B1-E114-427D-B69D-9D45E71311A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CA97B7C5-CE47-4828-B60B-AA764B92552A}" type="sibTrans" cxnId="{9CD149B1-E114-427D-B69D-9D45E71311A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74FC2A2E-C190-4277-9A85-0E447F7D004A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UTAP</a:t>
          </a:r>
          <a:r>
            <a:rPr lang="en-US" sz="1200" b="0" i="0" baseline="0" dirty="0" smtClean="0">
              <a:solidFill>
                <a:schemeClr val="tx1"/>
              </a:solidFill>
            </a:rPr>
            <a:t> (Tunisian union of agriculture and fishing);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6B3DE018-7221-462C-ACA6-475519F759B8}" type="parTrans" cxnId="{4422710B-7DE0-456D-9099-A6BB66DEC17E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FD081AD3-559A-4934-8266-A1797967BECA}" type="sibTrans" cxnId="{4422710B-7DE0-456D-9099-A6BB66DEC17E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AE1DDBBD-6D45-48F7-B2B6-DF441469F535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NGOs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41EAD98A-0C25-4135-B3AC-FFE915B398E7}" type="parTrans" cxnId="{26ECFD54-4B1C-4667-ABF0-7BE4A7D37F9E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FC596FB-D4A0-411A-A06C-2FD51F8DC638}" type="sibTrans" cxnId="{26ECFD54-4B1C-4667-ABF0-7BE4A7D37F9E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D8494DB-C69B-4FA6-80F4-EA5A3B5E30FA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AJZ  (Association of young of </a:t>
          </a:r>
          <a:r>
            <a:rPr lang="en-US" sz="1200" b="0" i="0" baseline="0" dirty="0" err="1" smtClean="0">
              <a:solidFill>
                <a:schemeClr val="tx1"/>
              </a:solidFill>
            </a:rPr>
            <a:t>Zammour</a:t>
          </a:r>
          <a:r>
            <a:rPr lang="en-US" sz="1200" b="0" i="0" baseline="0" dirty="0" smtClean="0">
              <a:solidFill>
                <a:schemeClr val="tx1"/>
              </a:solidFill>
            </a:rPr>
            <a:t>),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7F0D043E-060D-4763-9062-5C5BE24E4380}" type="parTrans" cxnId="{F49765F1-AD42-44A2-9397-30A2D467575E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EA8B38B2-079F-441E-BE3F-045EFC2DFA41}" type="sibTrans" cxnId="{F49765F1-AD42-44A2-9397-30A2D467575E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1062B843-5398-44F1-A45D-225D77E3D846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ASPAB (</a:t>
          </a:r>
          <a:r>
            <a:rPr lang="en-US" sz="1200" b="0" i="0" baseline="0" dirty="0" err="1" smtClean="0">
              <a:solidFill>
                <a:schemeClr val="tx1"/>
              </a:solidFill>
            </a:rPr>
            <a:t>Boughrara</a:t>
          </a:r>
          <a:r>
            <a:rPr lang="en-US" sz="1200" b="0" i="0" baseline="0" dirty="0" smtClean="0">
              <a:solidFill>
                <a:schemeClr val="tx1"/>
              </a:solidFill>
            </a:rPr>
            <a:t>),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AAF90F1E-F0DE-4B09-BA91-1107C9247F04}" type="parTrans" cxnId="{151242DA-87BA-483F-9759-A6DB85B01FA6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64547E0-2A3E-4B5F-B375-2F6ABEE29F67}" type="sibTrans" cxnId="{151242DA-87BA-483F-9759-A6DB85B01FA6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25D9F422-609E-497C-B2A1-442A05E66E49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Association of </a:t>
          </a:r>
          <a:r>
            <a:rPr lang="en-US" sz="1200" b="0" i="0" baseline="0" dirty="0" err="1" smtClean="0">
              <a:solidFill>
                <a:schemeClr val="tx1"/>
              </a:solidFill>
            </a:rPr>
            <a:t>Yanabiï</a:t>
          </a:r>
          <a:r>
            <a:rPr lang="en-US" sz="1200" b="0" i="0" baseline="0" dirty="0" smtClean="0">
              <a:solidFill>
                <a:schemeClr val="tx1"/>
              </a:solidFill>
            </a:rPr>
            <a:t> (Women ONGs)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5435CD6B-5B06-4D3E-A4E8-C84DFF6F2E75}" type="parTrans" cxnId="{9B238B7D-4E3A-4C49-ABEC-B7681C95A71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6773D9B-660F-4553-B3EA-FB0519412F38}" type="sibTrans" cxnId="{9B238B7D-4E3A-4C49-ABEC-B7681C95A71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67410E07-3F22-4EC5-8BFD-D639D7C8F969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Researchers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E7F399E0-C28C-4C5D-A467-B235ECEFA146}" type="parTrans" cxnId="{22CAAD66-902E-4FF4-A182-B2C09AF9061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FA32721-155A-4A57-8F11-FF6992A32B60}" type="sibTrans" cxnId="{22CAAD66-902E-4FF4-A182-B2C09AF90617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ABA1C1E0-370B-49CE-9625-7692D7BA969A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Farmers (Men, Women, Young)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7CC4BAB4-24F3-4487-9BCF-9B72A0DD6B19}" type="parTrans" cxnId="{93EA27CF-4411-40E7-B574-2496AC87B0E6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9E29CED7-9AF1-4F71-BF91-6F21C77CD56F}" type="sibTrans" cxnId="{93EA27CF-4411-40E7-B574-2496AC87B0E6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B10DE7E-120D-4739-96B3-A10197900CA6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D. Agricultural development  &amp; statistics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CC960425-97B2-4530-A9F4-D069EA62E6C7}" type="parTrans" cxnId="{99803FFD-1B2E-42CF-B723-2806FFB0D78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E8E150CC-7B02-433A-85E4-89DAE00E83FD}" type="sibTrans" cxnId="{99803FFD-1B2E-42CF-B723-2806FFB0D78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35BEC37-EA87-4130-89F2-3895DD34CDEC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D. Water resources,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7433E16D-FAA4-4EEE-A108-9CEC570C688F}" type="parTrans" cxnId="{424E45E8-E28E-49AB-AAD0-B1F64AD142D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AA74BE93-B032-470F-AECE-9D132890746F}" type="sibTrans" cxnId="{424E45E8-E28E-49AB-AAD0-B1F64AD142D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27CFBA1E-E6C3-4275-BEE7-575DE043E0A2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D. Forest and </a:t>
          </a:r>
          <a:r>
            <a:rPr lang="fr-FR" sz="1200" b="0" i="0" baseline="0" dirty="0" err="1" smtClean="0">
              <a:solidFill>
                <a:schemeClr val="tx1"/>
              </a:solidFill>
            </a:rPr>
            <a:t>rangeland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EC8FBB26-55A7-4409-ADEF-B3FD1F11FEAE}" type="parTrans" cxnId="{24882D3E-5F23-453A-AF29-68ABACE7FB22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44C8DFA-8BE8-48B1-A3CF-57274554D866}" type="sibTrans" cxnId="{24882D3E-5F23-453A-AF29-68ABACE7FB22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0BA8505-FF32-4EA6-BD1C-709FEBC63AF9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Other Local NGOs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5D3667A9-18AD-4E2D-9C17-7F914AC74630}" type="parTrans" cxnId="{11F0973E-19F4-43DA-B889-A60CC56A9994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0860584-519E-4433-BB64-3FEA809B4F67}" type="sibTrans" cxnId="{11F0973E-19F4-43DA-B889-A60CC56A9994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6208051-5A10-410C-B207-1248106A955F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 ICARDA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AC207860-FAF8-41BF-8940-77B9821AEBE0}" type="parTrans" cxnId="{7963987A-DD84-4FF7-9748-C748E21BC9E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4D1D482-20E2-4D28-B6B1-2131824B452F}" type="sibTrans" cxnId="{7963987A-DD84-4FF7-9748-C748E21BC9E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53FE0F1C-E10B-4710-86DC-E69E68BDB363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IRA (Arid Zones Institute)(Multidisciplinary team, 15 researchers)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D1C631D4-EE51-4538-A860-A6BB96175CA4}" type="parTrans" cxnId="{DAEE5D4F-B414-474B-9EBC-41D8F1F6A3CF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9B62AB1A-4A35-4DF1-93BA-6E7D2C8AB4E1}" type="sibTrans" cxnId="{DAEE5D4F-B414-474B-9EBC-41D8F1F6A3CF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14B9E80-E6B0-4739-B756-E3F8706CE63B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Olive Institute (IO)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8C777CBC-79CF-4383-A6D1-5547451B6D8E}" type="parTrans" cxnId="{904705F2-2C69-40EA-92BA-7E61CB56260D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B97A907-C10F-46A0-A185-E95E680753CD}" type="sibTrans" cxnId="{904705F2-2C69-40EA-92BA-7E61CB56260D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990B59C6-352A-4080-AD7F-A4690971593D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…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3C2DAD45-5632-4980-8162-5722720F3A36}" type="parTrans" cxnId="{F43415DE-A924-4B25-8D4A-B719F2AA1EFD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D886721-D276-4DD6-A962-324E9C851E07}" type="sibTrans" cxnId="{F43415DE-A924-4B25-8D4A-B719F2AA1EFD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C8223B5A-DA9D-4A08-872F-D765487DA9FD}">
      <dgm:prSet custT="1"/>
      <dgm:spPr/>
      <dgm:t>
        <a:bodyPr/>
        <a:lstStyle/>
        <a:p>
          <a:pPr rtl="0"/>
          <a:r>
            <a:rPr lang="fr-FR" sz="1200" b="0" i="0" baseline="0" dirty="0" err="1" smtClean="0">
              <a:solidFill>
                <a:schemeClr val="tx1"/>
              </a:solidFill>
            </a:rPr>
            <a:t>Laboratory</a:t>
          </a:r>
          <a:r>
            <a:rPr lang="fr-FR" sz="1200" b="0" i="0" baseline="0" dirty="0" smtClean="0">
              <a:solidFill>
                <a:schemeClr val="tx1"/>
              </a:solidFill>
            </a:rPr>
            <a:t> of </a:t>
          </a:r>
          <a:r>
            <a:rPr lang="fr-FR" sz="1200" b="0" i="0" baseline="0" dirty="0" err="1" smtClean="0">
              <a:solidFill>
                <a:schemeClr val="tx1"/>
              </a:solidFill>
            </a:rPr>
            <a:t>Eromolgy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486F66C5-1A26-4498-9069-B20ABD4D4BCF}" type="parTrans" cxnId="{73BF39EC-3DFA-48D9-9F55-E5C38E291D80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9BA1DFC6-3C9E-4B35-ABA1-461C0C3478E9}" type="sibTrans" cxnId="{73BF39EC-3DFA-48D9-9F55-E5C38E291D80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70EAA1B-35BC-4DF7-935C-B851A82993DD}">
      <dgm:prSet custT="1"/>
      <dgm:spPr/>
      <dgm:t>
        <a:bodyPr/>
        <a:lstStyle/>
        <a:p>
          <a:pPr rtl="0"/>
          <a:r>
            <a:rPr lang="fr-FR" sz="1200" b="0" i="0" baseline="0" dirty="0" err="1" smtClean="0">
              <a:solidFill>
                <a:schemeClr val="tx1"/>
              </a:solidFill>
            </a:rPr>
            <a:t>Laboratory</a:t>
          </a:r>
          <a:r>
            <a:rPr lang="fr-FR" sz="1200" b="0" i="0" baseline="0" dirty="0" smtClean="0">
              <a:solidFill>
                <a:schemeClr val="tx1"/>
              </a:solidFill>
            </a:rPr>
            <a:t> of socio </a:t>
          </a:r>
          <a:r>
            <a:rPr lang="fr-FR" sz="1200" b="0" i="0" baseline="0" dirty="0" err="1" smtClean="0">
              <a:solidFill>
                <a:schemeClr val="tx1"/>
              </a:solidFill>
            </a:rPr>
            <a:t>economy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D2C678E2-DD3C-40D3-8414-39791E96A8C9}" type="parTrans" cxnId="{91564EBD-5532-4D38-B2D1-C553A5E547BA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A96B9494-F3F6-44B9-BE5F-992EB9AEDE27}" type="sibTrans" cxnId="{91564EBD-5532-4D38-B2D1-C553A5E547BA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DF3A6494-A622-4B2A-8AA3-D0ED65F659D6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Labo of </a:t>
          </a:r>
          <a:r>
            <a:rPr lang="fr-FR" sz="1200" b="0" i="0" baseline="0" dirty="0" err="1" smtClean="0">
              <a:solidFill>
                <a:schemeClr val="tx1"/>
              </a:solidFill>
            </a:rPr>
            <a:t>Rangeland</a:t>
          </a:r>
          <a:r>
            <a:rPr lang="fr-FR" sz="1200" b="0" i="0" baseline="0" dirty="0" smtClean="0">
              <a:solidFill>
                <a:schemeClr val="tx1"/>
              </a:solidFill>
            </a:rPr>
            <a:t> and </a:t>
          </a:r>
          <a:r>
            <a:rPr lang="fr-FR" sz="1200" b="0" i="0" baseline="0" dirty="0" err="1" smtClean="0">
              <a:solidFill>
                <a:schemeClr val="tx1"/>
              </a:solidFill>
            </a:rPr>
            <a:t>ecology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4E1EEFEE-DA3C-4111-898C-D09E0B2E6E34}" type="parTrans" cxnId="{1508A449-A291-47BD-8F07-9C938D3F608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1252F534-F5AF-44A5-8D60-84CF8B98BFA9}" type="sibTrans" cxnId="{1508A449-A291-47BD-8F07-9C938D3F608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98130735-1C4A-4CAC-88C0-2A7329CDBA66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Labo of  animal sciences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3EEEF182-C3F5-4A32-BBBB-10B8255A7B99}" type="parTrans" cxnId="{8A6515D5-F341-44ED-BC1B-EAED440B2DEB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C8357B7A-FE0F-4B0A-AE59-BB8A6C0280FD}" type="sibTrans" cxnId="{8A6515D5-F341-44ED-BC1B-EAED440B2DEB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698A6C44-7265-4EED-A696-7ACBFD260622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Labo of </a:t>
          </a:r>
          <a:r>
            <a:rPr lang="fr-FR" sz="1200" b="0" i="0" baseline="0" dirty="0" err="1" smtClean="0">
              <a:solidFill>
                <a:schemeClr val="tx1"/>
              </a:solidFill>
            </a:rPr>
            <a:t>Agronomy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92AEC89C-EDFD-43A4-865A-99CEDC8291B9}" type="parTrans" cxnId="{8598EDCC-C62B-40E8-8EFE-AA72553AB735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C40414F-C960-44A9-8F27-FA3A2DE07FAF}" type="sibTrans" cxnId="{8598EDCC-C62B-40E8-8EFE-AA72553AB735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49DD279D-063A-48E7-A437-A80C887FA71A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Breeders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C724EEDD-0836-4F5D-B892-DE66DE7559A6}" type="parTrans" cxnId="{B276C007-0ACB-49E1-A340-F87393C5A0E9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EF0075A8-ECA3-4AD7-81DA-EAAE27533904}" type="sibTrans" cxnId="{B276C007-0ACB-49E1-A340-F87393C5A0E9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BA2848FE-0FBD-4636-8C0E-10CBDD0FFE39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Olive trees producers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18BF8900-DF7D-40C8-9EDD-6F7F6E9B9332}" type="parTrans" cxnId="{8F22FABB-CB76-4DA5-BB69-37B406AC1F71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FBA9E34D-B210-4A90-8546-67AC374EC2ED}" type="sibTrans" cxnId="{8F22FABB-CB76-4DA5-BB69-37B406AC1F71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2FFD1BB-F45F-4BFD-B9C9-4D9CE8EBDE8D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Mixed farming system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C7526F1F-5FEC-475D-9939-53C961D95E83}" type="parTrans" cxnId="{D016C3ED-5D04-4E5A-A1A9-47F733BBC400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9693BF6E-5087-4F98-9E73-E98B052B717B}" type="sibTrans" cxnId="{D016C3ED-5D04-4E5A-A1A9-47F733BBC400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DEB08C08-6AF4-45F3-B115-1CE2BF6C38D2}">
      <dgm:prSet custT="1"/>
      <dgm:spPr/>
      <dgm:t>
        <a:bodyPr/>
        <a:lstStyle/>
        <a:p>
          <a:pPr rtl="0"/>
          <a:r>
            <a:rPr lang="en-US" sz="1200" b="1" i="0" baseline="0" dirty="0" smtClean="0">
              <a:solidFill>
                <a:schemeClr val="tx1"/>
              </a:solidFill>
            </a:rPr>
            <a:t>National administrations </a:t>
          </a:r>
          <a:r>
            <a:rPr lang="en-US" sz="1200" b="0" i="0" baseline="0" dirty="0" smtClean="0">
              <a:solidFill>
                <a:schemeClr val="tx1"/>
              </a:solidFill>
            </a:rPr>
            <a:t>(IRESA, General Directions of Production, etc.)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F443320D-F1A8-4916-99E3-1F22804125F2}" type="parTrans" cxnId="{463D0D53-F246-4BD2-81B5-2D08E9E7C11D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7A07AE9-92A5-45DC-A568-FE367A37A4D7}" type="sibTrans" cxnId="{463D0D53-F246-4BD2-81B5-2D08E9E7C11D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7030206-E5AA-4C66-B5BC-D2EF63742734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Irrigators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67D78448-62F4-48D7-9FC5-632A1FE6AC30}" type="parTrans" cxnId="{385C4795-B962-43EE-A157-0DEE9FD4C902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2A30D71-0D6E-41B8-93E0-C51BC3FDBD35}" type="sibTrans" cxnId="{385C4795-B962-43EE-A157-0DEE9FD4C902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3749C9E5-A760-402A-A6EC-4B0A697E9E79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National agencies of promoting agricultural investment  (APIA, API)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30B4C967-D9B8-4AE1-B7B7-6AFF7C5611A2}" type="parTrans" cxnId="{1A7A7EEF-FCEE-48A8-BC5F-933FE81238C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7E5ECC6-B130-498B-84DB-A95006A60F62}" type="sibTrans" cxnId="{1A7A7EEF-FCEE-48A8-BC5F-933FE81238C8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2C3568C5-F882-4747-B934-4D3CBA87C1BB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Banks (Credits, subsidies, BNA, SB, etc.)</a:t>
          </a:r>
          <a:endParaRPr lang="en-US" sz="1200" b="0" i="0" baseline="0" dirty="0">
            <a:solidFill>
              <a:schemeClr val="tx1"/>
            </a:solidFill>
          </a:endParaRPr>
        </a:p>
      </dgm:t>
    </dgm:pt>
    <dgm:pt modelId="{62C61242-8C28-4682-B78C-4D5C5905CDDC}" type="parTrans" cxnId="{9B578853-AEC4-40EE-817E-B40C05E2A08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1C576F25-5548-4B9C-A315-A14B328D3CAA}" type="sibTrans" cxnId="{9B578853-AEC4-40EE-817E-B40C05E2A08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CBC19FAD-ABEF-4BDE-9F4E-469DFBCD6F92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Division of finance and social organization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BE5AA251-EDDD-4858-BAAB-172A7066A59E}" type="parTrans" cxnId="{5560A1E3-22AD-4054-8BE1-2A097FC9DAF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85A73E9D-2E22-4F14-AA71-4F29239B180E}" type="sibTrans" cxnId="{5560A1E3-22AD-4054-8BE1-2A097FC9DAF3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D71EF9D5-0874-4EDE-93E7-C508E6080220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Division of Water and soil conservation,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5ECD931E-697D-4EF0-BBB1-2093EBCA1A5D}" type="parTrans" cxnId="{12696E1B-8193-4118-BA09-015A489C2274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0F5720DB-DE71-4C64-AC64-BD641B2795D5}" type="sibTrans" cxnId="{12696E1B-8193-4118-BA09-015A489C2274}">
      <dgm:prSet/>
      <dgm:spPr/>
      <dgm:t>
        <a:bodyPr/>
        <a:lstStyle/>
        <a:p>
          <a:endParaRPr lang="fr-FR" sz="1200">
            <a:solidFill>
              <a:schemeClr val="tx1"/>
            </a:solidFill>
          </a:endParaRPr>
        </a:p>
      </dgm:t>
    </dgm:pt>
    <dgm:pt modelId="{78B1E146-7A17-4695-BC13-0A019031406E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GDA </a:t>
          </a:r>
          <a:r>
            <a:rPr lang="en-US" sz="1200" b="0" i="0" baseline="0" dirty="0" err="1" smtClean="0">
              <a:solidFill>
                <a:schemeClr val="tx1"/>
              </a:solidFill>
            </a:rPr>
            <a:t>Bhayra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ACB08F46-CA70-4D73-A5E7-5ABEF4B5DD58}" type="parTrans" cxnId="{B60451A0-0023-412E-AB35-9E4DA3F5BD88}">
      <dgm:prSet/>
      <dgm:spPr/>
      <dgm:t>
        <a:bodyPr/>
        <a:lstStyle/>
        <a:p>
          <a:endParaRPr lang="fr-FR"/>
        </a:p>
      </dgm:t>
    </dgm:pt>
    <dgm:pt modelId="{BED1258E-62EF-454E-A5C9-3EB33BF61007}" type="sibTrans" cxnId="{B60451A0-0023-412E-AB35-9E4DA3F5BD88}">
      <dgm:prSet/>
      <dgm:spPr/>
      <dgm:t>
        <a:bodyPr/>
        <a:lstStyle/>
        <a:p>
          <a:endParaRPr lang="fr-FR"/>
        </a:p>
      </dgm:t>
    </dgm:pt>
    <dgm:pt modelId="{F7CD79A5-7A8F-48DF-B50C-F5A930AB2621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Collective land Management Consult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7D21FDD2-52A8-4FB5-9ED2-21F43A1F9749}" type="parTrans" cxnId="{B57E9E5B-A9C6-49A7-A518-326B39434096}">
      <dgm:prSet/>
      <dgm:spPr/>
      <dgm:t>
        <a:bodyPr/>
        <a:lstStyle/>
        <a:p>
          <a:endParaRPr lang="fr-FR"/>
        </a:p>
      </dgm:t>
    </dgm:pt>
    <dgm:pt modelId="{A4F6E64E-E0B7-4866-A0E8-0195870297DB}" type="sibTrans" cxnId="{B57E9E5B-A9C6-49A7-A518-326B39434096}">
      <dgm:prSet/>
      <dgm:spPr/>
      <dgm:t>
        <a:bodyPr/>
        <a:lstStyle/>
        <a:p>
          <a:endParaRPr lang="fr-FR"/>
        </a:p>
      </dgm:t>
    </dgm:pt>
    <dgm:pt modelId="{73300195-5700-4878-8195-EC95CE77AB12}">
      <dgm:prSet custT="1"/>
      <dgm:spPr/>
      <dgm:t>
        <a:bodyPr/>
        <a:lstStyle/>
        <a:p>
          <a:pPr rtl="0"/>
          <a:r>
            <a:rPr lang="en-US" sz="1200" b="0" i="0" baseline="0" dirty="0" smtClean="0">
              <a:solidFill>
                <a:schemeClr val="tx1"/>
              </a:solidFill>
            </a:rPr>
            <a:t>UNF (Women union organization)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043BF48C-7D27-4F31-9D7F-BC6C49EC7944}" type="parTrans" cxnId="{9341E10E-6E64-413B-9B1B-8A7A59FE4523}">
      <dgm:prSet/>
      <dgm:spPr/>
      <dgm:t>
        <a:bodyPr/>
        <a:lstStyle/>
        <a:p>
          <a:endParaRPr lang="fr-FR"/>
        </a:p>
      </dgm:t>
    </dgm:pt>
    <dgm:pt modelId="{3F262D18-CDC4-4EAE-95C9-9C450CD39FBA}" type="sibTrans" cxnId="{9341E10E-6E64-413B-9B1B-8A7A59FE4523}">
      <dgm:prSet/>
      <dgm:spPr/>
      <dgm:t>
        <a:bodyPr/>
        <a:lstStyle/>
        <a:p>
          <a:endParaRPr lang="fr-FR"/>
        </a:p>
      </dgm:t>
    </dgm:pt>
    <dgm:pt modelId="{B6EBBD32-2E2C-4DA8-BEE6-816EBA9A370B}">
      <dgm:prSet custT="1"/>
      <dgm:spPr/>
      <dgm:t>
        <a:bodyPr/>
        <a:lstStyle/>
        <a:p>
          <a:pPr rtl="0"/>
          <a:r>
            <a:rPr lang="fr-FR" sz="1200" b="0" i="0" baseline="0" dirty="0" smtClean="0">
              <a:solidFill>
                <a:schemeClr val="tx1"/>
              </a:solidFill>
            </a:rPr>
            <a:t>UTICA (</a:t>
          </a:r>
          <a:r>
            <a:rPr lang="fr-FR" sz="1200" b="0" i="0" baseline="0" dirty="0" err="1" smtClean="0">
              <a:solidFill>
                <a:schemeClr val="tx1"/>
              </a:solidFill>
            </a:rPr>
            <a:t>Industrial</a:t>
          </a:r>
          <a:r>
            <a:rPr lang="fr-FR" sz="1200" b="0" i="0" baseline="0" dirty="0" smtClean="0">
              <a:solidFill>
                <a:schemeClr val="tx1"/>
              </a:solidFill>
            </a:rPr>
            <a:t> and traders union)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BB161DE2-AECE-4CD0-B0B9-C3100066F9AB}" type="parTrans" cxnId="{2B687D0F-457B-428F-A1AA-67CA2CF84D21}">
      <dgm:prSet/>
      <dgm:spPr/>
      <dgm:t>
        <a:bodyPr/>
        <a:lstStyle/>
        <a:p>
          <a:endParaRPr lang="fr-FR"/>
        </a:p>
      </dgm:t>
    </dgm:pt>
    <dgm:pt modelId="{BC11DD6F-3FE4-40D4-AF86-B28204CD91A8}" type="sibTrans" cxnId="{2B687D0F-457B-428F-A1AA-67CA2CF84D21}">
      <dgm:prSet/>
      <dgm:spPr/>
      <dgm:t>
        <a:bodyPr/>
        <a:lstStyle/>
        <a:p>
          <a:endParaRPr lang="fr-FR"/>
        </a:p>
      </dgm:t>
    </dgm:pt>
    <dgm:pt modelId="{E0B26EAD-4297-4C52-B5BD-C403408DF4D7}">
      <dgm:prSet custScaleX="231657" custT="1"/>
      <dgm:spPr/>
      <dgm:t>
        <a:bodyPr/>
        <a:lstStyle/>
        <a:p>
          <a:pPr rtl="0"/>
          <a:r>
            <a:rPr lang="en-US" sz="1200" b="0" i="0" baseline="0" smtClean="0">
              <a:solidFill>
                <a:schemeClr val="tx1"/>
              </a:solidFill>
            </a:rPr>
            <a:t>ADESM (Association of development and strategic studies of Medenine); </a:t>
          </a:r>
          <a:endParaRPr lang="fr-FR" sz="1200" b="0" i="0" baseline="0" dirty="0">
            <a:solidFill>
              <a:schemeClr val="tx1"/>
            </a:solidFill>
          </a:endParaRPr>
        </a:p>
      </dgm:t>
    </dgm:pt>
    <dgm:pt modelId="{8AB82AB8-A909-4B49-A653-5E66B10F3629}" type="parTrans" cxnId="{FA34DE63-C9E7-4D9E-941F-FDEF06217F44}">
      <dgm:prSet/>
      <dgm:spPr/>
      <dgm:t>
        <a:bodyPr/>
        <a:lstStyle/>
        <a:p>
          <a:endParaRPr lang="fr-FR"/>
        </a:p>
      </dgm:t>
    </dgm:pt>
    <dgm:pt modelId="{746F0709-AABD-4266-A88D-1AB903171D67}" type="sibTrans" cxnId="{FA34DE63-C9E7-4D9E-941F-FDEF06217F44}">
      <dgm:prSet/>
      <dgm:spPr/>
      <dgm:t>
        <a:bodyPr/>
        <a:lstStyle/>
        <a:p>
          <a:endParaRPr lang="fr-FR"/>
        </a:p>
      </dgm:t>
    </dgm:pt>
    <dgm:pt modelId="{0EF24AD9-8366-486D-B716-344990D1D5C4}" type="pres">
      <dgm:prSet presAssocID="{2F411775-E98E-4795-95B3-2C1AB14044D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145D667-0D38-4EBA-AE02-7CF2EAF7CF23}" type="pres">
      <dgm:prSet presAssocID="{2F411775-E98E-4795-95B3-2C1AB14044D6}" presName="cycle" presStyleCnt="0"/>
      <dgm:spPr/>
    </dgm:pt>
    <dgm:pt modelId="{8DA4EA6D-5D23-4F5D-B159-7CA2AFF2B350}" type="pres">
      <dgm:prSet presAssocID="{F8CA520E-06DB-45DC-BA84-8C8DE40D8D82}" presName="nodeFirstNode" presStyleLbl="node1" presStyleIdx="0" presStyleCnt="14" custScaleX="135252" custScaleY="575158" custRadScaleRad="68199" custRadScaleInc="-3803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04046A8-FC42-407C-8730-6923C7FF3A96}" type="pres">
      <dgm:prSet presAssocID="{D2A5E703-8EA1-42C5-8FCA-79EB40981E3A}" presName="sibTransFirstNode" presStyleLbl="bgShp" presStyleIdx="0" presStyleCnt="1" custLinFactNeighborX="-5486" custLinFactNeighborY="-25873"/>
      <dgm:spPr/>
      <dgm:t>
        <a:bodyPr/>
        <a:lstStyle/>
        <a:p>
          <a:endParaRPr lang="fr-FR"/>
        </a:p>
      </dgm:t>
    </dgm:pt>
    <dgm:pt modelId="{A858577A-3B8B-4CDE-8A37-DC73F955C348}" type="pres">
      <dgm:prSet presAssocID="{29A8A548-9883-4177-ADB8-7BE0571ED875}" presName="nodeFollowingNodes" presStyleLbl="node1" presStyleIdx="1" presStyleCnt="14" custScaleX="231657" custRadScaleRad="128956" custRadScaleInc="2805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22E30D7-DF02-4AD5-9BF6-DB60222F2084}" type="pres">
      <dgm:prSet presAssocID="{504C896C-BC9C-4B19-AE77-3BC75CD68681}" presName="nodeFollowingNodes" presStyleLbl="node1" presStyleIdx="2" presStyleCnt="14" custScaleX="231657" custRadScaleRad="123139" custRadScaleInc="-18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560D911-EE8D-4E1E-A495-F82A059120E0}" type="pres">
      <dgm:prSet presAssocID="{04D64626-253B-4E3F-8D41-7CB90F4A309E}" presName="nodeFollowingNodes" presStyleLbl="node1" presStyleIdx="3" presStyleCnt="14" custScaleX="231657" custRadScaleRad="114205" custRadScaleInc="-4032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C76CD73-4F2A-4797-8732-014814595451}" type="pres">
      <dgm:prSet presAssocID="{326F4EBB-F84F-45F1-BB13-BD78CF8655CF}" presName="nodeFollowingNodes" presStyleLbl="node1" presStyleIdx="4" presStyleCnt="14" custScaleX="231657" custScaleY="313642" custRadScaleRad="105485" custRadScaleInc="-5397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A151C81-B7E4-45E8-8BD8-3C1284409369}" type="pres">
      <dgm:prSet presAssocID="{74FC2A2E-C190-4277-9A85-0E447F7D004A}" presName="nodeFollowingNodes" presStyleLbl="node1" presStyleIdx="5" presStyleCnt="14" custScaleX="231657" custRadScaleRad="115808" custRadScaleInc="-591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DDA8C90-E9A9-4F87-A957-5195244F74EE}" type="pres">
      <dgm:prSet presAssocID="{73300195-5700-4878-8195-EC95CE77AB12}" presName="nodeFollowingNodes" presStyleLbl="node1" presStyleIdx="6" presStyleCnt="14" custRadScaleRad="127119" custRadScaleInc="-12436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1C57E0F-3654-425F-A45B-F261B9B17A9B}" type="pres">
      <dgm:prSet presAssocID="{B6EBBD32-2E2C-4DA8-BEE6-816EBA9A370B}" presName="nodeFollowingNodes" presStyleLbl="node1" presStyleIdx="7" presStyleCnt="14" custRadScaleRad="94585" custRadScaleInc="-16887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6C91C48-E677-47B5-983F-D46EDF4DBB66}" type="pres">
      <dgm:prSet presAssocID="{AE1DDBBD-6D45-48F7-B2B6-DF441469F535}" presName="nodeFollowingNodes" presStyleLbl="node1" presStyleIdx="8" presStyleCnt="14" custScaleX="231657" custScaleY="267086" custRadScaleRad="62753" custRadScaleInc="-7694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25C5163-DAFB-44FB-B606-9420977488C4}" type="pres">
      <dgm:prSet presAssocID="{67410E07-3F22-4EC5-8BFD-D639D7C8F969}" presName="nodeFollowingNodes" presStyleLbl="node1" presStyleIdx="9" presStyleCnt="14" custScaleX="231657" custScaleY="417029" custRadScaleRad="118410" custRadScaleInc="4813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7832998-D8D9-43AA-8DF7-756823374D11}" type="pres">
      <dgm:prSet presAssocID="{ABA1C1E0-370B-49CE-9625-7692D7BA969A}" presName="nodeFollowingNodes" presStyleLbl="node1" presStyleIdx="10" presStyleCnt="14" custScaleX="231657" custScaleY="205515" custRadScaleRad="106368" custRadScaleInc="8434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FBE3F28-10B1-42A4-ACBF-84A339C24B76}" type="pres">
      <dgm:prSet presAssocID="{DEB08C08-6AF4-45F3-B115-1CE2BF6C38D2}" presName="nodeFollowingNodes" presStyleLbl="node1" presStyleIdx="11" presStyleCnt="14" custScaleX="231657" custRadScaleRad="117165" custRadScaleInc="5393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6E8DFB3-AB03-407A-8FC5-8CFEBD65188D}" type="pres">
      <dgm:prSet presAssocID="{3749C9E5-A760-402A-A6EC-4B0A697E9E79}" presName="nodeFollowingNodes" presStyleLbl="node1" presStyleIdx="12" presStyleCnt="14" custScaleX="231657" custRadScaleRad="120826" custRadScaleInc="-61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504E219-A505-4299-ABD8-94D4DD4B7898}" type="pres">
      <dgm:prSet presAssocID="{2C3568C5-F882-4747-B934-4D3CBA87C1BB}" presName="nodeFollowingNodes" presStyleLbl="node1" presStyleIdx="13" presStyleCnt="14" custScaleX="231657" custRadScaleRad="137107" custRadScaleInc="-7478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9DB3CD63-50C5-4E73-88DC-063F4259F09C}" type="presOf" srcId="{78B1E146-7A17-4695-BC13-0A019031406E}" destId="{FC76CD73-4F2A-4797-8732-014814595451}" srcOrd="0" destOrd="3" presId="urn:microsoft.com/office/officeart/2005/8/layout/cycle3"/>
    <dgm:cxn modelId="{6949FCCD-7071-4863-8800-C019E80A7E0B}" type="presOf" srcId="{326F4EBB-F84F-45F1-BB13-BD78CF8655CF}" destId="{FC76CD73-4F2A-4797-8732-014814595451}" srcOrd="0" destOrd="0" presId="urn:microsoft.com/office/officeart/2005/8/layout/cycle3"/>
    <dgm:cxn modelId="{2B687D0F-457B-428F-A1AA-67CA2CF84D21}" srcId="{2F411775-E98E-4795-95B3-2C1AB14044D6}" destId="{B6EBBD32-2E2C-4DA8-BEE6-816EBA9A370B}" srcOrd="7" destOrd="0" parTransId="{BB161DE2-AECE-4CD0-B0B9-C3100066F9AB}" sibTransId="{BC11DD6F-3FE4-40D4-AF86-B28204CD91A8}"/>
    <dgm:cxn modelId="{905FFE28-E597-4E78-9320-BEF0F176D85F}" type="presOf" srcId="{74FC2A2E-C190-4277-9A85-0E447F7D004A}" destId="{4A151C81-B7E4-45E8-8BD8-3C1284409369}" srcOrd="0" destOrd="0" presId="urn:microsoft.com/office/officeart/2005/8/layout/cycle3"/>
    <dgm:cxn modelId="{4422710B-7DE0-456D-9099-A6BB66DEC17E}" srcId="{2F411775-E98E-4795-95B3-2C1AB14044D6}" destId="{74FC2A2E-C190-4277-9A85-0E447F7D004A}" srcOrd="5" destOrd="0" parTransId="{6B3DE018-7221-462C-ACA6-475519F759B8}" sibTransId="{FD081AD3-559A-4934-8266-A1797967BECA}"/>
    <dgm:cxn modelId="{07ACAF08-785B-417E-86E2-6381AFCA13A1}" type="presOf" srcId="{AE1DDBBD-6D45-48F7-B2B6-DF441469F535}" destId="{06C91C48-E677-47B5-983F-D46EDF4DBB66}" srcOrd="0" destOrd="0" presId="urn:microsoft.com/office/officeart/2005/8/layout/cycle3"/>
    <dgm:cxn modelId="{FA34DE63-C9E7-4D9E-941F-FDEF06217F44}" srcId="{AE1DDBBD-6D45-48F7-B2B6-DF441469F535}" destId="{E0B26EAD-4297-4C52-B5BD-C403408DF4D7}" srcOrd="3" destOrd="0" parTransId="{8AB82AB8-A909-4B49-A653-5E66B10F3629}" sibTransId="{746F0709-AABD-4266-A88D-1AB903171D67}"/>
    <dgm:cxn modelId="{CE504B5A-B8B9-48D1-9DEB-E49CB58F8790}" type="presOf" srcId="{53FE0F1C-E10B-4710-86DC-E69E68BDB363}" destId="{B25C5163-DAFB-44FB-B606-9420977488C4}" srcOrd="0" destOrd="1" presId="urn:microsoft.com/office/officeart/2005/8/layout/cycle3"/>
    <dgm:cxn modelId="{742A8CE4-8359-414D-8DAB-DFDEC1DA2E7B}" type="presOf" srcId="{D2A5E703-8EA1-42C5-8FCA-79EB40981E3A}" destId="{B04046A8-FC42-407C-8730-6923C7FF3A96}" srcOrd="0" destOrd="0" presId="urn:microsoft.com/office/officeart/2005/8/layout/cycle3"/>
    <dgm:cxn modelId="{B60451A0-0023-412E-AB35-9E4DA3F5BD88}" srcId="{326F4EBB-F84F-45F1-BB13-BD78CF8655CF}" destId="{78B1E146-7A17-4695-BC13-0A019031406E}" srcOrd="2" destOrd="0" parTransId="{ACB08F46-CA70-4D73-A5E7-5ABEF4B5DD58}" sibTransId="{BED1258E-62EF-454E-A5C9-3EB33BF61007}"/>
    <dgm:cxn modelId="{5B411970-552C-46F2-9341-2A9D9FC077AC}" srcId="{2F411775-E98E-4795-95B3-2C1AB14044D6}" destId="{29A8A548-9883-4177-ADB8-7BE0571ED875}" srcOrd="1" destOrd="0" parTransId="{ED7F9AAE-5DD5-4551-BAEB-5E9EA8936822}" sibTransId="{CA1E7C22-A219-42CE-B444-E9FE869210B1}"/>
    <dgm:cxn modelId="{CB326634-669D-4812-A8C8-A723DCD01295}" type="presOf" srcId="{B6EBBD32-2E2C-4DA8-BEE6-816EBA9A370B}" destId="{21C57E0F-3654-425F-A45B-F261B9B17A9B}" srcOrd="0" destOrd="0" presId="urn:microsoft.com/office/officeart/2005/8/layout/cycle3"/>
    <dgm:cxn modelId="{1CD415A0-3202-4518-B964-C2D460E70620}" type="presOf" srcId="{BA2848FE-0FBD-4636-8C0E-10CBDD0FFE39}" destId="{97832998-D8D9-43AA-8DF7-756823374D11}" srcOrd="0" destOrd="2" presId="urn:microsoft.com/office/officeart/2005/8/layout/cycle3"/>
    <dgm:cxn modelId="{3A03CF35-007F-4E06-A467-733EF5A8E963}" type="presOf" srcId="{50BA8505-FF32-4EA6-BD1C-709FEBC63AF9}" destId="{06C91C48-E677-47B5-983F-D46EDF4DBB66}" srcOrd="0" destOrd="5" presId="urn:microsoft.com/office/officeart/2005/8/layout/cycle3"/>
    <dgm:cxn modelId="{948CDBA2-5506-44E3-8AFA-47E8C852F1D4}" type="presOf" srcId="{F7CD79A5-7A8F-48DF-B50C-F5A930AB2621}" destId="{FC76CD73-4F2A-4797-8732-014814595451}" srcOrd="0" destOrd="4" presId="urn:microsoft.com/office/officeart/2005/8/layout/cycle3"/>
    <dgm:cxn modelId="{B276C007-0ACB-49E1-A340-F87393C5A0E9}" srcId="{ABA1C1E0-370B-49CE-9625-7692D7BA969A}" destId="{49DD279D-063A-48E7-A437-A80C887FA71A}" srcOrd="0" destOrd="0" parTransId="{C724EEDD-0836-4F5D-B892-DE66DE7559A6}" sibTransId="{EF0075A8-ECA3-4AD7-81DA-EAAE27533904}"/>
    <dgm:cxn modelId="{385C4795-B962-43EE-A157-0DEE9FD4C902}" srcId="{ABA1C1E0-370B-49CE-9625-7692D7BA969A}" destId="{37030206-E5AA-4C66-B5BC-D2EF63742734}" srcOrd="3" destOrd="0" parTransId="{67D78448-62F4-48D7-9FC5-632A1FE6AC30}" sibTransId="{32A30D71-0D6E-41B8-93E0-C51BC3FDBD35}"/>
    <dgm:cxn modelId="{C2FB3A1C-326F-4051-AFCE-D45F10D41CDD}" type="presOf" srcId="{86208051-5A10-410C-B207-1248106A955F}" destId="{B25C5163-DAFB-44FB-B606-9420977488C4}" srcOrd="0" destOrd="8" presId="urn:microsoft.com/office/officeart/2005/8/layout/cycle3"/>
    <dgm:cxn modelId="{C63DC86B-82DB-4339-9410-80DF3CFFACA4}" type="presOf" srcId="{3749C9E5-A760-402A-A6EC-4B0A697E9E79}" destId="{76E8DFB3-AB03-407A-8FC5-8CFEBD65188D}" srcOrd="0" destOrd="0" presId="urn:microsoft.com/office/officeart/2005/8/layout/cycle3"/>
    <dgm:cxn modelId="{C0F481E3-3171-4BAE-BFB8-F533140D7553}" type="presOf" srcId="{7F073AE5-4283-414E-ACC5-74F95AB707AD}" destId="{FC76CD73-4F2A-4797-8732-014814595451}" srcOrd="0" destOrd="2" presId="urn:microsoft.com/office/officeart/2005/8/layout/cycle3"/>
    <dgm:cxn modelId="{C5AD1B17-FB9C-43D1-B10C-1A9B96EB1A00}" type="presOf" srcId="{814B9E80-E6B0-4739-B756-E3F8706CE63B}" destId="{B25C5163-DAFB-44FB-B606-9420977488C4}" srcOrd="0" destOrd="7" presId="urn:microsoft.com/office/officeart/2005/8/layout/cycle3"/>
    <dgm:cxn modelId="{B57E9E5B-A9C6-49A7-A518-326B39434096}" srcId="{326F4EBB-F84F-45F1-BB13-BD78CF8655CF}" destId="{F7CD79A5-7A8F-48DF-B50C-F5A930AB2621}" srcOrd="3" destOrd="0" parTransId="{7D21FDD2-52A8-4FB5-9ED2-21F43A1F9749}" sibTransId="{A4F6E64E-E0B7-4866-A0E8-0195870297DB}"/>
    <dgm:cxn modelId="{9CD149B1-E114-427D-B69D-9D45E71311A3}" srcId="{326F4EBB-F84F-45F1-BB13-BD78CF8655CF}" destId="{7F073AE5-4283-414E-ACC5-74F95AB707AD}" srcOrd="1" destOrd="0" parTransId="{B3B486D7-DDD9-4772-B522-EB713962F261}" sibTransId="{CA97B7C5-CE47-4828-B60B-AA764B92552A}"/>
    <dgm:cxn modelId="{22CAAD66-902E-4FF4-A182-B2C09AF90617}" srcId="{2F411775-E98E-4795-95B3-2C1AB14044D6}" destId="{67410E07-3F22-4EC5-8BFD-D639D7C8F969}" srcOrd="9" destOrd="0" parTransId="{E7F399E0-C28C-4C5D-A467-B235ECEFA146}" sibTransId="{0FA32721-155A-4A57-8F11-FF6992A32B60}"/>
    <dgm:cxn modelId="{2C6B7179-18FD-43ED-B8E3-F6CD1C3F690F}" type="presOf" srcId="{2F411775-E98E-4795-95B3-2C1AB14044D6}" destId="{0EF24AD9-8366-486D-B716-344990D1D5C4}" srcOrd="0" destOrd="0" presId="urn:microsoft.com/office/officeart/2005/8/layout/cycle3"/>
    <dgm:cxn modelId="{9341E10E-6E64-413B-9B1B-8A7A59FE4523}" srcId="{2F411775-E98E-4795-95B3-2C1AB14044D6}" destId="{73300195-5700-4878-8195-EC95CE77AB12}" srcOrd="6" destOrd="0" parTransId="{043BF48C-7D27-4F31-9D7F-BC6C49EC7944}" sibTransId="{3F262D18-CDC4-4EAE-95C9-9C450CD39FBA}"/>
    <dgm:cxn modelId="{1508A449-A291-47BD-8F07-9C938D3F6088}" srcId="{53FE0F1C-E10B-4710-86DC-E69E68BDB363}" destId="{DF3A6494-A622-4B2A-8AA3-D0ED65F659D6}" srcOrd="2" destOrd="0" parTransId="{4E1EEFEE-DA3C-4111-898C-D09E0B2E6E34}" sibTransId="{1252F534-F5AF-44A5-8D60-84CF8B98BFA9}"/>
    <dgm:cxn modelId="{91564EBD-5532-4D38-B2D1-C553A5E547BA}" srcId="{53FE0F1C-E10B-4710-86DC-E69E68BDB363}" destId="{370EAA1B-35BC-4DF7-935C-B851A82993DD}" srcOrd="1" destOrd="0" parTransId="{D2C678E2-DD3C-40D3-8414-39791E96A8C9}" sibTransId="{A96B9494-F3F6-44B9-BE5F-992EB9AEDE27}"/>
    <dgm:cxn modelId="{7963987A-DD84-4FF7-9748-C748E21BC9E3}" srcId="{67410E07-3F22-4EC5-8BFD-D639D7C8F969}" destId="{86208051-5A10-410C-B207-1248106A955F}" srcOrd="2" destOrd="0" parTransId="{AC207860-FAF8-41BF-8940-77B9821AEBE0}" sibTransId="{04D1D482-20E2-4D28-B6B1-2131824B452F}"/>
    <dgm:cxn modelId="{60D6ABF7-6FD8-4BF1-A339-1BA21FE6A413}" type="presOf" srcId="{C8223B5A-DA9D-4A08-872F-D765487DA9FD}" destId="{B25C5163-DAFB-44FB-B606-9420977488C4}" srcOrd="0" destOrd="2" presId="urn:microsoft.com/office/officeart/2005/8/layout/cycle3"/>
    <dgm:cxn modelId="{12696E1B-8193-4118-BA09-015A489C2274}" srcId="{F8CA520E-06DB-45DC-BA84-8C8DE40D8D82}" destId="{D71EF9D5-0874-4EDE-93E7-C508E6080220}" srcOrd="2" destOrd="0" parTransId="{5ECD931E-697D-4EF0-BBB1-2093EBCA1A5D}" sibTransId="{0F5720DB-DE71-4C64-AC64-BD641B2795D5}"/>
    <dgm:cxn modelId="{1A7A7EEF-FCEE-48A8-BC5F-933FE81238C8}" srcId="{2F411775-E98E-4795-95B3-2C1AB14044D6}" destId="{3749C9E5-A760-402A-A6EC-4B0A697E9E79}" srcOrd="12" destOrd="0" parTransId="{30B4C967-D9B8-4AE1-B7B7-6AFF7C5611A2}" sibTransId="{87E5ECC6-B130-498B-84DB-A95006A60F62}"/>
    <dgm:cxn modelId="{C9824664-4E09-488D-8BEC-5A2A0EDBB8AD}" type="presOf" srcId="{29A8A548-9883-4177-ADB8-7BE0571ED875}" destId="{A858577A-3B8B-4CDE-8A37-DC73F955C348}" srcOrd="0" destOrd="0" presId="urn:microsoft.com/office/officeart/2005/8/layout/cycle3"/>
    <dgm:cxn modelId="{924C1D9F-F02B-40D0-9401-E452893F7BEA}" type="presOf" srcId="{8B10DE7E-120D-4739-96B3-A10197900CA6}" destId="{8DA4EA6D-5D23-4F5D-B159-7CA2AFF2B350}" srcOrd="0" destOrd="1" presId="urn:microsoft.com/office/officeart/2005/8/layout/cycle3"/>
    <dgm:cxn modelId="{F49765F1-AD42-44A2-9397-30A2D467575E}" srcId="{AE1DDBBD-6D45-48F7-B2B6-DF441469F535}" destId="{8D8494DB-C69B-4FA6-80F4-EA5A3B5E30FA}" srcOrd="0" destOrd="0" parTransId="{7F0D043E-060D-4763-9062-5C5BE24E4380}" sibTransId="{EA8B38B2-079F-441E-BE3F-045EFC2DFA41}"/>
    <dgm:cxn modelId="{151242DA-87BA-483F-9759-A6DB85B01FA6}" srcId="{AE1DDBBD-6D45-48F7-B2B6-DF441469F535}" destId="{1062B843-5398-44F1-A45D-225D77E3D846}" srcOrd="1" destOrd="0" parTransId="{AAF90F1E-F0DE-4B09-BA91-1107C9247F04}" sibTransId="{564547E0-2A3E-4B5F-B375-2F6ABEE29F67}"/>
    <dgm:cxn modelId="{9B238B7D-4E3A-4C49-ABEC-B7681C95A717}" srcId="{AE1DDBBD-6D45-48F7-B2B6-DF441469F535}" destId="{25D9F422-609E-497C-B2A1-442A05E66E49}" srcOrd="2" destOrd="0" parTransId="{5435CD6B-5B06-4D3E-A4E8-C84DFF6F2E75}" sibTransId="{56773D9B-660F-4553-B3EA-FB0519412F38}"/>
    <dgm:cxn modelId="{DDFFA808-6CFB-48AD-B2DA-D27F59D41E47}" srcId="{2F411775-E98E-4795-95B3-2C1AB14044D6}" destId="{326F4EBB-F84F-45F1-BB13-BD78CF8655CF}" srcOrd="4" destOrd="0" parTransId="{AB811EBA-0D8D-418D-90F8-38E1F7398ED5}" sibTransId="{D3E3DC88-2437-4CAD-9A88-B13CC534C6CA}"/>
    <dgm:cxn modelId="{24882D3E-5F23-453A-AF29-68ABACE7FB22}" srcId="{F8CA520E-06DB-45DC-BA84-8C8DE40D8D82}" destId="{27CFBA1E-E6C3-4275-BEE7-575DE043E0A2}" srcOrd="4" destOrd="0" parTransId="{EC8FBB26-55A7-4409-ADEF-B3FD1F11FEAE}" sibTransId="{544C8DFA-8BE8-48B1-A3CF-57274554D866}"/>
    <dgm:cxn modelId="{56115C5D-2FAF-4442-AC0E-EE6979500313}" type="presOf" srcId="{CBC19FAD-ABEF-4BDE-9F4E-469DFBCD6F92}" destId="{8DA4EA6D-5D23-4F5D-B159-7CA2AFF2B350}" srcOrd="0" destOrd="2" presId="urn:microsoft.com/office/officeart/2005/8/layout/cycle3"/>
    <dgm:cxn modelId="{E1DD0A35-27E6-408D-95FB-9EEA11E186CF}" type="presOf" srcId="{1062B843-5398-44F1-A45D-225D77E3D846}" destId="{06C91C48-E677-47B5-983F-D46EDF4DBB66}" srcOrd="0" destOrd="2" presId="urn:microsoft.com/office/officeart/2005/8/layout/cycle3"/>
    <dgm:cxn modelId="{F671745A-D5D9-4AF2-A259-8ABEA1F16D79}" type="presOf" srcId="{ABA1C1E0-370B-49CE-9625-7692D7BA969A}" destId="{97832998-D8D9-43AA-8DF7-756823374D11}" srcOrd="0" destOrd="0" presId="urn:microsoft.com/office/officeart/2005/8/layout/cycle3"/>
    <dgm:cxn modelId="{26ECFD54-4B1C-4667-ABF0-7BE4A7D37F9E}" srcId="{2F411775-E98E-4795-95B3-2C1AB14044D6}" destId="{AE1DDBBD-6D45-48F7-B2B6-DF441469F535}" srcOrd="8" destOrd="0" parTransId="{41EAD98A-0C25-4135-B3AC-FFE915B398E7}" sibTransId="{5FC596FB-D4A0-411A-A06C-2FD51F8DC638}"/>
    <dgm:cxn modelId="{C2E605AC-95E6-4321-B916-A1587B1A3FEF}" srcId="{2F411775-E98E-4795-95B3-2C1AB14044D6}" destId="{04D64626-253B-4E3F-8D41-7CB90F4A309E}" srcOrd="3" destOrd="0" parTransId="{9F144CF3-AAA6-40F4-90F8-E97C56D5CB2B}" sibTransId="{F45AF6FF-B58A-4A63-A455-82BFEBFB920A}"/>
    <dgm:cxn modelId="{DF7C55FC-CAA4-48C4-9987-DC85C0F81BCF}" type="presOf" srcId="{98130735-1C4A-4CAC-88C0-2A7329CDBA66}" destId="{B25C5163-DAFB-44FB-B606-9420977488C4}" srcOrd="0" destOrd="5" presId="urn:microsoft.com/office/officeart/2005/8/layout/cycle3"/>
    <dgm:cxn modelId="{78E3073C-D3D9-45F4-8ED0-FF478101EC37}" srcId="{2F411775-E98E-4795-95B3-2C1AB14044D6}" destId="{F8CA520E-06DB-45DC-BA84-8C8DE40D8D82}" srcOrd="0" destOrd="0" parTransId="{3810F01F-D1C2-4048-9686-D1A99FE238B5}" sibTransId="{D2A5E703-8EA1-42C5-8FCA-79EB40981E3A}"/>
    <dgm:cxn modelId="{5D9A5587-CCE9-4FF4-9A2D-646DBFA02305}" type="presOf" srcId="{E0B26EAD-4297-4C52-B5BD-C403408DF4D7}" destId="{06C91C48-E677-47B5-983F-D46EDF4DBB66}" srcOrd="0" destOrd="4" presId="urn:microsoft.com/office/officeart/2005/8/layout/cycle3"/>
    <dgm:cxn modelId="{8F22FABB-CB76-4DA5-BB69-37B406AC1F71}" srcId="{ABA1C1E0-370B-49CE-9625-7692D7BA969A}" destId="{BA2848FE-0FBD-4636-8C0E-10CBDD0FFE39}" srcOrd="1" destOrd="0" parTransId="{18BF8900-DF7D-40C8-9EDD-6F7F6E9B9332}" sibTransId="{FBA9E34D-B210-4A90-8546-67AC374EC2ED}"/>
    <dgm:cxn modelId="{55901109-08D2-4A56-AB49-B2B92B60102D}" type="presOf" srcId="{332E3EF6-C64B-4DE5-8AA9-52FAA428B0F3}" destId="{FC76CD73-4F2A-4797-8732-014814595451}" srcOrd="0" destOrd="1" presId="urn:microsoft.com/office/officeart/2005/8/layout/cycle3"/>
    <dgm:cxn modelId="{5C3CA09A-ECB9-4857-9A23-A4E7E2ED444F}" type="presOf" srcId="{504C896C-BC9C-4B19-AE77-3BC75CD68681}" destId="{422E30D7-DF02-4AD5-9BF6-DB60222F2084}" srcOrd="0" destOrd="0" presId="urn:microsoft.com/office/officeart/2005/8/layout/cycle3"/>
    <dgm:cxn modelId="{DAEE5D4F-B414-474B-9EBC-41D8F1F6A3CF}" srcId="{67410E07-3F22-4EC5-8BFD-D639D7C8F969}" destId="{53FE0F1C-E10B-4710-86DC-E69E68BDB363}" srcOrd="0" destOrd="0" parTransId="{D1C631D4-EE51-4538-A860-A6BB96175CA4}" sibTransId="{9B62AB1A-4A35-4DF1-93BA-6E7D2C8AB4E1}"/>
    <dgm:cxn modelId="{93EA27CF-4411-40E7-B574-2496AC87B0E6}" srcId="{2F411775-E98E-4795-95B3-2C1AB14044D6}" destId="{ABA1C1E0-370B-49CE-9625-7692D7BA969A}" srcOrd="10" destOrd="0" parTransId="{7CC4BAB4-24F3-4487-9BCF-9B72A0DD6B19}" sibTransId="{9E29CED7-9AF1-4F71-BF91-6F21C77CD56F}"/>
    <dgm:cxn modelId="{A4F1BBE1-10F4-4553-84F0-C67A5A966324}" srcId="{326F4EBB-F84F-45F1-BB13-BD78CF8655CF}" destId="{332E3EF6-C64B-4DE5-8AA9-52FAA428B0F3}" srcOrd="0" destOrd="0" parTransId="{E42152FD-098F-4706-9898-73B77D95E6FF}" sibTransId="{F48EC67A-2B58-4F20-B4CD-AC38096CACA5}"/>
    <dgm:cxn modelId="{8A6515D5-F341-44ED-BC1B-EAED440B2DEB}" srcId="{53FE0F1C-E10B-4710-86DC-E69E68BDB363}" destId="{98130735-1C4A-4CAC-88C0-2A7329CDBA66}" srcOrd="3" destOrd="0" parTransId="{3EEEF182-C3F5-4A32-BBBB-10B8255A7B99}" sibTransId="{C8357B7A-FE0F-4B0A-AE59-BB8A6C0280FD}"/>
    <dgm:cxn modelId="{60B05B53-035D-4848-9348-4AC1B698DFC2}" srcId="{2F411775-E98E-4795-95B3-2C1AB14044D6}" destId="{504C896C-BC9C-4B19-AE77-3BC75CD68681}" srcOrd="2" destOrd="0" parTransId="{00C0D1FA-332F-425D-AE84-E3C55C098284}" sibTransId="{421D0535-9962-456A-A3EA-BA5CEAC26D95}"/>
    <dgm:cxn modelId="{D1CB0748-32A9-490A-B831-7AFA5F4C9160}" type="presOf" srcId="{335BEC37-EA87-4130-89F2-3895DD34CDEC}" destId="{8DA4EA6D-5D23-4F5D-B159-7CA2AFF2B350}" srcOrd="0" destOrd="4" presId="urn:microsoft.com/office/officeart/2005/8/layout/cycle3"/>
    <dgm:cxn modelId="{90C2CB2D-7B1B-4026-954C-3DBA04D229BF}" type="presOf" srcId="{370EAA1B-35BC-4DF7-935C-B851A82993DD}" destId="{B25C5163-DAFB-44FB-B606-9420977488C4}" srcOrd="0" destOrd="3" presId="urn:microsoft.com/office/officeart/2005/8/layout/cycle3"/>
    <dgm:cxn modelId="{5560A1E3-22AD-4054-8BE1-2A097FC9DAF3}" srcId="{F8CA520E-06DB-45DC-BA84-8C8DE40D8D82}" destId="{CBC19FAD-ABEF-4BDE-9F4E-469DFBCD6F92}" srcOrd="1" destOrd="0" parTransId="{BE5AA251-EDDD-4858-BAAB-172A7066A59E}" sibTransId="{85A73E9D-2E22-4F14-AA71-4F29239B180E}"/>
    <dgm:cxn modelId="{B19864C8-0DFB-4B52-B41C-518CED3F960B}" type="presOf" srcId="{2C3568C5-F882-4747-B934-4D3CBA87C1BB}" destId="{6504E219-A505-4299-ABD8-94D4DD4B7898}" srcOrd="0" destOrd="0" presId="urn:microsoft.com/office/officeart/2005/8/layout/cycle3"/>
    <dgm:cxn modelId="{F7E3AD5F-2BF3-4931-8339-1ACA5288C4C6}" type="presOf" srcId="{37030206-E5AA-4C66-B5BC-D2EF63742734}" destId="{97832998-D8D9-43AA-8DF7-756823374D11}" srcOrd="0" destOrd="4" presId="urn:microsoft.com/office/officeart/2005/8/layout/cycle3"/>
    <dgm:cxn modelId="{D016C3ED-5D04-4E5A-A1A9-47F733BBC400}" srcId="{ABA1C1E0-370B-49CE-9625-7692D7BA969A}" destId="{82FFD1BB-F45F-4BFD-B9C9-4D9CE8EBDE8D}" srcOrd="2" destOrd="0" parTransId="{C7526F1F-5FEC-475D-9939-53C961D95E83}" sibTransId="{9693BF6E-5087-4F98-9E73-E98B052B717B}"/>
    <dgm:cxn modelId="{73BF39EC-3DFA-48D9-9F55-E5C38E291D80}" srcId="{53FE0F1C-E10B-4710-86DC-E69E68BDB363}" destId="{C8223B5A-DA9D-4A08-872F-D765487DA9FD}" srcOrd="0" destOrd="0" parTransId="{486F66C5-1A26-4498-9069-B20ABD4D4BCF}" sibTransId="{9BA1DFC6-3C9E-4B35-ABA1-461C0C3478E9}"/>
    <dgm:cxn modelId="{99803FFD-1B2E-42CF-B723-2806FFB0D788}" srcId="{F8CA520E-06DB-45DC-BA84-8C8DE40D8D82}" destId="{8B10DE7E-120D-4739-96B3-A10197900CA6}" srcOrd="0" destOrd="0" parTransId="{CC960425-97B2-4530-A9F4-D069EA62E6C7}" sibTransId="{E8E150CC-7B02-433A-85E4-89DAE00E83FD}"/>
    <dgm:cxn modelId="{463D0D53-F246-4BD2-81B5-2D08E9E7C11D}" srcId="{2F411775-E98E-4795-95B3-2C1AB14044D6}" destId="{DEB08C08-6AF4-45F3-B115-1CE2BF6C38D2}" srcOrd="11" destOrd="0" parTransId="{F443320D-F1A8-4916-99E3-1F22804125F2}" sibTransId="{07A07AE9-92A5-45DC-A568-FE367A37A4D7}"/>
    <dgm:cxn modelId="{8598EDCC-C62B-40E8-8EFE-AA72553AB735}" srcId="{53FE0F1C-E10B-4710-86DC-E69E68BDB363}" destId="{698A6C44-7265-4EED-A696-7ACBFD260622}" srcOrd="4" destOrd="0" parTransId="{92AEC89C-EDFD-43A4-865A-99CEDC8291B9}" sibTransId="{0C40414F-C960-44A9-8F27-FA3A2DE07FAF}"/>
    <dgm:cxn modelId="{904705F2-2C69-40EA-92BA-7E61CB56260D}" srcId="{67410E07-3F22-4EC5-8BFD-D639D7C8F969}" destId="{814B9E80-E6B0-4739-B756-E3F8706CE63B}" srcOrd="1" destOrd="0" parTransId="{8C777CBC-79CF-4383-A6D1-5547451B6D8E}" sibTransId="{0B97A907-C10F-46A0-A185-E95E680753CD}"/>
    <dgm:cxn modelId="{CF7162DF-283B-4FAA-953E-C6599A27A5F5}" type="presOf" srcId="{49DD279D-063A-48E7-A437-A80C887FA71A}" destId="{97832998-D8D9-43AA-8DF7-756823374D11}" srcOrd="0" destOrd="1" presId="urn:microsoft.com/office/officeart/2005/8/layout/cycle3"/>
    <dgm:cxn modelId="{E45F1381-62F9-4856-A99B-105F55153E75}" type="presOf" srcId="{8D8494DB-C69B-4FA6-80F4-EA5A3B5E30FA}" destId="{06C91C48-E677-47B5-983F-D46EDF4DBB66}" srcOrd="0" destOrd="1" presId="urn:microsoft.com/office/officeart/2005/8/layout/cycle3"/>
    <dgm:cxn modelId="{424E45E8-E28E-49AB-AAD0-B1F64AD142D8}" srcId="{F8CA520E-06DB-45DC-BA84-8C8DE40D8D82}" destId="{335BEC37-EA87-4130-89F2-3895DD34CDEC}" srcOrd="3" destOrd="0" parTransId="{7433E16D-FAA4-4EEE-A108-9CEC570C688F}" sibTransId="{AA74BE93-B032-470F-AECE-9D132890746F}"/>
    <dgm:cxn modelId="{10734782-4195-4983-B137-8668A8AB5BC5}" type="presOf" srcId="{73300195-5700-4878-8195-EC95CE77AB12}" destId="{0DDA8C90-E9A9-4F87-A957-5195244F74EE}" srcOrd="0" destOrd="0" presId="urn:microsoft.com/office/officeart/2005/8/layout/cycle3"/>
    <dgm:cxn modelId="{7E0E2E5E-97B9-40F0-90F6-2DD6FDC6E9FC}" type="presOf" srcId="{698A6C44-7265-4EED-A696-7ACBFD260622}" destId="{B25C5163-DAFB-44FB-B606-9420977488C4}" srcOrd="0" destOrd="6" presId="urn:microsoft.com/office/officeart/2005/8/layout/cycle3"/>
    <dgm:cxn modelId="{95CAEEDB-036E-412B-90BC-42A07AA9BD33}" type="presOf" srcId="{D71EF9D5-0874-4EDE-93E7-C508E6080220}" destId="{8DA4EA6D-5D23-4F5D-B159-7CA2AFF2B350}" srcOrd="0" destOrd="3" presId="urn:microsoft.com/office/officeart/2005/8/layout/cycle3"/>
    <dgm:cxn modelId="{4E4E7615-73DB-4753-AFD5-A4F797955E42}" type="presOf" srcId="{25D9F422-609E-497C-B2A1-442A05E66E49}" destId="{06C91C48-E677-47B5-983F-D46EDF4DBB66}" srcOrd="0" destOrd="3" presId="urn:microsoft.com/office/officeart/2005/8/layout/cycle3"/>
    <dgm:cxn modelId="{07321E83-5B20-4A7C-9C3C-76E323E50E86}" type="presOf" srcId="{DF3A6494-A622-4B2A-8AA3-D0ED65F659D6}" destId="{B25C5163-DAFB-44FB-B606-9420977488C4}" srcOrd="0" destOrd="4" presId="urn:microsoft.com/office/officeart/2005/8/layout/cycle3"/>
    <dgm:cxn modelId="{9B578853-AEC4-40EE-817E-B40C05E2A083}" srcId="{2F411775-E98E-4795-95B3-2C1AB14044D6}" destId="{2C3568C5-F882-4747-B934-4D3CBA87C1BB}" srcOrd="13" destOrd="0" parTransId="{62C61242-8C28-4682-B78C-4D5C5905CDDC}" sibTransId="{1C576F25-5548-4B9C-A315-A14B328D3CAA}"/>
    <dgm:cxn modelId="{F43415DE-A924-4B25-8D4A-B719F2AA1EFD}" srcId="{67410E07-3F22-4EC5-8BFD-D639D7C8F969}" destId="{990B59C6-352A-4080-AD7F-A4690971593D}" srcOrd="3" destOrd="0" parTransId="{3C2DAD45-5632-4980-8162-5722720F3A36}" sibTransId="{3D886721-D276-4DD6-A962-324E9C851E07}"/>
    <dgm:cxn modelId="{72CF75CE-BDBA-435F-88FE-A1A577220999}" type="presOf" srcId="{990B59C6-352A-4080-AD7F-A4690971593D}" destId="{B25C5163-DAFB-44FB-B606-9420977488C4}" srcOrd="0" destOrd="9" presId="urn:microsoft.com/office/officeart/2005/8/layout/cycle3"/>
    <dgm:cxn modelId="{35248000-91CA-4FE7-9431-98CA58D42B88}" type="presOf" srcId="{04D64626-253B-4E3F-8D41-7CB90F4A309E}" destId="{A560D911-EE8D-4E1E-A495-F82A059120E0}" srcOrd="0" destOrd="0" presId="urn:microsoft.com/office/officeart/2005/8/layout/cycle3"/>
    <dgm:cxn modelId="{11F0973E-19F4-43DA-B889-A60CC56A9994}" srcId="{AE1DDBBD-6D45-48F7-B2B6-DF441469F535}" destId="{50BA8505-FF32-4EA6-BD1C-709FEBC63AF9}" srcOrd="4" destOrd="0" parTransId="{5D3667A9-18AD-4E2D-9C17-7F914AC74630}" sibTransId="{80860584-519E-4433-BB64-3FEA809B4F67}"/>
    <dgm:cxn modelId="{9F4A7F52-909D-457E-938B-DC931103A2BA}" type="presOf" srcId="{27CFBA1E-E6C3-4275-BEE7-575DE043E0A2}" destId="{8DA4EA6D-5D23-4F5D-B159-7CA2AFF2B350}" srcOrd="0" destOrd="5" presId="urn:microsoft.com/office/officeart/2005/8/layout/cycle3"/>
    <dgm:cxn modelId="{252FF026-BD80-4009-A0A9-85203FA5ABD2}" type="presOf" srcId="{82FFD1BB-F45F-4BFD-B9C9-4D9CE8EBDE8D}" destId="{97832998-D8D9-43AA-8DF7-756823374D11}" srcOrd="0" destOrd="3" presId="urn:microsoft.com/office/officeart/2005/8/layout/cycle3"/>
    <dgm:cxn modelId="{B36E9EA0-42FA-4F34-BC21-78BA950C5D66}" type="presOf" srcId="{67410E07-3F22-4EC5-8BFD-D639D7C8F969}" destId="{B25C5163-DAFB-44FB-B606-9420977488C4}" srcOrd="0" destOrd="0" presId="urn:microsoft.com/office/officeart/2005/8/layout/cycle3"/>
    <dgm:cxn modelId="{4532EB65-BDF4-4391-A452-D636063F4AF2}" type="presOf" srcId="{DEB08C08-6AF4-45F3-B115-1CE2BF6C38D2}" destId="{2FBE3F28-10B1-42A4-ACBF-84A339C24B76}" srcOrd="0" destOrd="0" presId="urn:microsoft.com/office/officeart/2005/8/layout/cycle3"/>
    <dgm:cxn modelId="{35DBBA5A-9D27-44FB-858A-A7E38BB267A8}" type="presOf" srcId="{F8CA520E-06DB-45DC-BA84-8C8DE40D8D82}" destId="{8DA4EA6D-5D23-4F5D-B159-7CA2AFF2B350}" srcOrd="0" destOrd="0" presId="urn:microsoft.com/office/officeart/2005/8/layout/cycle3"/>
    <dgm:cxn modelId="{BA506615-D94C-452E-AAC1-870776171FB8}" type="presParOf" srcId="{0EF24AD9-8366-486D-B716-344990D1D5C4}" destId="{6145D667-0D38-4EBA-AE02-7CF2EAF7CF23}" srcOrd="0" destOrd="0" presId="urn:microsoft.com/office/officeart/2005/8/layout/cycle3"/>
    <dgm:cxn modelId="{9F2190AC-DC90-4C75-A2CF-1863C81A656F}" type="presParOf" srcId="{6145D667-0D38-4EBA-AE02-7CF2EAF7CF23}" destId="{8DA4EA6D-5D23-4F5D-B159-7CA2AFF2B350}" srcOrd="0" destOrd="0" presId="urn:microsoft.com/office/officeart/2005/8/layout/cycle3"/>
    <dgm:cxn modelId="{79718479-D987-4A94-9629-DD4C146326B7}" type="presParOf" srcId="{6145D667-0D38-4EBA-AE02-7CF2EAF7CF23}" destId="{B04046A8-FC42-407C-8730-6923C7FF3A96}" srcOrd="1" destOrd="0" presId="urn:microsoft.com/office/officeart/2005/8/layout/cycle3"/>
    <dgm:cxn modelId="{9A5F927E-7B94-45CA-8937-E2A985245F99}" type="presParOf" srcId="{6145D667-0D38-4EBA-AE02-7CF2EAF7CF23}" destId="{A858577A-3B8B-4CDE-8A37-DC73F955C348}" srcOrd="2" destOrd="0" presId="urn:microsoft.com/office/officeart/2005/8/layout/cycle3"/>
    <dgm:cxn modelId="{8DD71DFA-BA05-4B37-A0AA-8B3E3FEBE2DB}" type="presParOf" srcId="{6145D667-0D38-4EBA-AE02-7CF2EAF7CF23}" destId="{422E30D7-DF02-4AD5-9BF6-DB60222F2084}" srcOrd="3" destOrd="0" presId="urn:microsoft.com/office/officeart/2005/8/layout/cycle3"/>
    <dgm:cxn modelId="{2B918C39-4DF1-4967-BFFB-8E128150C199}" type="presParOf" srcId="{6145D667-0D38-4EBA-AE02-7CF2EAF7CF23}" destId="{A560D911-EE8D-4E1E-A495-F82A059120E0}" srcOrd="4" destOrd="0" presId="urn:microsoft.com/office/officeart/2005/8/layout/cycle3"/>
    <dgm:cxn modelId="{FAA730F6-F25B-460B-97A6-C2A199AF3E9F}" type="presParOf" srcId="{6145D667-0D38-4EBA-AE02-7CF2EAF7CF23}" destId="{FC76CD73-4F2A-4797-8732-014814595451}" srcOrd="5" destOrd="0" presId="urn:microsoft.com/office/officeart/2005/8/layout/cycle3"/>
    <dgm:cxn modelId="{8E417258-53C7-43C9-B83C-2F6291899A86}" type="presParOf" srcId="{6145D667-0D38-4EBA-AE02-7CF2EAF7CF23}" destId="{4A151C81-B7E4-45E8-8BD8-3C1284409369}" srcOrd="6" destOrd="0" presId="urn:microsoft.com/office/officeart/2005/8/layout/cycle3"/>
    <dgm:cxn modelId="{43CB91F3-F474-4ADB-B05B-26C48176C929}" type="presParOf" srcId="{6145D667-0D38-4EBA-AE02-7CF2EAF7CF23}" destId="{0DDA8C90-E9A9-4F87-A957-5195244F74EE}" srcOrd="7" destOrd="0" presId="urn:microsoft.com/office/officeart/2005/8/layout/cycle3"/>
    <dgm:cxn modelId="{70083A55-DF8F-417D-9824-99883FA3DE57}" type="presParOf" srcId="{6145D667-0D38-4EBA-AE02-7CF2EAF7CF23}" destId="{21C57E0F-3654-425F-A45B-F261B9B17A9B}" srcOrd="8" destOrd="0" presId="urn:microsoft.com/office/officeart/2005/8/layout/cycle3"/>
    <dgm:cxn modelId="{6855C056-6C71-4F0D-926C-286B4AB6B457}" type="presParOf" srcId="{6145D667-0D38-4EBA-AE02-7CF2EAF7CF23}" destId="{06C91C48-E677-47B5-983F-D46EDF4DBB66}" srcOrd="9" destOrd="0" presId="urn:microsoft.com/office/officeart/2005/8/layout/cycle3"/>
    <dgm:cxn modelId="{0D006AFF-BA48-412B-86E5-D74F08392CDF}" type="presParOf" srcId="{6145D667-0D38-4EBA-AE02-7CF2EAF7CF23}" destId="{B25C5163-DAFB-44FB-B606-9420977488C4}" srcOrd="10" destOrd="0" presId="urn:microsoft.com/office/officeart/2005/8/layout/cycle3"/>
    <dgm:cxn modelId="{685CBEDF-E5B3-4C6E-862B-8D6CD6A4B0C9}" type="presParOf" srcId="{6145D667-0D38-4EBA-AE02-7CF2EAF7CF23}" destId="{97832998-D8D9-43AA-8DF7-756823374D11}" srcOrd="11" destOrd="0" presId="urn:microsoft.com/office/officeart/2005/8/layout/cycle3"/>
    <dgm:cxn modelId="{60C7CFA3-1532-4EF1-8D48-E9D5BEEB24DE}" type="presParOf" srcId="{6145D667-0D38-4EBA-AE02-7CF2EAF7CF23}" destId="{2FBE3F28-10B1-42A4-ACBF-84A339C24B76}" srcOrd="12" destOrd="0" presId="urn:microsoft.com/office/officeart/2005/8/layout/cycle3"/>
    <dgm:cxn modelId="{CCAFB57F-C727-4D95-9F8C-C55DEFED251D}" type="presParOf" srcId="{6145D667-0D38-4EBA-AE02-7CF2EAF7CF23}" destId="{76E8DFB3-AB03-407A-8FC5-8CFEBD65188D}" srcOrd="13" destOrd="0" presId="urn:microsoft.com/office/officeart/2005/8/layout/cycle3"/>
    <dgm:cxn modelId="{9AF3ACB5-CD07-4F89-BA27-F31DCD4CD33E}" type="presParOf" srcId="{6145D667-0D38-4EBA-AE02-7CF2EAF7CF23}" destId="{6504E219-A505-4299-ABD8-94D4DD4B7898}" srcOrd="1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7A753D-6511-43F6-817A-095C7BDB6614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1849554-321E-48A9-AF87-A309A413447A}">
      <dgm:prSet/>
      <dgm:spPr/>
      <dgm:t>
        <a:bodyPr/>
        <a:lstStyle/>
        <a:p>
          <a:pPr algn="ctr" rtl="0"/>
          <a:r>
            <a:rPr lang="en-US" b="1" dirty="0" smtClean="0"/>
            <a:t>Main stakeholders</a:t>
          </a:r>
          <a:endParaRPr lang="en-US" b="1" dirty="0"/>
        </a:p>
      </dgm:t>
    </dgm:pt>
    <dgm:pt modelId="{1899B1D8-1C3D-495B-ACEC-5FC14CF513F2}" type="parTrans" cxnId="{672F2C40-B4E4-46BC-B562-77DCFA674F95}">
      <dgm:prSet/>
      <dgm:spPr/>
      <dgm:t>
        <a:bodyPr/>
        <a:lstStyle/>
        <a:p>
          <a:endParaRPr lang="en-US"/>
        </a:p>
      </dgm:t>
    </dgm:pt>
    <dgm:pt modelId="{652C6280-AFFD-4343-A9C1-E5A65438769D}" type="sibTrans" cxnId="{672F2C40-B4E4-46BC-B562-77DCFA674F95}">
      <dgm:prSet/>
      <dgm:spPr/>
      <dgm:t>
        <a:bodyPr/>
        <a:lstStyle/>
        <a:p>
          <a:endParaRPr lang="en-US"/>
        </a:p>
      </dgm:t>
    </dgm:pt>
    <dgm:pt modelId="{E4EEAB9B-2222-45C0-93BB-8F03544CE9D9}" type="pres">
      <dgm:prSet presAssocID="{1A7A753D-6511-43F6-817A-095C7BDB661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1A3551-E723-45AB-86BE-2B97A11FB985}" type="pres">
      <dgm:prSet presAssocID="{31849554-321E-48A9-AF87-A309A413447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2F2C40-B4E4-46BC-B562-77DCFA674F95}" srcId="{1A7A753D-6511-43F6-817A-095C7BDB6614}" destId="{31849554-321E-48A9-AF87-A309A413447A}" srcOrd="0" destOrd="0" parTransId="{1899B1D8-1C3D-495B-ACEC-5FC14CF513F2}" sibTransId="{652C6280-AFFD-4343-A9C1-E5A65438769D}"/>
    <dgm:cxn modelId="{55BBEA81-8A72-471E-810E-042C17650733}" type="presOf" srcId="{1A7A753D-6511-43F6-817A-095C7BDB6614}" destId="{E4EEAB9B-2222-45C0-93BB-8F03544CE9D9}" srcOrd="0" destOrd="0" presId="urn:microsoft.com/office/officeart/2005/8/layout/vList2"/>
    <dgm:cxn modelId="{8EE77185-C9B0-4760-B44C-9CA48D3F693A}" type="presOf" srcId="{31849554-321E-48A9-AF87-A309A413447A}" destId="{971A3551-E723-45AB-86BE-2B97A11FB985}" srcOrd="0" destOrd="0" presId="urn:microsoft.com/office/officeart/2005/8/layout/vList2"/>
    <dgm:cxn modelId="{7C44D2FE-9F23-4240-9D4F-4EC39C19BC80}" type="presParOf" srcId="{E4EEAB9B-2222-45C0-93BB-8F03544CE9D9}" destId="{971A3551-E723-45AB-86BE-2B97A11FB98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8FD4299-2BA8-4F3E-B84E-60EAEBC69E9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27AAE268-D68E-4083-B3A8-5720EC7829DD}">
      <dgm:prSet/>
      <dgm:spPr/>
      <dgm:t>
        <a:bodyPr/>
        <a:lstStyle/>
        <a:p>
          <a:pPr rtl="0"/>
          <a:r>
            <a:rPr lang="fr-FR" b="1" dirty="0" smtClean="0"/>
            <a:t>Phase 0 : design &amp; agreement</a:t>
          </a:r>
          <a:endParaRPr lang="fr-FR" b="1" dirty="0"/>
        </a:p>
      </dgm:t>
    </dgm:pt>
    <dgm:pt modelId="{EA44711C-A1C4-452B-8093-7E463B352B8C}" type="parTrans" cxnId="{48C6CFE5-259B-451D-BFAE-8553F0D72CE9}">
      <dgm:prSet/>
      <dgm:spPr/>
      <dgm:t>
        <a:bodyPr/>
        <a:lstStyle/>
        <a:p>
          <a:endParaRPr lang="fr-FR" b="1"/>
        </a:p>
      </dgm:t>
    </dgm:pt>
    <dgm:pt modelId="{844C15BA-06D6-4790-9EC5-9C873CFD5DD3}" type="sibTrans" cxnId="{48C6CFE5-259B-451D-BFAE-8553F0D72CE9}">
      <dgm:prSet/>
      <dgm:spPr/>
      <dgm:t>
        <a:bodyPr/>
        <a:lstStyle/>
        <a:p>
          <a:endParaRPr lang="fr-FR" b="1"/>
        </a:p>
      </dgm:t>
    </dgm:pt>
    <dgm:pt modelId="{2B8A9D03-1CBB-4547-B082-45F8BFF4C592}" type="pres">
      <dgm:prSet presAssocID="{38FD4299-2BA8-4F3E-B84E-60EAEBC69E9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E60D4BA-672F-4747-9EB3-D3E42618FA9C}" type="pres">
      <dgm:prSet presAssocID="{38FD4299-2BA8-4F3E-B84E-60EAEBC69E98}" presName="arrow" presStyleLbl="bgShp" presStyleIdx="0" presStyleCnt="1" custScaleX="117647"/>
      <dgm:spPr/>
    </dgm:pt>
    <dgm:pt modelId="{5ABD105D-6EC0-4E02-897B-99A351DDDD8D}" type="pres">
      <dgm:prSet presAssocID="{38FD4299-2BA8-4F3E-B84E-60EAEBC69E98}" presName="linearProcess" presStyleCnt="0"/>
      <dgm:spPr/>
    </dgm:pt>
    <dgm:pt modelId="{F9CAE5B3-28C5-44E7-9343-DF393698C50B}" type="pres">
      <dgm:prSet presAssocID="{27AAE268-D68E-4083-B3A8-5720EC7829DD}" presName="textNode" presStyleLbl="node1" presStyleIdx="0" presStyleCnt="1" custScaleX="87974" custScaleY="2500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8F259F55-7BE2-4546-B719-E0FEB80B3931}" type="presOf" srcId="{38FD4299-2BA8-4F3E-B84E-60EAEBC69E98}" destId="{2B8A9D03-1CBB-4547-B082-45F8BFF4C592}" srcOrd="0" destOrd="0" presId="urn:microsoft.com/office/officeart/2005/8/layout/hProcess9"/>
    <dgm:cxn modelId="{EFCF72EF-FF11-4FE5-A0F4-B918F3953B76}" type="presOf" srcId="{27AAE268-D68E-4083-B3A8-5720EC7829DD}" destId="{F9CAE5B3-28C5-44E7-9343-DF393698C50B}" srcOrd="0" destOrd="0" presId="urn:microsoft.com/office/officeart/2005/8/layout/hProcess9"/>
    <dgm:cxn modelId="{48C6CFE5-259B-451D-BFAE-8553F0D72CE9}" srcId="{38FD4299-2BA8-4F3E-B84E-60EAEBC69E98}" destId="{27AAE268-D68E-4083-B3A8-5720EC7829DD}" srcOrd="0" destOrd="0" parTransId="{EA44711C-A1C4-452B-8093-7E463B352B8C}" sibTransId="{844C15BA-06D6-4790-9EC5-9C873CFD5DD3}"/>
    <dgm:cxn modelId="{9DF3D15F-0122-4B33-BEB5-A4E74E8FA277}" type="presParOf" srcId="{2B8A9D03-1CBB-4547-B082-45F8BFF4C592}" destId="{AE60D4BA-672F-4747-9EB3-D3E42618FA9C}" srcOrd="0" destOrd="0" presId="urn:microsoft.com/office/officeart/2005/8/layout/hProcess9"/>
    <dgm:cxn modelId="{7E8B553D-4794-4A79-976B-C1591131A523}" type="presParOf" srcId="{2B8A9D03-1CBB-4547-B082-45F8BFF4C592}" destId="{5ABD105D-6EC0-4E02-897B-99A351DDDD8D}" srcOrd="1" destOrd="0" presId="urn:microsoft.com/office/officeart/2005/8/layout/hProcess9"/>
    <dgm:cxn modelId="{D163A948-65D7-4269-B814-B47AD7BB4C64}" type="presParOf" srcId="{5ABD105D-6EC0-4E02-897B-99A351DDDD8D}" destId="{F9CAE5B3-28C5-44E7-9343-DF393698C50B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31AE9D1-9672-4AC6-96EE-B92AB806DB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A43B8D-E8EF-4357-BD2D-7603976217C0}">
      <dgm:prSet/>
      <dgm:spPr/>
      <dgm:t>
        <a:bodyPr/>
        <a:lstStyle/>
        <a:p>
          <a:pPr rtl="0"/>
          <a:r>
            <a:rPr lang="en-US" dirty="0" smtClean="0"/>
            <a:t>Agreement</a:t>
          </a:r>
          <a:endParaRPr lang="fr-FR" dirty="0"/>
        </a:p>
      </dgm:t>
    </dgm:pt>
    <dgm:pt modelId="{43CF7CCE-AFD1-4FD1-B5CC-941EE8CE27E0}" type="parTrans" cxnId="{E000E65D-6746-4231-AA00-027C4802A16E}">
      <dgm:prSet/>
      <dgm:spPr/>
      <dgm:t>
        <a:bodyPr/>
        <a:lstStyle/>
        <a:p>
          <a:endParaRPr lang="en-US"/>
        </a:p>
      </dgm:t>
    </dgm:pt>
    <dgm:pt modelId="{99870004-4CD6-473F-B75E-53A520F29812}" type="sibTrans" cxnId="{E000E65D-6746-4231-AA00-027C4802A16E}">
      <dgm:prSet/>
      <dgm:spPr/>
      <dgm:t>
        <a:bodyPr/>
        <a:lstStyle/>
        <a:p>
          <a:endParaRPr lang="en-US"/>
        </a:p>
      </dgm:t>
    </dgm:pt>
    <dgm:pt modelId="{9B1EE9CF-17DE-4749-9EF9-3D1AFF632414}">
      <dgm:prSet/>
      <dgm:spPr/>
      <dgm:t>
        <a:bodyPr/>
        <a:lstStyle/>
        <a:p>
          <a:pPr rtl="0"/>
          <a:r>
            <a:rPr lang="en-US" dirty="0" smtClean="0"/>
            <a:t>Governance of the agreement : Steering committee </a:t>
          </a:r>
          <a:endParaRPr lang="en-US" dirty="0"/>
        </a:p>
      </dgm:t>
    </dgm:pt>
    <dgm:pt modelId="{0798AD06-5285-4908-8199-1211D33E2FA3}" type="parTrans" cxnId="{4FF19098-0473-4E1F-886C-569DF9F2947A}">
      <dgm:prSet/>
      <dgm:spPr/>
      <dgm:t>
        <a:bodyPr/>
        <a:lstStyle/>
        <a:p>
          <a:endParaRPr lang="en-US"/>
        </a:p>
      </dgm:t>
    </dgm:pt>
    <dgm:pt modelId="{3C85CABF-7663-484B-A0D4-D09F1D985EC3}" type="sibTrans" cxnId="{4FF19098-0473-4E1F-886C-569DF9F2947A}">
      <dgm:prSet/>
      <dgm:spPr/>
      <dgm:t>
        <a:bodyPr/>
        <a:lstStyle/>
        <a:p>
          <a:endParaRPr lang="en-US"/>
        </a:p>
      </dgm:t>
    </dgm:pt>
    <dgm:pt modelId="{6E28297C-FB46-44EF-B485-7DDF71DCDD81}">
      <dgm:prSet/>
      <dgm:spPr/>
      <dgm:t>
        <a:bodyPr/>
        <a:lstStyle/>
        <a:p>
          <a:pPr rtl="0"/>
          <a:r>
            <a:rPr lang="en-US" dirty="0" smtClean="0"/>
            <a:t>Common commitment to make use of the AFM framework to produce IPNRM plan</a:t>
          </a:r>
          <a:endParaRPr lang="en-US" dirty="0"/>
        </a:p>
      </dgm:t>
    </dgm:pt>
    <dgm:pt modelId="{E6257C18-B672-47E6-9DCE-DED749C25A60}" type="parTrans" cxnId="{0AC58581-F268-430A-B099-E034F157ABDD}">
      <dgm:prSet/>
      <dgm:spPr/>
      <dgm:t>
        <a:bodyPr/>
        <a:lstStyle/>
        <a:p>
          <a:endParaRPr lang="en-US"/>
        </a:p>
      </dgm:t>
    </dgm:pt>
    <dgm:pt modelId="{D8D2A180-B248-4998-8E6B-45BDDF5CEC3F}" type="sibTrans" cxnId="{0AC58581-F268-430A-B099-E034F157ABDD}">
      <dgm:prSet/>
      <dgm:spPr/>
      <dgm:t>
        <a:bodyPr/>
        <a:lstStyle/>
        <a:p>
          <a:endParaRPr lang="en-US"/>
        </a:p>
      </dgm:t>
    </dgm:pt>
    <dgm:pt modelId="{E23EE918-BEED-49A4-8E06-D64D77A833AA}">
      <dgm:prSet/>
      <dgm:spPr/>
      <dgm:t>
        <a:bodyPr/>
        <a:lstStyle/>
        <a:p>
          <a:pPr rtl="0"/>
          <a:r>
            <a:rPr lang="fr-FR" dirty="0" smtClean="0"/>
            <a:t>Adaptation and validation of AFM </a:t>
          </a:r>
          <a:r>
            <a:rPr lang="fr-FR" dirty="0" err="1" smtClean="0"/>
            <a:t>framework</a:t>
          </a:r>
          <a:r>
            <a:rPr lang="fr-FR" dirty="0" smtClean="0"/>
            <a:t> (phases, etc.)</a:t>
          </a:r>
          <a:endParaRPr lang="fr-FR" dirty="0"/>
        </a:p>
      </dgm:t>
    </dgm:pt>
    <dgm:pt modelId="{BD3BF4EC-30BD-44FF-8238-F4478BA3578B}" type="parTrans" cxnId="{36FBB0F8-26C2-46E3-BA30-FFA8C8C00538}">
      <dgm:prSet/>
      <dgm:spPr/>
      <dgm:t>
        <a:bodyPr/>
        <a:lstStyle/>
        <a:p>
          <a:endParaRPr lang="en-US"/>
        </a:p>
      </dgm:t>
    </dgm:pt>
    <dgm:pt modelId="{4CC9D400-3B11-4023-93A7-FA74CDE02EDC}" type="sibTrans" cxnId="{36FBB0F8-26C2-46E3-BA30-FFA8C8C00538}">
      <dgm:prSet/>
      <dgm:spPr/>
      <dgm:t>
        <a:bodyPr/>
        <a:lstStyle/>
        <a:p>
          <a:endParaRPr lang="en-US"/>
        </a:p>
      </dgm:t>
    </dgm:pt>
    <dgm:pt modelId="{19C7DB1C-6BE0-47DB-9269-56B994FC7E8A}" type="pres">
      <dgm:prSet presAssocID="{F31AE9D1-9672-4AC6-96EE-B92AB806DB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6EABA4-E317-4241-838A-1A874D24341D}" type="pres">
      <dgm:prSet presAssocID="{E23EE918-BEED-49A4-8E06-D64D77A833A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AD375F-275B-4B23-A44B-2428F2385186}" type="pres">
      <dgm:prSet presAssocID="{4CC9D400-3B11-4023-93A7-FA74CDE02EDC}" presName="spacer" presStyleCnt="0"/>
      <dgm:spPr/>
    </dgm:pt>
    <dgm:pt modelId="{EC8BF228-05DF-4D8C-9FB6-485B9196627F}" type="pres">
      <dgm:prSet presAssocID="{EDA43B8D-E8EF-4357-BD2D-7603976217C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567D8C-B529-4320-9AD5-F870DA3F9521}" type="pres">
      <dgm:prSet presAssocID="{99870004-4CD6-473F-B75E-53A520F29812}" presName="spacer" presStyleCnt="0"/>
      <dgm:spPr/>
    </dgm:pt>
    <dgm:pt modelId="{F29FEEC7-605D-4BEB-A6F0-AE32FA3DB543}" type="pres">
      <dgm:prSet presAssocID="{9B1EE9CF-17DE-4749-9EF9-3D1AFF63241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26903E-F106-4D14-9069-048546B1471F}" type="pres">
      <dgm:prSet presAssocID="{3C85CABF-7663-484B-A0D4-D09F1D985EC3}" presName="spacer" presStyleCnt="0"/>
      <dgm:spPr/>
    </dgm:pt>
    <dgm:pt modelId="{3BA6C118-CA5E-475C-A9C0-3211540F2261}" type="pres">
      <dgm:prSet presAssocID="{6E28297C-FB46-44EF-B485-7DDF71DCDD8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00E65D-6746-4231-AA00-027C4802A16E}" srcId="{F31AE9D1-9672-4AC6-96EE-B92AB806DBAD}" destId="{EDA43B8D-E8EF-4357-BD2D-7603976217C0}" srcOrd="1" destOrd="0" parTransId="{43CF7CCE-AFD1-4FD1-B5CC-941EE8CE27E0}" sibTransId="{99870004-4CD6-473F-B75E-53A520F29812}"/>
    <dgm:cxn modelId="{BE4274E9-1BF5-460E-8676-FC1AE1E30BCA}" type="presOf" srcId="{EDA43B8D-E8EF-4357-BD2D-7603976217C0}" destId="{EC8BF228-05DF-4D8C-9FB6-485B9196627F}" srcOrd="0" destOrd="0" presId="urn:microsoft.com/office/officeart/2005/8/layout/vList2"/>
    <dgm:cxn modelId="{36FBB0F8-26C2-46E3-BA30-FFA8C8C00538}" srcId="{F31AE9D1-9672-4AC6-96EE-B92AB806DBAD}" destId="{E23EE918-BEED-49A4-8E06-D64D77A833AA}" srcOrd="0" destOrd="0" parTransId="{BD3BF4EC-30BD-44FF-8238-F4478BA3578B}" sibTransId="{4CC9D400-3B11-4023-93A7-FA74CDE02EDC}"/>
    <dgm:cxn modelId="{4FF19098-0473-4E1F-886C-569DF9F2947A}" srcId="{F31AE9D1-9672-4AC6-96EE-B92AB806DBAD}" destId="{9B1EE9CF-17DE-4749-9EF9-3D1AFF632414}" srcOrd="2" destOrd="0" parTransId="{0798AD06-5285-4908-8199-1211D33E2FA3}" sibTransId="{3C85CABF-7663-484B-A0D4-D09F1D985EC3}"/>
    <dgm:cxn modelId="{046794D5-48F6-46D6-A89A-B27D5C93272E}" type="presOf" srcId="{6E28297C-FB46-44EF-B485-7DDF71DCDD81}" destId="{3BA6C118-CA5E-475C-A9C0-3211540F2261}" srcOrd="0" destOrd="0" presId="urn:microsoft.com/office/officeart/2005/8/layout/vList2"/>
    <dgm:cxn modelId="{711EB3E3-E424-4E1E-839D-6D5378FD74CE}" type="presOf" srcId="{9B1EE9CF-17DE-4749-9EF9-3D1AFF632414}" destId="{F29FEEC7-605D-4BEB-A6F0-AE32FA3DB543}" srcOrd="0" destOrd="0" presId="urn:microsoft.com/office/officeart/2005/8/layout/vList2"/>
    <dgm:cxn modelId="{4FD44EE0-6DF7-408D-BA4C-78C4A2309F3A}" type="presOf" srcId="{E23EE918-BEED-49A4-8E06-D64D77A833AA}" destId="{156EABA4-E317-4241-838A-1A874D24341D}" srcOrd="0" destOrd="0" presId="urn:microsoft.com/office/officeart/2005/8/layout/vList2"/>
    <dgm:cxn modelId="{0AC58581-F268-430A-B099-E034F157ABDD}" srcId="{F31AE9D1-9672-4AC6-96EE-B92AB806DBAD}" destId="{6E28297C-FB46-44EF-B485-7DDF71DCDD81}" srcOrd="3" destOrd="0" parTransId="{E6257C18-B672-47E6-9DCE-DED749C25A60}" sibTransId="{D8D2A180-B248-4998-8E6B-45BDDF5CEC3F}"/>
    <dgm:cxn modelId="{FF92F8B7-06B0-4364-99CB-238711D6F448}" type="presOf" srcId="{F31AE9D1-9672-4AC6-96EE-B92AB806DBAD}" destId="{19C7DB1C-6BE0-47DB-9269-56B994FC7E8A}" srcOrd="0" destOrd="0" presId="urn:microsoft.com/office/officeart/2005/8/layout/vList2"/>
    <dgm:cxn modelId="{653F4FF3-76B8-4516-8462-4E67DC2CA632}" type="presParOf" srcId="{19C7DB1C-6BE0-47DB-9269-56B994FC7E8A}" destId="{156EABA4-E317-4241-838A-1A874D24341D}" srcOrd="0" destOrd="0" presId="urn:microsoft.com/office/officeart/2005/8/layout/vList2"/>
    <dgm:cxn modelId="{F5E0E6B7-6668-482D-9E48-2AB87F51954F}" type="presParOf" srcId="{19C7DB1C-6BE0-47DB-9269-56B994FC7E8A}" destId="{17AD375F-275B-4B23-A44B-2428F2385186}" srcOrd="1" destOrd="0" presId="urn:microsoft.com/office/officeart/2005/8/layout/vList2"/>
    <dgm:cxn modelId="{D57350B0-ED28-4CB0-9117-37D9B47201E5}" type="presParOf" srcId="{19C7DB1C-6BE0-47DB-9269-56B994FC7E8A}" destId="{EC8BF228-05DF-4D8C-9FB6-485B9196627F}" srcOrd="2" destOrd="0" presId="urn:microsoft.com/office/officeart/2005/8/layout/vList2"/>
    <dgm:cxn modelId="{D132B24B-DD12-4BA5-BA23-8B0B20FA3B48}" type="presParOf" srcId="{19C7DB1C-6BE0-47DB-9269-56B994FC7E8A}" destId="{32567D8C-B529-4320-9AD5-F870DA3F9521}" srcOrd="3" destOrd="0" presId="urn:microsoft.com/office/officeart/2005/8/layout/vList2"/>
    <dgm:cxn modelId="{D77307F2-77B7-4D25-8415-EAAA75C26E12}" type="presParOf" srcId="{19C7DB1C-6BE0-47DB-9269-56B994FC7E8A}" destId="{F29FEEC7-605D-4BEB-A6F0-AE32FA3DB543}" srcOrd="4" destOrd="0" presId="urn:microsoft.com/office/officeart/2005/8/layout/vList2"/>
    <dgm:cxn modelId="{9B38C28B-9C5D-452D-86C1-02C005A2723C}" type="presParOf" srcId="{19C7DB1C-6BE0-47DB-9269-56B994FC7E8A}" destId="{1326903E-F106-4D14-9069-048546B1471F}" srcOrd="5" destOrd="0" presId="urn:microsoft.com/office/officeart/2005/8/layout/vList2"/>
    <dgm:cxn modelId="{D4673480-9824-4DAE-954C-A153B2CDD4C5}" type="presParOf" srcId="{19C7DB1C-6BE0-47DB-9269-56B994FC7E8A}" destId="{3BA6C118-CA5E-475C-A9C0-3211540F226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1D7A1EF-3220-407E-9878-1D0F8D0B74C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36C17CA-0720-4AEC-AF4A-C340231F1649}">
      <dgm:prSet/>
      <dgm:spPr/>
      <dgm:t>
        <a:bodyPr/>
        <a:lstStyle/>
        <a:p>
          <a:pPr rtl="0"/>
          <a:r>
            <a:rPr lang="fr-FR" dirty="0" smtClean="0"/>
            <a:t>Phase 1: Situation </a:t>
          </a:r>
          <a:r>
            <a:rPr lang="fr-FR" dirty="0" err="1" smtClean="0"/>
            <a:t>assessment</a:t>
          </a:r>
          <a:r>
            <a:rPr lang="fr-FR" dirty="0" smtClean="0"/>
            <a:t> &amp; </a:t>
          </a:r>
          <a:r>
            <a:rPr lang="fr-FR" dirty="0" err="1" smtClean="0"/>
            <a:t>scenario’s</a:t>
          </a:r>
          <a:endParaRPr lang="fr-FR" dirty="0"/>
        </a:p>
      </dgm:t>
    </dgm:pt>
    <dgm:pt modelId="{7458A0B8-3F65-443C-B1CD-412E451F23B3}" type="parTrans" cxnId="{4A9CE39D-9E02-4EBF-B7BD-676011CEB501}">
      <dgm:prSet/>
      <dgm:spPr/>
      <dgm:t>
        <a:bodyPr/>
        <a:lstStyle/>
        <a:p>
          <a:endParaRPr lang="fr-FR"/>
        </a:p>
      </dgm:t>
    </dgm:pt>
    <dgm:pt modelId="{EDB8D047-08C4-4374-B579-FA6F09F7840F}" type="sibTrans" cxnId="{4A9CE39D-9E02-4EBF-B7BD-676011CEB501}">
      <dgm:prSet/>
      <dgm:spPr/>
      <dgm:t>
        <a:bodyPr/>
        <a:lstStyle/>
        <a:p>
          <a:endParaRPr lang="fr-FR"/>
        </a:p>
      </dgm:t>
    </dgm:pt>
    <dgm:pt modelId="{935EB5B2-19A7-4A2A-A390-DD4A7F564FBF}" type="pres">
      <dgm:prSet presAssocID="{51D7A1EF-3220-407E-9878-1D0F8D0B74C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F57F803-39D4-4D5C-A953-9637D340BB20}" type="pres">
      <dgm:prSet presAssocID="{51D7A1EF-3220-407E-9878-1D0F8D0B74C7}" presName="arrow" presStyleLbl="bgShp" presStyleIdx="0" presStyleCnt="1" custScaleX="117647"/>
      <dgm:spPr/>
    </dgm:pt>
    <dgm:pt modelId="{6A5AB031-2DBA-4F1A-863F-1CD1028126EE}" type="pres">
      <dgm:prSet presAssocID="{51D7A1EF-3220-407E-9878-1D0F8D0B74C7}" presName="linearProcess" presStyleCnt="0"/>
      <dgm:spPr/>
    </dgm:pt>
    <dgm:pt modelId="{57BB5C53-A84C-45B7-BCCE-1D763106A24C}" type="pres">
      <dgm:prSet presAssocID="{836C17CA-0720-4AEC-AF4A-C340231F1649}" presName="textNode" presStyleLbl="node1" presStyleIdx="0" presStyleCnt="1" custScaleX="90251" custScaleY="190143" custLinFactNeighborX="-6373" custLinFactNeighborY="587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505B43BF-77D0-49EE-A49A-BFA8FCB5AEA5}" type="presOf" srcId="{51D7A1EF-3220-407E-9878-1D0F8D0B74C7}" destId="{935EB5B2-19A7-4A2A-A390-DD4A7F564FBF}" srcOrd="0" destOrd="0" presId="urn:microsoft.com/office/officeart/2005/8/layout/hProcess9"/>
    <dgm:cxn modelId="{4A9CE39D-9E02-4EBF-B7BD-676011CEB501}" srcId="{51D7A1EF-3220-407E-9878-1D0F8D0B74C7}" destId="{836C17CA-0720-4AEC-AF4A-C340231F1649}" srcOrd="0" destOrd="0" parTransId="{7458A0B8-3F65-443C-B1CD-412E451F23B3}" sibTransId="{EDB8D047-08C4-4374-B579-FA6F09F7840F}"/>
    <dgm:cxn modelId="{8692683B-9E30-47ED-A0D1-7418448B839A}" type="presOf" srcId="{836C17CA-0720-4AEC-AF4A-C340231F1649}" destId="{57BB5C53-A84C-45B7-BCCE-1D763106A24C}" srcOrd="0" destOrd="0" presId="urn:microsoft.com/office/officeart/2005/8/layout/hProcess9"/>
    <dgm:cxn modelId="{DB633A12-B020-4666-BBF9-13C5F5549A38}" type="presParOf" srcId="{935EB5B2-19A7-4A2A-A390-DD4A7F564FBF}" destId="{9F57F803-39D4-4D5C-A953-9637D340BB20}" srcOrd="0" destOrd="0" presId="urn:microsoft.com/office/officeart/2005/8/layout/hProcess9"/>
    <dgm:cxn modelId="{7A54A310-F302-4FAE-A25C-D0349E5D3AA1}" type="presParOf" srcId="{935EB5B2-19A7-4A2A-A390-DD4A7F564FBF}" destId="{6A5AB031-2DBA-4F1A-863F-1CD1028126EE}" srcOrd="1" destOrd="0" presId="urn:microsoft.com/office/officeart/2005/8/layout/hProcess9"/>
    <dgm:cxn modelId="{7ADA7155-D43D-4994-93F5-87364C0568D9}" type="presParOf" srcId="{6A5AB031-2DBA-4F1A-863F-1CD1028126EE}" destId="{57BB5C53-A84C-45B7-BCCE-1D763106A24C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31AE9D1-9672-4AC6-96EE-B92AB806DB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A43B8D-E8EF-4357-BD2D-7603976217C0}">
      <dgm:prSet/>
      <dgm:spPr/>
      <dgm:t>
        <a:bodyPr/>
        <a:lstStyle/>
        <a:p>
          <a:pPr rtl="0"/>
          <a:r>
            <a:rPr lang="en-US" noProof="0" dirty="0" smtClean="0"/>
            <a:t>Preliminary field investigations, WP2</a:t>
          </a:r>
          <a:endParaRPr lang="en-US" noProof="0" dirty="0"/>
        </a:p>
      </dgm:t>
    </dgm:pt>
    <dgm:pt modelId="{43CF7CCE-AFD1-4FD1-B5CC-941EE8CE27E0}" type="parTrans" cxnId="{E000E65D-6746-4231-AA00-027C4802A16E}">
      <dgm:prSet/>
      <dgm:spPr/>
      <dgm:t>
        <a:bodyPr/>
        <a:lstStyle/>
        <a:p>
          <a:endParaRPr lang="en-US"/>
        </a:p>
      </dgm:t>
    </dgm:pt>
    <dgm:pt modelId="{99870004-4CD6-473F-B75E-53A520F29812}" type="sibTrans" cxnId="{E000E65D-6746-4231-AA00-027C4802A16E}">
      <dgm:prSet/>
      <dgm:spPr/>
      <dgm:t>
        <a:bodyPr/>
        <a:lstStyle/>
        <a:p>
          <a:endParaRPr lang="en-US"/>
        </a:p>
      </dgm:t>
    </dgm:pt>
    <dgm:pt modelId="{9B1EE9CF-17DE-4749-9EF9-3D1AFF632414}">
      <dgm:prSet/>
      <dgm:spPr/>
      <dgm:t>
        <a:bodyPr/>
        <a:lstStyle/>
        <a:p>
          <a:pPr rtl="0"/>
          <a:r>
            <a:rPr lang="en-US" dirty="0" smtClean="0"/>
            <a:t>Organization of a SW June 2011</a:t>
          </a:r>
          <a:endParaRPr lang="en-US" dirty="0"/>
        </a:p>
      </dgm:t>
    </dgm:pt>
    <dgm:pt modelId="{0798AD06-5285-4908-8199-1211D33E2FA3}" type="parTrans" cxnId="{4FF19098-0473-4E1F-886C-569DF9F2947A}">
      <dgm:prSet/>
      <dgm:spPr/>
      <dgm:t>
        <a:bodyPr/>
        <a:lstStyle/>
        <a:p>
          <a:endParaRPr lang="en-US"/>
        </a:p>
      </dgm:t>
    </dgm:pt>
    <dgm:pt modelId="{3C85CABF-7663-484B-A0D4-D09F1D985EC3}" type="sibTrans" cxnId="{4FF19098-0473-4E1F-886C-569DF9F2947A}">
      <dgm:prSet/>
      <dgm:spPr/>
      <dgm:t>
        <a:bodyPr/>
        <a:lstStyle/>
        <a:p>
          <a:endParaRPr lang="en-US"/>
        </a:p>
      </dgm:t>
    </dgm:pt>
    <dgm:pt modelId="{6E28297C-FB46-44EF-B485-7DDF71DCDD81}">
      <dgm:prSet/>
      <dgm:spPr/>
      <dgm:t>
        <a:bodyPr/>
        <a:lstStyle/>
        <a:p>
          <a:pPr rtl="0"/>
          <a:r>
            <a:rPr lang="en-US" dirty="0" smtClean="0"/>
            <a:t>Elaboration of the “</a:t>
          </a:r>
          <a:r>
            <a:rPr lang="fr-FR" i="1" u="sng" dirty="0" err="1" smtClean="0"/>
            <a:t>Rapid</a:t>
          </a:r>
          <a:r>
            <a:rPr lang="fr-FR" i="1" u="sng" dirty="0" smtClean="0"/>
            <a:t> </a:t>
          </a:r>
          <a:r>
            <a:rPr lang="fr-FR" i="1" u="sng" dirty="0" err="1" smtClean="0"/>
            <a:t>Assessment</a:t>
          </a:r>
          <a:r>
            <a:rPr lang="fr-FR" i="1" u="sng" dirty="0" smtClean="0"/>
            <a:t> report, IRA-OSS-ICRAF,</a:t>
          </a:r>
          <a:endParaRPr lang="en-US" dirty="0"/>
        </a:p>
      </dgm:t>
    </dgm:pt>
    <dgm:pt modelId="{E6257C18-B672-47E6-9DCE-DED749C25A60}" type="parTrans" cxnId="{0AC58581-F268-430A-B099-E034F157ABDD}">
      <dgm:prSet/>
      <dgm:spPr/>
      <dgm:t>
        <a:bodyPr/>
        <a:lstStyle/>
        <a:p>
          <a:endParaRPr lang="en-US"/>
        </a:p>
      </dgm:t>
    </dgm:pt>
    <dgm:pt modelId="{D8D2A180-B248-4998-8E6B-45BDDF5CEC3F}" type="sibTrans" cxnId="{0AC58581-F268-430A-B099-E034F157ABDD}">
      <dgm:prSet/>
      <dgm:spPr/>
      <dgm:t>
        <a:bodyPr/>
        <a:lstStyle/>
        <a:p>
          <a:endParaRPr lang="en-US"/>
        </a:p>
      </dgm:t>
    </dgm:pt>
    <dgm:pt modelId="{FD4E6A41-FCEE-40D5-BD84-BDD135B98370}">
      <dgm:prSet/>
      <dgm:spPr/>
      <dgm:t>
        <a:bodyPr/>
        <a:lstStyle/>
        <a:p>
          <a:pPr rtl="0"/>
          <a:r>
            <a:rPr lang="fr-FR" dirty="0" smtClean="0"/>
            <a:t>Identification of main scénarios (WP 6)</a:t>
          </a:r>
          <a:endParaRPr lang="en-US" dirty="0"/>
        </a:p>
      </dgm:t>
    </dgm:pt>
    <dgm:pt modelId="{268D3F29-DC97-43B9-8FAA-BF6F29F4E67C}" type="parTrans" cxnId="{4D4CBE6B-B49A-4154-B152-DAA64DF8CDCE}">
      <dgm:prSet/>
      <dgm:spPr/>
      <dgm:t>
        <a:bodyPr/>
        <a:lstStyle/>
        <a:p>
          <a:endParaRPr lang="en-US"/>
        </a:p>
      </dgm:t>
    </dgm:pt>
    <dgm:pt modelId="{4B60BF42-8A90-4EAE-94AE-D730BA90B71E}" type="sibTrans" cxnId="{4D4CBE6B-B49A-4154-B152-DAA64DF8CDCE}">
      <dgm:prSet/>
      <dgm:spPr/>
      <dgm:t>
        <a:bodyPr/>
        <a:lstStyle/>
        <a:p>
          <a:endParaRPr lang="en-US"/>
        </a:p>
      </dgm:t>
    </dgm:pt>
    <dgm:pt modelId="{19C7DB1C-6BE0-47DB-9269-56B994FC7E8A}" type="pres">
      <dgm:prSet presAssocID="{F31AE9D1-9672-4AC6-96EE-B92AB806DB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C8BF228-05DF-4D8C-9FB6-485B9196627F}" type="pres">
      <dgm:prSet presAssocID="{EDA43B8D-E8EF-4357-BD2D-7603976217C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567D8C-B529-4320-9AD5-F870DA3F9521}" type="pres">
      <dgm:prSet presAssocID="{99870004-4CD6-473F-B75E-53A520F29812}" presName="spacer" presStyleCnt="0"/>
      <dgm:spPr/>
    </dgm:pt>
    <dgm:pt modelId="{F29FEEC7-605D-4BEB-A6F0-AE32FA3DB543}" type="pres">
      <dgm:prSet presAssocID="{9B1EE9CF-17DE-4749-9EF9-3D1AFF63241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26903E-F106-4D14-9069-048546B1471F}" type="pres">
      <dgm:prSet presAssocID="{3C85CABF-7663-484B-A0D4-D09F1D985EC3}" presName="spacer" presStyleCnt="0"/>
      <dgm:spPr/>
    </dgm:pt>
    <dgm:pt modelId="{3BA6C118-CA5E-475C-A9C0-3211540F2261}" type="pres">
      <dgm:prSet presAssocID="{6E28297C-FB46-44EF-B485-7DDF71DCDD8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7FF73D-ADEF-4726-9D29-62F0771FAA10}" type="pres">
      <dgm:prSet presAssocID="{D8D2A180-B248-4998-8E6B-45BDDF5CEC3F}" presName="spacer" presStyleCnt="0"/>
      <dgm:spPr/>
    </dgm:pt>
    <dgm:pt modelId="{CE65E423-4EDF-4260-A87B-82AAF9F5D075}" type="pres">
      <dgm:prSet presAssocID="{FD4E6A41-FCEE-40D5-BD84-BDD135B9837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C78FFF-725A-413E-887E-CD30D1D28906}" type="presOf" srcId="{FD4E6A41-FCEE-40D5-BD84-BDD135B98370}" destId="{CE65E423-4EDF-4260-A87B-82AAF9F5D075}" srcOrd="0" destOrd="0" presId="urn:microsoft.com/office/officeart/2005/8/layout/vList2"/>
    <dgm:cxn modelId="{E000E65D-6746-4231-AA00-027C4802A16E}" srcId="{F31AE9D1-9672-4AC6-96EE-B92AB806DBAD}" destId="{EDA43B8D-E8EF-4357-BD2D-7603976217C0}" srcOrd="0" destOrd="0" parTransId="{43CF7CCE-AFD1-4FD1-B5CC-941EE8CE27E0}" sibTransId="{99870004-4CD6-473F-B75E-53A520F29812}"/>
    <dgm:cxn modelId="{4FF19098-0473-4E1F-886C-569DF9F2947A}" srcId="{F31AE9D1-9672-4AC6-96EE-B92AB806DBAD}" destId="{9B1EE9CF-17DE-4749-9EF9-3D1AFF632414}" srcOrd="1" destOrd="0" parTransId="{0798AD06-5285-4908-8199-1211D33E2FA3}" sibTransId="{3C85CABF-7663-484B-A0D4-D09F1D985EC3}"/>
    <dgm:cxn modelId="{54EF21FE-8088-4817-BD33-81C866920285}" type="presOf" srcId="{9B1EE9CF-17DE-4749-9EF9-3D1AFF632414}" destId="{F29FEEC7-605D-4BEB-A6F0-AE32FA3DB543}" srcOrd="0" destOrd="0" presId="urn:microsoft.com/office/officeart/2005/8/layout/vList2"/>
    <dgm:cxn modelId="{4D4CBE6B-B49A-4154-B152-DAA64DF8CDCE}" srcId="{F31AE9D1-9672-4AC6-96EE-B92AB806DBAD}" destId="{FD4E6A41-FCEE-40D5-BD84-BDD135B98370}" srcOrd="3" destOrd="0" parTransId="{268D3F29-DC97-43B9-8FAA-BF6F29F4E67C}" sibTransId="{4B60BF42-8A90-4EAE-94AE-D730BA90B71E}"/>
    <dgm:cxn modelId="{0BA6F5FA-6CBB-4EA7-BDB7-D29047389680}" type="presOf" srcId="{F31AE9D1-9672-4AC6-96EE-B92AB806DBAD}" destId="{19C7DB1C-6BE0-47DB-9269-56B994FC7E8A}" srcOrd="0" destOrd="0" presId="urn:microsoft.com/office/officeart/2005/8/layout/vList2"/>
    <dgm:cxn modelId="{A9C67DF3-C95C-48E4-B057-A973964E4083}" type="presOf" srcId="{6E28297C-FB46-44EF-B485-7DDF71DCDD81}" destId="{3BA6C118-CA5E-475C-A9C0-3211540F2261}" srcOrd="0" destOrd="0" presId="urn:microsoft.com/office/officeart/2005/8/layout/vList2"/>
    <dgm:cxn modelId="{0AC58581-F268-430A-B099-E034F157ABDD}" srcId="{F31AE9D1-9672-4AC6-96EE-B92AB806DBAD}" destId="{6E28297C-FB46-44EF-B485-7DDF71DCDD81}" srcOrd="2" destOrd="0" parTransId="{E6257C18-B672-47E6-9DCE-DED749C25A60}" sibTransId="{D8D2A180-B248-4998-8E6B-45BDDF5CEC3F}"/>
    <dgm:cxn modelId="{82FE5540-FF7D-4485-A604-D2365C165B1B}" type="presOf" srcId="{EDA43B8D-E8EF-4357-BD2D-7603976217C0}" destId="{EC8BF228-05DF-4D8C-9FB6-485B9196627F}" srcOrd="0" destOrd="0" presId="urn:microsoft.com/office/officeart/2005/8/layout/vList2"/>
    <dgm:cxn modelId="{433474C9-F0C5-4CB8-B955-11A80554181C}" type="presParOf" srcId="{19C7DB1C-6BE0-47DB-9269-56B994FC7E8A}" destId="{EC8BF228-05DF-4D8C-9FB6-485B9196627F}" srcOrd="0" destOrd="0" presId="urn:microsoft.com/office/officeart/2005/8/layout/vList2"/>
    <dgm:cxn modelId="{F03F22AC-4673-4A08-9A26-A5176E877B11}" type="presParOf" srcId="{19C7DB1C-6BE0-47DB-9269-56B994FC7E8A}" destId="{32567D8C-B529-4320-9AD5-F870DA3F9521}" srcOrd="1" destOrd="0" presId="urn:microsoft.com/office/officeart/2005/8/layout/vList2"/>
    <dgm:cxn modelId="{DDD77E1F-A8E6-409A-869D-F51674A3C9FE}" type="presParOf" srcId="{19C7DB1C-6BE0-47DB-9269-56B994FC7E8A}" destId="{F29FEEC7-605D-4BEB-A6F0-AE32FA3DB543}" srcOrd="2" destOrd="0" presId="urn:microsoft.com/office/officeart/2005/8/layout/vList2"/>
    <dgm:cxn modelId="{639AE544-32B9-45E7-8CE7-074D9323A022}" type="presParOf" srcId="{19C7DB1C-6BE0-47DB-9269-56B994FC7E8A}" destId="{1326903E-F106-4D14-9069-048546B1471F}" srcOrd="3" destOrd="0" presId="urn:microsoft.com/office/officeart/2005/8/layout/vList2"/>
    <dgm:cxn modelId="{5070DF89-71FB-475E-AE2D-AC70BB07D31D}" type="presParOf" srcId="{19C7DB1C-6BE0-47DB-9269-56B994FC7E8A}" destId="{3BA6C118-CA5E-475C-A9C0-3211540F2261}" srcOrd="4" destOrd="0" presId="urn:microsoft.com/office/officeart/2005/8/layout/vList2"/>
    <dgm:cxn modelId="{EF5A8246-3D8A-4BE5-BC4D-8032C81DC5EB}" type="presParOf" srcId="{19C7DB1C-6BE0-47DB-9269-56B994FC7E8A}" destId="{317FF73D-ADEF-4726-9D29-62F0771FAA10}" srcOrd="5" destOrd="0" presId="urn:microsoft.com/office/officeart/2005/8/layout/vList2"/>
    <dgm:cxn modelId="{F2577B25-4F64-470D-8B54-89FFA8AF0941}" type="presParOf" srcId="{19C7DB1C-6BE0-47DB-9269-56B994FC7E8A}" destId="{CE65E423-4EDF-4260-A87B-82AAF9F5D07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E6725CA-91B4-4779-8FEF-9654F8A2F693}" type="doc">
      <dgm:prSet loTypeId="urn:microsoft.com/office/officeart/2005/8/layout/hList7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316BEF0D-966A-43BC-908E-D7AE33FD9C93}">
      <dgm:prSet/>
      <dgm:spPr/>
      <dgm:t>
        <a:bodyPr/>
        <a:lstStyle/>
        <a:p>
          <a:pPr rtl="0"/>
          <a:r>
            <a:rPr lang="fr-FR" b="1" dirty="0" smtClean="0"/>
            <a:t>5 </a:t>
          </a:r>
          <a:r>
            <a:rPr lang="fr-FR" b="1" dirty="0" err="1" smtClean="0"/>
            <a:t>thematic</a:t>
          </a:r>
          <a:r>
            <a:rPr lang="fr-FR" b="1" dirty="0" smtClean="0"/>
            <a:t> </a:t>
          </a:r>
          <a:r>
            <a:rPr lang="fr-FR" b="1" dirty="0" err="1" smtClean="0"/>
            <a:t>working</a:t>
          </a:r>
          <a:r>
            <a:rPr lang="fr-FR" b="1" dirty="0" smtClean="0"/>
            <a:t> groups (GTT) </a:t>
          </a:r>
          <a:endParaRPr lang="fr-FR" b="1" dirty="0"/>
        </a:p>
      </dgm:t>
    </dgm:pt>
    <dgm:pt modelId="{99BB0771-AAF5-4CF3-A149-8566F8DB84C9}" type="parTrans" cxnId="{A09299AD-CD71-497D-9EB8-FD59D30BAF71}">
      <dgm:prSet/>
      <dgm:spPr/>
      <dgm:t>
        <a:bodyPr/>
        <a:lstStyle/>
        <a:p>
          <a:endParaRPr lang="fr-FR" b="1"/>
        </a:p>
      </dgm:t>
    </dgm:pt>
    <dgm:pt modelId="{F3591338-0D38-4DCD-B430-4A6AEB5570A6}" type="sibTrans" cxnId="{A09299AD-CD71-497D-9EB8-FD59D30BAF71}">
      <dgm:prSet/>
      <dgm:spPr/>
      <dgm:t>
        <a:bodyPr/>
        <a:lstStyle/>
        <a:p>
          <a:endParaRPr lang="fr-FR" b="1"/>
        </a:p>
      </dgm:t>
    </dgm:pt>
    <dgm:pt modelId="{726BC902-3071-4996-8EB4-FC54F3BE8993}">
      <dgm:prSet/>
      <dgm:spPr/>
      <dgm:t>
        <a:bodyPr/>
        <a:lstStyle/>
        <a:p>
          <a:pPr rtl="0"/>
          <a:r>
            <a:rPr lang="fr-FR" b="1" dirty="0" smtClean="0"/>
            <a:t>3 territorial </a:t>
          </a:r>
          <a:r>
            <a:rPr lang="fr-FR" b="1" dirty="0" err="1" smtClean="0"/>
            <a:t>working</a:t>
          </a:r>
          <a:r>
            <a:rPr lang="fr-FR" b="1" dirty="0" smtClean="0"/>
            <a:t> groups</a:t>
          </a:r>
          <a:endParaRPr lang="fr-FR" b="1" dirty="0"/>
        </a:p>
      </dgm:t>
    </dgm:pt>
    <dgm:pt modelId="{1D3464A9-269C-431B-8893-4B0CDBB2E3FC}" type="parTrans" cxnId="{134CD354-8518-4CD3-A5C0-B34306A2E753}">
      <dgm:prSet/>
      <dgm:spPr/>
      <dgm:t>
        <a:bodyPr/>
        <a:lstStyle/>
        <a:p>
          <a:endParaRPr lang="fr-FR" b="1"/>
        </a:p>
      </dgm:t>
    </dgm:pt>
    <dgm:pt modelId="{29C69F7C-120A-4535-9676-FD3DC8BDB961}" type="sibTrans" cxnId="{134CD354-8518-4CD3-A5C0-B34306A2E753}">
      <dgm:prSet/>
      <dgm:spPr/>
      <dgm:t>
        <a:bodyPr/>
        <a:lstStyle/>
        <a:p>
          <a:endParaRPr lang="fr-FR" b="1"/>
        </a:p>
      </dgm:t>
    </dgm:pt>
    <dgm:pt modelId="{335651E5-DD59-4540-9C6C-A3D1786704DD}" type="pres">
      <dgm:prSet presAssocID="{7E6725CA-91B4-4779-8FEF-9654F8A2F69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015E3AE9-BE55-440A-96DB-2DA129CE1019}" type="pres">
      <dgm:prSet presAssocID="{7E6725CA-91B4-4779-8FEF-9654F8A2F693}" presName="fgShape" presStyleLbl="fgShp" presStyleIdx="0" presStyleCnt="1"/>
      <dgm:spPr/>
    </dgm:pt>
    <dgm:pt modelId="{8937F402-6D85-412E-9AD6-F55FF30DB8C6}" type="pres">
      <dgm:prSet presAssocID="{7E6725CA-91B4-4779-8FEF-9654F8A2F693}" presName="linComp" presStyleCnt="0"/>
      <dgm:spPr/>
    </dgm:pt>
    <dgm:pt modelId="{4A5C0BFB-409A-4C0B-A3C4-66C509EEFD76}" type="pres">
      <dgm:prSet presAssocID="{316BEF0D-966A-43BC-908E-D7AE33FD9C93}" presName="compNode" presStyleCnt="0"/>
      <dgm:spPr/>
    </dgm:pt>
    <dgm:pt modelId="{141247BD-8FBF-4B67-8F54-8F33E0AD6E82}" type="pres">
      <dgm:prSet presAssocID="{316BEF0D-966A-43BC-908E-D7AE33FD9C93}" presName="bkgdShape" presStyleLbl="node1" presStyleIdx="0" presStyleCnt="2"/>
      <dgm:spPr/>
      <dgm:t>
        <a:bodyPr/>
        <a:lstStyle/>
        <a:p>
          <a:endParaRPr lang="fr-FR"/>
        </a:p>
      </dgm:t>
    </dgm:pt>
    <dgm:pt modelId="{283231BD-8822-401F-A065-30B2EBE2578C}" type="pres">
      <dgm:prSet presAssocID="{316BEF0D-966A-43BC-908E-D7AE33FD9C93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133D930-65FA-4EDA-AF91-FAD43B2E9593}" type="pres">
      <dgm:prSet presAssocID="{316BEF0D-966A-43BC-908E-D7AE33FD9C93}" presName="invisiNode" presStyleLbl="node1" presStyleIdx="0" presStyleCnt="2"/>
      <dgm:spPr/>
    </dgm:pt>
    <dgm:pt modelId="{3CA40BD5-8B99-42A1-9DBC-60DC9861BB6D}" type="pres">
      <dgm:prSet presAssocID="{316BEF0D-966A-43BC-908E-D7AE33FD9C93}" presName="imagNode" presStyleLbl="fgImgPlace1" presStyleIdx="0" presStyleCnt="2"/>
      <dgm:spPr/>
    </dgm:pt>
    <dgm:pt modelId="{084E35C3-C4EE-476F-8BCC-FC4B35906672}" type="pres">
      <dgm:prSet presAssocID="{F3591338-0D38-4DCD-B430-4A6AEB5570A6}" presName="sibTrans" presStyleLbl="sibTrans2D1" presStyleIdx="0" presStyleCnt="0"/>
      <dgm:spPr/>
      <dgm:t>
        <a:bodyPr/>
        <a:lstStyle/>
        <a:p>
          <a:endParaRPr lang="fr-FR"/>
        </a:p>
      </dgm:t>
    </dgm:pt>
    <dgm:pt modelId="{10516E9A-1D10-4156-AAFB-86CEA38432CD}" type="pres">
      <dgm:prSet presAssocID="{726BC902-3071-4996-8EB4-FC54F3BE8993}" presName="compNode" presStyleCnt="0"/>
      <dgm:spPr/>
    </dgm:pt>
    <dgm:pt modelId="{63240A26-2737-437E-B5DD-26F172A4DD41}" type="pres">
      <dgm:prSet presAssocID="{726BC902-3071-4996-8EB4-FC54F3BE8993}" presName="bkgdShape" presStyleLbl="node1" presStyleIdx="1" presStyleCnt="2"/>
      <dgm:spPr/>
      <dgm:t>
        <a:bodyPr/>
        <a:lstStyle/>
        <a:p>
          <a:endParaRPr lang="fr-FR"/>
        </a:p>
      </dgm:t>
    </dgm:pt>
    <dgm:pt modelId="{634B2B20-697C-474B-991D-53243E6AC00A}" type="pres">
      <dgm:prSet presAssocID="{726BC902-3071-4996-8EB4-FC54F3BE8993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905E10C-9E4C-4D2B-8FC0-DC85E6DFE892}" type="pres">
      <dgm:prSet presAssocID="{726BC902-3071-4996-8EB4-FC54F3BE8993}" presName="invisiNode" presStyleLbl="node1" presStyleIdx="1" presStyleCnt="2"/>
      <dgm:spPr/>
    </dgm:pt>
    <dgm:pt modelId="{F4C7CE4D-5F4B-440E-A776-A1B5256FAE64}" type="pres">
      <dgm:prSet presAssocID="{726BC902-3071-4996-8EB4-FC54F3BE8993}" presName="imagNode" presStyleLbl="fgImgPlace1" presStyleIdx="1" presStyleCnt="2"/>
      <dgm:spPr/>
    </dgm:pt>
  </dgm:ptLst>
  <dgm:cxnLst>
    <dgm:cxn modelId="{134CD354-8518-4CD3-A5C0-B34306A2E753}" srcId="{7E6725CA-91B4-4779-8FEF-9654F8A2F693}" destId="{726BC902-3071-4996-8EB4-FC54F3BE8993}" srcOrd="1" destOrd="0" parTransId="{1D3464A9-269C-431B-8893-4B0CDBB2E3FC}" sibTransId="{29C69F7C-120A-4535-9676-FD3DC8BDB961}"/>
    <dgm:cxn modelId="{7AAE9F62-8E16-4CFC-9AD9-729A027AEC29}" type="presOf" srcId="{316BEF0D-966A-43BC-908E-D7AE33FD9C93}" destId="{283231BD-8822-401F-A065-30B2EBE2578C}" srcOrd="1" destOrd="0" presId="urn:microsoft.com/office/officeart/2005/8/layout/hList7#2"/>
    <dgm:cxn modelId="{A09299AD-CD71-497D-9EB8-FD59D30BAF71}" srcId="{7E6725CA-91B4-4779-8FEF-9654F8A2F693}" destId="{316BEF0D-966A-43BC-908E-D7AE33FD9C93}" srcOrd="0" destOrd="0" parTransId="{99BB0771-AAF5-4CF3-A149-8566F8DB84C9}" sibTransId="{F3591338-0D38-4DCD-B430-4A6AEB5570A6}"/>
    <dgm:cxn modelId="{549D97E0-4E31-4EB7-B9ED-79CE62696AE6}" type="presOf" srcId="{7E6725CA-91B4-4779-8FEF-9654F8A2F693}" destId="{335651E5-DD59-4540-9C6C-A3D1786704DD}" srcOrd="0" destOrd="0" presId="urn:microsoft.com/office/officeart/2005/8/layout/hList7#2"/>
    <dgm:cxn modelId="{D1BD7335-9E73-4802-8A75-6C340606186B}" type="presOf" srcId="{726BC902-3071-4996-8EB4-FC54F3BE8993}" destId="{63240A26-2737-437E-B5DD-26F172A4DD41}" srcOrd="0" destOrd="0" presId="urn:microsoft.com/office/officeart/2005/8/layout/hList7#2"/>
    <dgm:cxn modelId="{C2A4FD56-D6FF-43C1-9B02-45E664D8305D}" type="presOf" srcId="{316BEF0D-966A-43BC-908E-D7AE33FD9C93}" destId="{141247BD-8FBF-4B67-8F54-8F33E0AD6E82}" srcOrd="0" destOrd="0" presId="urn:microsoft.com/office/officeart/2005/8/layout/hList7#2"/>
    <dgm:cxn modelId="{1B659B78-CD74-4170-ADC5-E7CD73E4A67B}" type="presOf" srcId="{726BC902-3071-4996-8EB4-FC54F3BE8993}" destId="{634B2B20-697C-474B-991D-53243E6AC00A}" srcOrd="1" destOrd="0" presId="urn:microsoft.com/office/officeart/2005/8/layout/hList7#2"/>
    <dgm:cxn modelId="{B1809832-E11C-4478-A9A7-31EE68376C09}" type="presOf" srcId="{F3591338-0D38-4DCD-B430-4A6AEB5570A6}" destId="{084E35C3-C4EE-476F-8BCC-FC4B35906672}" srcOrd="0" destOrd="0" presId="urn:microsoft.com/office/officeart/2005/8/layout/hList7#2"/>
    <dgm:cxn modelId="{88346EEE-879D-4601-A610-5EAE29F3FB72}" type="presParOf" srcId="{335651E5-DD59-4540-9C6C-A3D1786704DD}" destId="{015E3AE9-BE55-440A-96DB-2DA129CE1019}" srcOrd="0" destOrd="0" presId="urn:microsoft.com/office/officeart/2005/8/layout/hList7#2"/>
    <dgm:cxn modelId="{720D9E34-EE25-4454-92F1-273087CB6AFD}" type="presParOf" srcId="{335651E5-DD59-4540-9C6C-A3D1786704DD}" destId="{8937F402-6D85-412E-9AD6-F55FF30DB8C6}" srcOrd="1" destOrd="0" presId="urn:microsoft.com/office/officeart/2005/8/layout/hList7#2"/>
    <dgm:cxn modelId="{847A1180-E920-4F29-99D3-5756AC50F8CB}" type="presParOf" srcId="{8937F402-6D85-412E-9AD6-F55FF30DB8C6}" destId="{4A5C0BFB-409A-4C0B-A3C4-66C509EEFD76}" srcOrd="0" destOrd="0" presId="urn:microsoft.com/office/officeart/2005/8/layout/hList7#2"/>
    <dgm:cxn modelId="{2767B868-09D9-4851-A7C3-4668F3651FDB}" type="presParOf" srcId="{4A5C0BFB-409A-4C0B-A3C4-66C509EEFD76}" destId="{141247BD-8FBF-4B67-8F54-8F33E0AD6E82}" srcOrd="0" destOrd="0" presId="urn:microsoft.com/office/officeart/2005/8/layout/hList7#2"/>
    <dgm:cxn modelId="{D81BC71C-FD2D-47D7-9244-F4658F4825D4}" type="presParOf" srcId="{4A5C0BFB-409A-4C0B-A3C4-66C509EEFD76}" destId="{283231BD-8822-401F-A065-30B2EBE2578C}" srcOrd="1" destOrd="0" presId="urn:microsoft.com/office/officeart/2005/8/layout/hList7#2"/>
    <dgm:cxn modelId="{1E26BE56-6205-4419-9192-CB9FE4F09C7B}" type="presParOf" srcId="{4A5C0BFB-409A-4C0B-A3C4-66C509EEFD76}" destId="{1133D930-65FA-4EDA-AF91-FAD43B2E9593}" srcOrd="2" destOrd="0" presId="urn:microsoft.com/office/officeart/2005/8/layout/hList7#2"/>
    <dgm:cxn modelId="{2BBC5DE3-E406-4A35-8CC7-2BA55129590E}" type="presParOf" srcId="{4A5C0BFB-409A-4C0B-A3C4-66C509EEFD76}" destId="{3CA40BD5-8B99-42A1-9DBC-60DC9861BB6D}" srcOrd="3" destOrd="0" presId="urn:microsoft.com/office/officeart/2005/8/layout/hList7#2"/>
    <dgm:cxn modelId="{ACF1AB1E-5C01-437B-9980-5720CE288913}" type="presParOf" srcId="{8937F402-6D85-412E-9AD6-F55FF30DB8C6}" destId="{084E35C3-C4EE-476F-8BCC-FC4B35906672}" srcOrd="1" destOrd="0" presId="urn:microsoft.com/office/officeart/2005/8/layout/hList7#2"/>
    <dgm:cxn modelId="{E0C2D863-EA16-4353-8544-92FDB08DBE2F}" type="presParOf" srcId="{8937F402-6D85-412E-9AD6-F55FF30DB8C6}" destId="{10516E9A-1D10-4156-AAFB-86CEA38432CD}" srcOrd="2" destOrd="0" presId="urn:microsoft.com/office/officeart/2005/8/layout/hList7#2"/>
    <dgm:cxn modelId="{84E46E89-DFE8-4B30-8E93-D5697E07E1FD}" type="presParOf" srcId="{10516E9A-1D10-4156-AAFB-86CEA38432CD}" destId="{63240A26-2737-437E-B5DD-26F172A4DD41}" srcOrd="0" destOrd="0" presId="urn:microsoft.com/office/officeart/2005/8/layout/hList7#2"/>
    <dgm:cxn modelId="{BA0F23D8-E129-42B4-8F05-755852584C50}" type="presParOf" srcId="{10516E9A-1D10-4156-AAFB-86CEA38432CD}" destId="{634B2B20-697C-474B-991D-53243E6AC00A}" srcOrd="1" destOrd="0" presId="urn:microsoft.com/office/officeart/2005/8/layout/hList7#2"/>
    <dgm:cxn modelId="{5F1AFBB9-C491-49E5-AF36-F1108A930130}" type="presParOf" srcId="{10516E9A-1D10-4156-AAFB-86CEA38432CD}" destId="{B905E10C-9E4C-4D2B-8FC0-DC85E6DFE892}" srcOrd="2" destOrd="0" presId="urn:microsoft.com/office/officeart/2005/8/layout/hList7#2"/>
    <dgm:cxn modelId="{14336FB8-0D99-4DF0-A126-C9A8BAE53328}" type="presParOf" srcId="{10516E9A-1D10-4156-AAFB-86CEA38432CD}" destId="{F4C7CE4D-5F4B-440E-A776-A1B5256FAE64}" srcOrd="3" destOrd="0" presId="urn:microsoft.com/office/officeart/2005/8/layout/hList7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83BF709-B755-45FB-B3BC-7ADD6FE27320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90A2BB26-2C3C-487D-8EFF-D67FB5F7BE7A}">
      <dgm:prSet/>
      <dgm:spPr/>
      <dgm:t>
        <a:bodyPr/>
        <a:lstStyle/>
        <a:p>
          <a:pPr rtl="0"/>
          <a:r>
            <a:rPr lang="fr-FR" b="1" dirty="0" smtClean="0"/>
            <a:t>Identification of actions (INRM, management &amp; local </a:t>
          </a:r>
          <a:r>
            <a:rPr lang="en-US" b="1" noProof="0" dirty="0" smtClean="0"/>
            <a:t>Development </a:t>
          </a:r>
          <a:endParaRPr lang="en-US" b="1" noProof="0" dirty="0"/>
        </a:p>
      </dgm:t>
    </dgm:pt>
    <dgm:pt modelId="{3A9ED69D-704F-4527-A699-DA8EBC28565C}" type="parTrans" cxnId="{8B62C72B-3176-44BB-8C00-C7BC62EA8368}">
      <dgm:prSet/>
      <dgm:spPr/>
      <dgm:t>
        <a:bodyPr/>
        <a:lstStyle/>
        <a:p>
          <a:endParaRPr lang="fr-FR" b="1"/>
        </a:p>
      </dgm:t>
    </dgm:pt>
    <dgm:pt modelId="{7FE20712-E00D-4BF7-BAA4-825BA050FDDF}" type="sibTrans" cxnId="{8B62C72B-3176-44BB-8C00-C7BC62EA8368}">
      <dgm:prSet/>
      <dgm:spPr/>
      <dgm:t>
        <a:bodyPr/>
        <a:lstStyle/>
        <a:p>
          <a:endParaRPr lang="fr-FR" b="1"/>
        </a:p>
      </dgm:t>
    </dgm:pt>
    <dgm:pt modelId="{C6BF14D0-0EF7-46B2-B50F-11B2B1CD35E2}">
      <dgm:prSet/>
      <dgm:spPr/>
      <dgm:t>
        <a:bodyPr/>
        <a:lstStyle/>
        <a:p>
          <a:pPr rtl="0"/>
          <a:r>
            <a:rPr lang="fr-FR" b="1" dirty="0" smtClean="0"/>
            <a:t>40 action </a:t>
          </a:r>
          <a:r>
            <a:rPr lang="fr-FR" b="1" dirty="0" err="1" smtClean="0"/>
            <a:t>sheets</a:t>
          </a:r>
          <a:endParaRPr lang="fr-FR" b="1" dirty="0"/>
        </a:p>
      </dgm:t>
    </dgm:pt>
    <dgm:pt modelId="{D6CD7F01-6B45-4F47-9330-3ABDA7F1BC47}" type="parTrans" cxnId="{AB465C88-D31D-4213-AD00-282171D39CB2}">
      <dgm:prSet/>
      <dgm:spPr/>
      <dgm:t>
        <a:bodyPr/>
        <a:lstStyle/>
        <a:p>
          <a:endParaRPr lang="fr-FR" b="1"/>
        </a:p>
      </dgm:t>
    </dgm:pt>
    <dgm:pt modelId="{99F0608B-3EB2-483B-ACA2-D37C78506FB6}" type="sibTrans" cxnId="{AB465C88-D31D-4213-AD00-282171D39CB2}">
      <dgm:prSet/>
      <dgm:spPr/>
      <dgm:t>
        <a:bodyPr/>
        <a:lstStyle/>
        <a:p>
          <a:endParaRPr lang="fr-FR" b="1"/>
        </a:p>
      </dgm:t>
    </dgm:pt>
    <dgm:pt modelId="{CF7659DD-21D6-4FA5-85EE-522F3DC65E0A}" type="pres">
      <dgm:prSet presAssocID="{483BF709-B755-45FB-B3BC-7ADD6FE2732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F197EF3E-8B64-4D9A-B75C-E4C5517BD50B}" type="pres">
      <dgm:prSet presAssocID="{C6BF14D0-0EF7-46B2-B50F-11B2B1CD35E2}" presName="boxAndChildren" presStyleCnt="0"/>
      <dgm:spPr/>
    </dgm:pt>
    <dgm:pt modelId="{D62AD502-502D-4333-82C6-70E9BBB1A894}" type="pres">
      <dgm:prSet presAssocID="{C6BF14D0-0EF7-46B2-B50F-11B2B1CD35E2}" presName="parentTextBox" presStyleLbl="node1" presStyleIdx="0" presStyleCnt="2"/>
      <dgm:spPr/>
      <dgm:t>
        <a:bodyPr/>
        <a:lstStyle/>
        <a:p>
          <a:endParaRPr lang="fr-FR"/>
        </a:p>
      </dgm:t>
    </dgm:pt>
    <dgm:pt modelId="{68EC62DD-3DFC-4EAD-BF73-6F926B5B0484}" type="pres">
      <dgm:prSet presAssocID="{7FE20712-E00D-4BF7-BAA4-825BA050FDDF}" presName="sp" presStyleCnt="0"/>
      <dgm:spPr/>
    </dgm:pt>
    <dgm:pt modelId="{27FE2FBB-4EFD-4B08-A848-C7E2CCD96290}" type="pres">
      <dgm:prSet presAssocID="{90A2BB26-2C3C-487D-8EFF-D67FB5F7BE7A}" presName="arrowAndChildren" presStyleCnt="0"/>
      <dgm:spPr/>
    </dgm:pt>
    <dgm:pt modelId="{1AB9350E-07F9-41BC-A94D-DD2C5A2DE144}" type="pres">
      <dgm:prSet presAssocID="{90A2BB26-2C3C-487D-8EFF-D67FB5F7BE7A}" presName="parentTextArrow" presStyleLbl="node1" presStyleIdx="1" presStyleCnt="2"/>
      <dgm:spPr/>
      <dgm:t>
        <a:bodyPr/>
        <a:lstStyle/>
        <a:p>
          <a:endParaRPr lang="fr-FR"/>
        </a:p>
      </dgm:t>
    </dgm:pt>
  </dgm:ptLst>
  <dgm:cxnLst>
    <dgm:cxn modelId="{AA23FB2E-9D72-4293-9C80-4D9A2DFD67DA}" type="presOf" srcId="{C6BF14D0-0EF7-46B2-B50F-11B2B1CD35E2}" destId="{D62AD502-502D-4333-82C6-70E9BBB1A894}" srcOrd="0" destOrd="0" presId="urn:microsoft.com/office/officeart/2005/8/layout/process4"/>
    <dgm:cxn modelId="{AB465C88-D31D-4213-AD00-282171D39CB2}" srcId="{483BF709-B755-45FB-B3BC-7ADD6FE27320}" destId="{C6BF14D0-0EF7-46B2-B50F-11B2B1CD35E2}" srcOrd="1" destOrd="0" parTransId="{D6CD7F01-6B45-4F47-9330-3ABDA7F1BC47}" sibTransId="{99F0608B-3EB2-483B-ACA2-D37C78506FB6}"/>
    <dgm:cxn modelId="{970D352C-2D1D-4AF0-97C5-1450D4838DEE}" type="presOf" srcId="{90A2BB26-2C3C-487D-8EFF-D67FB5F7BE7A}" destId="{1AB9350E-07F9-41BC-A94D-DD2C5A2DE144}" srcOrd="0" destOrd="0" presId="urn:microsoft.com/office/officeart/2005/8/layout/process4"/>
    <dgm:cxn modelId="{8B62C72B-3176-44BB-8C00-C7BC62EA8368}" srcId="{483BF709-B755-45FB-B3BC-7ADD6FE27320}" destId="{90A2BB26-2C3C-487D-8EFF-D67FB5F7BE7A}" srcOrd="0" destOrd="0" parTransId="{3A9ED69D-704F-4527-A699-DA8EBC28565C}" sibTransId="{7FE20712-E00D-4BF7-BAA4-825BA050FDDF}"/>
    <dgm:cxn modelId="{0789D6F5-66F2-4C2F-8AA9-B4797B6E1C1B}" type="presOf" srcId="{483BF709-B755-45FB-B3BC-7ADD6FE27320}" destId="{CF7659DD-21D6-4FA5-85EE-522F3DC65E0A}" srcOrd="0" destOrd="0" presId="urn:microsoft.com/office/officeart/2005/8/layout/process4"/>
    <dgm:cxn modelId="{296BBD7D-CDD7-40B3-A1B0-5E32BF3B144B}" type="presParOf" srcId="{CF7659DD-21D6-4FA5-85EE-522F3DC65E0A}" destId="{F197EF3E-8B64-4D9A-B75C-E4C5517BD50B}" srcOrd="0" destOrd="0" presId="urn:microsoft.com/office/officeart/2005/8/layout/process4"/>
    <dgm:cxn modelId="{873F71A9-CD29-4424-B49A-FA068B295AAB}" type="presParOf" srcId="{F197EF3E-8B64-4D9A-B75C-E4C5517BD50B}" destId="{D62AD502-502D-4333-82C6-70E9BBB1A894}" srcOrd="0" destOrd="0" presId="urn:microsoft.com/office/officeart/2005/8/layout/process4"/>
    <dgm:cxn modelId="{8C1B78CD-45EA-4F3E-B7C0-1BC608F4E97A}" type="presParOf" srcId="{CF7659DD-21D6-4FA5-85EE-522F3DC65E0A}" destId="{68EC62DD-3DFC-4EAD-BF73-6F926B5B0484}" srcOrd="1" destOrd="0" presId="urn:microsoft.com/office/officeart/2005/8/layout/process4"/>
    <dgm:cxn modelId="{9DBBDFDB-8238-4EC0-9A90-B1944B2BA8E5}" type="presParOf" srcId="{CF7659DD-21D6-4FA5-85EE-522F3DC65E0A}" destId="{27FE2FBB-4EFD-4B08-A848-C7E2CCD96290}" srcOrd="2" destOrd="0" presId="urn:microsoft.com/office/officeart/2005/8/layout/process4"/>
    <dgm:cxn modelId="{73ADC07C-3921-443F-9C6F-859A815382CB}" type="presParOf" srcId="{27FE2FBB-4EFD-4B08-A848-C7E2CCD96290}" destId="{1AB9350E-07F9-41BC-A94D-DD2C5A2DE14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1D7A1EF-3220-407E-9878-1D0F8D0B74C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36C17CA-0720-4AEC-AF4A-C340231F1649}">
      <dgm:prSet/>
      <dgm:spPr/>
      <dgm:t>
        <a:bodyPr/>
        <a:lstStyle/>
        <a:p>
          <a:pPr rtl="0"/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Phase 2 : Option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assessment</a:t>
          </a:r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 &amp; design</a:t>
          </a:r>
          <a:endParaRPr lang="fr-FR" b="1" dirty="0">
            <a:solidFill>
              <a:schemeClr val="bg1"/>
            </a:solidFill>
          </a:endParaRPr>
        </a:p>
      </dgm:t>
    </dgm:pt>
    <dgm:pt modelId="{7458A0B8-3F65-443C-B1CD-412E451F23B3}" type="parTrans" cxnId="{4A9CE39D-9E02-4EBF-B7BD-676011CEB501}">
      <dgm:prSet/>
      <dgm:spPr/>
      <dgm:t>
        <a:bodyPr/>
        <a:lstStyle/>
        <a:p>
          <a:endParaRPr lang="fr-FR"/>
        </a:p>
      </dgm:t>
    </dgm:pt>
    <dgm:pt modelId="{EDB8D047-08C4-4374-B579-FA6F09F7840F}" type="sibTrans" cxnId="{4A9CE39D-9E02-4EBF-B7BD-676011CEB501}">
      <dgm:prSet/>
      <dgm:spPr/>
      <dgm:t>
        <a:bodyPr/>
        <a:lstStyle/>
        <a:p>
          <a:endParaRPr lang="fr-FR"/>
        </a:p>
      </dgm:t>
    </dgm:pt>
    <dgm:pt modelId="{935EB5B2-19A7-4A2A-A390-DD4A7F564FBF}" type="pres">
      <dgm:prSet presAssocID="{51D7A1EF-3220-407E-9878-1D0F8D0B74C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F57F803-39D4-4D5C-A953-9637D340BB20}" type="pres">
      <dgm:prSet presAssocID="{51D7A1EF-3220-407E-9878-1D0F8D0B74C7}" presName="arrow" presStyleLbl="bgShp" presStyleIdx="0" presStyleCnt="1" custScaleX="117647"/>
      <dgm:spPr/>
    </dgm:pt>
    <dgm:pt modelId="{6A5AB031-2DBA-4F1A-863F-1CD1028126EE}" type="pres">
      <dgm:prSet presAssocID="{51D7A1EF-3220-407E-9878-1D0F8D0B74C7}" presName="linearProcess" presStyleCnt="0"/>
      <dgm:spPr/>
    </dgm:pt>
    <dgm:pt modelId="{57BB5C53-A84C-45B7-BCCE-1D763106A24C}" type="pres">
      <dgm:prSet presAssocID="{836C17CA-0720-4AEC-AF4A-C340231F1649}" presName="textNode" presStyleLbl="node1" presStyleIdx="0" presStyleCnt="1" custScaleX="91663" custScaleY="190143" custLinFactNeighborX="-147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4A9CE39D-9E02-4EBF-B7BD-676011CEB501}" srcId="{51D7A1EF-3220-407E-9878-1D0F8D0B74C7}" destId="{836C17CA-0720-4AEC-AF4A-C340231F1649}" srcOrd="0" destOrd="0" parTransId="{7458A0B8-3F65-443C-B1CD-412E451F23B3}" sibTransId="{EDB8D047-08C4-4374-B579-FA6F09F7840F}"/>
    <dgm:cxn modelId="{4FE18C6E-E2F4-4655-BEFC-327A88B69DF5}" type="presOf" srcId="{51D7A1EF-3220-407E-9878-1D0F8D0B74C7}" destId="{935EB5B2-19A7-4A2A-A390-DD4A7F564FBF}" srcOrd="0" destOrd="0" presId="urn:microsoft.com/office/officeart/2005/8/layout/hProcess9"/>
    <dgm:cxn modelId="{4C9B8829-7DCE-42C1-82BD-916E5653898A}" type="presOf" srcId="{836C17CA-0720-4AEC-AF4A-C340231F1649}" destId="{57BB5C53-A84C-45B7-BCCE-1D763106A24C}" srcOrd="0" destOrd="0" presId="urn:microsoft.com/office/officeart/2005/8/layout/hProcess9"/>
    <dgm:cxn modelId="{B6D72F64-32A1-43B3-A688-D5D18D96FE8C}" type="presParOf" srcId="{935EB5B2-19A7-4A2A-A390-DD4A7F564FBF}" destId="{9F57F803-39D4-4D5C-A953-9637D340BB20}" srcOrd="0" destOrd="0" presId="urn:microsoft.com/office/officeart/2005/8/layout/hProcess9"/>
    <dgm:cxn modelId="{56FED73C-16C0-4CD6-B8FA-8A329B80636D}" type="presParOf" srcId="{935EB5B2-19A7-4A2A-A390-DD4A7F564FBF}" destId="{6A5AB031-2DBA-4F1A-863F-1CD1028126EE}" srcOrd="1" destOrd="0" presId="urn:microsoft.com/office/officeart/2005/8/layout/hProcess9"/>
    <dgm:cxn modelId="{BFB8A102-A46F-4038-AF08-FCF4AF4809A4}" type="presParOf" srcId="{6A5AB031-2DBA-4F1A-863F-1CD1028126EE}" destId="{57BB5C53-A84C-45B7-BCCE-1D763106A24C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1D7A1EF-3220-407E-9878-1D0F8D0B74C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36C17CA-0720-4AEC-AF4A-C340231F1649}">
      <dgm:prSet/>
      <dgm:spPr/>
      <dgm:t>
        <a:bodyPr/>
        <a:lstStyle/>
        <a:p>
          <a:pPr rtl="0"/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Phase 3 :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integration</a:t>
          </a:r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 of options &amp;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strategies</a:t>
          </a:r>
          <a:endParaRPr lang="fr-FR" b="1" dirty="0">
            <a:solidFill>
              <a:schemeClr val="bg1"/>
            </a:solidFill>
          </a:endParaRPr>
        </a:p>
      </dgm:t>
    </dgm:pt>
    <dgm:pt modelId="{7458A0B8-3F65-443C-B1CD-412E451F23B3}" type="parTrans" cxnId="{4A9CE39D-9E02-4EBF-B7BD-676011CEB501}">
      <dgm:prSet/>
      <dgm:spPr/>
      <dgm:t>
        <a:bodyPr/>
        <a:lstStyle/>
        <a:p>
          <a:endParaRPr lang="fr-FR"/>
        </a:p>
      </dgm:t>
    </dgm:pt>
    <dgm:pt modelId="{EDB8D047-08C4-4374-B579-FA6F09F7840F}" type="sibTrans" cxnId="{4A9CE39D-9E02-4EBF-B7BD-676011CEB501}">
      <dgm:prSet/>
      <dgm:spPr/>
      <dgm:t>
        <a:bodyPr/>
        <a:lstStyle/>
        <a:p>
          <a:endParaRPr lang="fr-FR"/>
        </a:p>
      </dgm:t>
    </dgm:pt>
    <dgm:pt modelId="{935EB5B2-19A7-4A2A-A390-DD4A7F564FBF}" type="pres">
      <dgm:prSet presAssocID="{51D7A1EF-3220-407E-9878-1D0F8D0B74C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F57F803-39D4-4D5C-A953-9637D340BB20}" type="pres">
      <dgm:prSet presAssocID="{51D7A1EF-3220-407E-9878-1D0F8D0B74C7}" presName="arrow" presStyleLbl="bgShp" presStyleIdx="0" presStyleCnt="1" custScaleX="117647"/>
      <dgm:spPr/>
    </dgm:pt>
    <dgm:pt modelId="{6A5AB031-2DBA-4F1A-863F-1CD1028126EE}" type="pres">
      <dgm:prSet presAssocID="{51D7A1EF-3220-407E-9878-1D0F8D0B74C7}" presName="linearProcess" presStyleCnt="0"/>
      <dgm:spPr/>
    </dgm:pt>
    <dgm:pt modelId="{57BB5C53-A84C-45B7-BCCE-1D763106A24C}" type="pres">
      <dgm:prSet presAssocID="{836C17CA-0720-4AEC-AF4A-C340231F1649}" presName="textNode" presStyleLbl="node1" presStyleIdx="0" presStyleCnt="1" custScaleX="95594" custScaleY="19014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4A9CE39D-9E02-4EBF-B7BD-676011CEB501}" srcId="{51D7A1EF-3220-407E-9878-1D0F8D0B74C7}" destId="{836C17CA-0720-4AEC-AF4A-C340231F1649}" srcOrd="0" destOrd="0" parTransId="{7458A0B8-3F65-443C-B1CD-412E451F23B3}" sibTransId="{EDB8D047-08C4-4374-B579-FA6F09F7840F}"/>
    <dgm:cxn modelId="{43A7A066-54D7-40F6-ABFD-C31C5A126F78}" type="presOf" srcId="{836C17CA-0720-4AEC-AF4A-C340231F1649}" destId="{57BB5C53-A84C-45B7-BCCE-1D763106A24C}" srcOrd="0" destOrd="0" presId="urn:microsoft.com/office/officeart/2005/8/layout/hProcess9"/>
    <dgm:cxn modelId="{20DDD1BB-1991-4D18-9AE4-0BD9A58E924F}" type="presOf" srcId="{51D7A1EF-3220-407E-9878-1D0F8D0B74C7}" destId="{935EB5B2-19A7-4A2A-A390-DD4A7F564FBF}" srcOrd="0" destOrd="0" presId="urn:microsoft.com/office/officeart/2005/8/layout/hProcess9"/>
    <dgm:cxn modelId="{6E94BC60-CE8E-4FC6-BF9E-5E3B0457A51B}" type="presParOf" srcId="{935EB5B2-19A7-4A2A-A390-DD4A7F564FBF}" destId="{9F57F803-39D4-4D5C-A953-9637D340BB20}" srcOrd="0" destOrd="0" presId="urn:microsoft.com/office/officeart/2005/8/layout/hProcess9"/>
    <dgm:cxn modelId="{BD7E1982-F442-45E9-AE40-0B5B8DD5ED6A}" type="presParOf" srcId="{935EB5B2-19A7-4A2A-A390-DD4A7F564FBF}" destId="{6A5AB031-2DBA-4F1A-863F-1CD1028126EE}" srcOrd="1" destOrd="0" presId="urn:microsoft.com/office/officeart/2005/8/layout/hProcess9"/>
    <dgm:cxn modelId="{50761EC5-9FF6-4016-8000-2FD2B3852901}" type="presParOf" srcId="{6A5AB031-2DBA-4F1A-863F-1CD1028126EE}" destId="{57BB5C53-A84C-45B7-BCCE-1D763106A24C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F7CDBED-DBBB-4123-9033-C7365C8F42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495C738-F889-472E-A4F3-CC1E49562FF2}">
      <dgm:prSet/>
      <dgm:spPr/>
      <dgm:t>
        <a:bodyPr/>
        <a:lstStyle/>
        <a:p>
          <a:pPr rtl="0"/>
          <a:r>
            <a:rPr lang="fr-FR" dirty="0" smtClean="0"/>
            <a:t>Elaboration of PAIP BVOZ</a:t>
          </a:r>
          <a:endParaRPr lang="fr-FR" dirty="0"/>
        </a:p>
      </dgm:t>
    </dgm:pt>
    <dgm:pt modelId="{68344C34-924C-4A68-8683-D414B4F3915F}" type="parTrans" cxnId="{4BB8BA5A-83B5-4B35-99A6-A6E34EFAF9B8}">
      <dgm:prSet/>
      <dgm:spPr/>
      <dgm:t>
        <a:bodyPr/>
        <a:lstStyle/>
        <a:p>
          <a:endParaRPr lang="fr-FR"/>
        </a:p>
      </dgm:t>
    </dgm:pt>
    <dgm:pt modelId="{05CF85F6-4DBC-40A6-97CC-B6BD40A7C12F}" type="sibTrans" cxnId="{4BB8BA5A-83B5-4B35-99A6-A6E34EFAF9B8}">
      <dgm:prSet/>
      <dgm:spPr/>
      <dgm:t>
        <a:bodyPr/>
        <a:lstStyle/>
        <a:p>
          <a:endParaRPr lang="fr-FR"/>
        </a:p>
      </dgm:t>
    </dgm:pt>
    <dgm:pt modelId="{091B6BA5-F585-4164-9680-A58E821BE2CA}" type="pres">
      <dgm:prSet presAssocID="{EF7CDBED-DBBB-4123-9033-C7365C8F42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D8349820-AD6D-495E-9040-7CD660C65743}" type="pres">
      <dgm:prSet presAssocID="{4495C738-F889-472E-A4F3-CC1E49562FF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31D05BE5-BBD2-47F1-B846-86D00BA007EA}" type="presOf" srcId="{4495C738-F889-472E-A4F3-CC1E49562FF2}" destId="{D8349820-AD6D-495E-9040-7CD660C65743}" srcOrd="0" destOrd="0" presId="urn:microsoft.com/office/officeart/2005/8/layout/vList2"/>
    <dgm:cxn modelId="{4BB8BA5A-83B5-4B35-99A6-A6E34EFAF9B8}" srcId="{EF7CDBED-DBBB-4123-9033-C7365C8F420E}" destId="{4495C738-F889-472E-A4F3-CC1E49562FF2}" srcOrd="0" destOrd="0" parTransId="{68344C34-924C-4A68-8683-D414B4F3915F}" sibTransId="{05CF85F6-4DBC-40A6-97CC-B6BD40A7C12F}"/>
    <dgm:cxn modelId="{E95CDBA1-ACAF-4063-A281-BCF447D2A32C}" type="presOf" srcId="{EF7CDBED-DBBB-4123-9033-C7365C8F420E}" destId="{091B6BA5-F585-4164-9680-A58E821BE2CA}" srcOrd="0" destOrd="0" presId="urn:microsoft.com/office/officeart/2005/8/layout/vList2"/>
    <dgm:cxn modelId="{0943743B-6E8A-4E35-8682-F0DEDCD42782}" type="presParOf" srcId="{091B6BA5-F585-4164-9680-A58E821BE2CA}" destId="{D8349820-AD6D-495E-9040-7CD660C657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D348B6E-5EB2-4347-A072-5948919696E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5FE8E19A-3B0D-4F01-AC43-D05CAB6F591D}">
      <dgm:prSet/>
      <dgm:spPr/>
      <dgm:t>
        <a:bodyPr/>
        <a:lstStyle/>
        <a:p>
          <a:pPr rtl="0"/>
          <a:r>
            <a:rPr lang="fr-FR" dirty="0" smtClean="0"/>
            <a:t>Scenarios </a:t>
          </a:r>
          <a:r>
            <a:rPr lang="en-US" noProof="0" dirty="0" smtClean="0"/>
            <a:t>assessment</a:t>
          </a:r>
          <a:r>
            <a:rPr lang="fr-FR" dirty="0" smtClean="0"/>
            <a:t> in collaboration </a:t>
          </a:r>
          <a:r>
            <a:rPr lang="fr-FR" dirty="0" err="1" smtClean="0"/>
            <a:t>with</a:t>
          </a:r>
          <a:r>
            <a:rPr lang="fr-FR" dirty="0" smtClean="0"/>
            <a:t> PIK (WP6)  ;</a:t>
          </a:r>
          <a:endParaRPr lang="fr-FR" dirty="0"/>
        </a:p>
      </dgm:t>
    </dgm:pt>
    <dgm:pt modelId="{1F424750-315A-43ED-836C-F537833F7FBE}" type="parTrans" cxnId="{860AE313-15E4-496A-B274-7FDAD824D02E}">
      <dgm:prSet/>
      <dgm:spPr/>
      <dgm:t>
        <a:bodyPr/>
        <a:lstStyle/>
        <a:p>
          <a:endParaRPr lang="fr-FR"/>
        </a:p>
      </dgm:t>
    </dgm:pt>
    <dgm:pt modelId="{6DCCA16F-6E08-45F5-8140-0B9B14617359}" type="sibTrans" cxnId="{860AE313-15E4-496A-B274-7FDAD824D02E}">
      <dgm:prSet/>
      <dgm:spPr/>
      <dgm:t>
        <a:bodyPr/>
        <a:lstStyle/>
        <a:p>
          <a:endParaRPr lang="fr-FR"/>
        </a:p>
      </dgm:t>
    </dgm:pt>
    <dgm:pt modelId="{C470E17E-F16D-4087-AE6C-E1D21E7F370D}">
      <dgm:prSet/>
      <dgm:spPr/>
      <dgm:t>
        <a:bodyPr/>
        <a:lstStyle/>
        <a:p>
          <a:pPr rtl="0"/>
          <a:r>
            <a:rPr lang="fr-FR" dirty="0" smtClean="0"/>
            <a:t>Financial and </a:t>
          </a:r>
          <a:r>
            <a:rPr lang="en-US" noProof="0" dirty="0" smtClean="0"/>
            <a:t>economic assessment</a:t>
          </a:r>
        </a:p>
        <a:p>
          <a:pPr rtl="0"/>
          <a:r>
            <a:rPr lang="en-US" noProof="0" dirty="0" smtClean="0"/>
            <a:t>(Economic </a:t>
          </a:r>
          <a:r>
            <a:rPr lang="fr-FR" dirty="0" smtClean="0"/>
            <a:t>Instruments) in collaboration </a:t>
          </a:r>
          <a:r>
            <a:rPr lang="fr-FR" dirty="0" err="1" smtClean="0"/>
            <a:t>with</a:t>
          </a:r>
          <a:r>
            <a:rPr lang="fr-FR" dirty="0" smtClean="0"/>
            <a:t> INR (WP4) ;</a:t>
          </a:r>
          <a:endParaRPr lang="fr-FR" dirty="0"/>
        </a:p>
      </dgm:t>
    </dgm:pt>
    <dgm:pt modelId="{7A7CA92E-CE7B-44FF-B105-7D775171B45B}" type="parTrans" cxnId="{7E1A11CC-6B54-47A3-B55A-B2393AE7563C}">
      <dgm:prSet/>
      <dgm:spPr/>
      <dgm:t>
        <a:bodyPr/>
        <a:lstStyle/>
        <a:p>
          <a:endParaRPr lang="fr-FR"/>
        </a:p>
      </dgm:t>
    </dgm:pt>
    <dgm:pt modelId="{5E53E077-A4CC-4CE4-A81D-541FD6460A5A}" type="sibTrans" cxnId="{7E1A11CC-6B54-47A3-B55A-B2393AE7563C}">
      <dgm:prSet/>
      <dgm:spPr/>
      <dgm:t>
        <a:bodyPr/>
        <a:lstStyle/>
        <a:p>
          <a:endParaRPr lang="fr-FR"/>
        </a:p>
      </dgm:t>
    </dgm:pt>
    <dgm:pt modelId="{C5B24968-6B39-4A38-9F5E-C62471443093}">
      <dgm:prSet/>
      <dgm:spPr/>
      <dgm:t>
        <a:bodyPr/>
        <a:lstStyle/>
        <a:p>
          <a:pPr rtl="0"/>
          <a:r>
            <a:rPr lang="en-US" noProof="0" dirty="0" smtClean="0"/>
            <a:t>Ecosystem services assessment (ESS mapping and vulnerability) in collaboration with WPs: 1, 3 and 6 ;</a:t>
          </a:r>
          <a:endParaRPr lang="en-US" noProof="0" dirty="0"/>
        </a:p>
      </dgm:t>
    </dgm:pt>
    <dgm:pt modelId="{6F64FB90-B96F-4E9A-BFA1-31A753DD9197}" type="parTrans" cxnId="{8EF589E8-28A0-4527-B669-B9B1C1B46C33}">
      <dgm:prSet/>
      <dgm:spPr/>
      <dgm:t>
        <a:bodyPr/>
        <a:lstStyle/>
        <a:p>
          <a:endParaRPr lang="fr-FR"/>
        </a:p>
      </dgm:t>
    </dgm:pt>
    <dgm:pt modelId="{66532B30-FFB2-4382-83B6-A59EF7A1637D}" type="sibTrans" cxnId="{8EF589E8-28A0-4527-B669-B9B1C1B46C33}">
      <dgm:prSet/>
      <dgm:spPr/>
      <dgm:t>
        <a:bodyPr/>
        <a:lstStyle/>
        <a:p>
          <a:endParaRPr lang="fr-FR"/>
        </a:p>
      </dgm:t>
    </dgm:pt>
    <dgm:pt modelId="{C1368E66-F99A-4C51-96ED-01B31882DE77}">
      <dgm:prSet/>
      <dgm:spPr/>
      <dgm:t>
        <a:bodyPr/>
        <a:lstStyle/>
        <a:p>
          <a:pPr rtl="0"/>
          <a:r>
            <a:rPr lang="fr-FR" noProof="0" dirty="0" err="1" smtClean="0"/>
            <a:t>Assessment</a:t>
          </a:r>
          <a:r>
            <a:rPr lang="fr-FR" noProof="0" dirty="0" smtClean="0"/>
            <a:t> of water balance </a:t>
          </a:r>
          <a:r>
            <a:rPr lang="fr-FR" dirty="0" smtClean="0"/>
            <a:t> (WEAP) in collaboration </a:t>
          </a:r>
          <a:r>
            <a:rPr lang="fr-FR" dirty="0" err="1" smtClean="0"/>
            <a:t>with</a:t>
          </a:r>
          <a:r>
            <a:rPr lang="fr-FR" dirty="0" smtClean="0"/>
            <a:t> IWMI (WP3) ; </a:t>
          </a:r>
          <a:endParaRPr lang="fr-FR" dirty="0"/>
        </a:p>
      </dgm:t>
    </dgm:pt>
    <dgm:pt modelId="{9BF734FA-14EF-46D9-A629-9CA6C9E521F3}" type="parTrans" cxnId="{A18E74BC-F58E-4F9E-99E6-70A425D7D2CA}">
      <dgm:prSet/>
      <dgm:spPr/>
      <dgm:t>
        <a:bodyPr/>
        <a:lstStyle/>
        <a:p>
          <a:endParaRPr lang="fr-FR"/>
        </a:p>
      </dgm:t>
    </dgm:pt>
    <dgm:pt modelId="{BF88ED0C-A2F2-455E-8857-0586836C9E6B}" type="sibTrans" cxnId="{A18E74BC-F58E-4F9E-99E6-70A425D7D2CA}">
      <dgm:prSet/>
      <dgm:spPr/>
      <dgm:t>
        <a:bodyPr/>
        <a:lstStyle/>
        <a:p>
          <a:endParaRPr lang="fr-FR"/>
        </a:p>
      </dgm:t>
    </dgm:pt>
    <dgm:pt modelId="{7800DEDB-4F07-4A58-912D-BF888E733EEF}" type="pres">
      <dgm:prSet presAssocID="{8D348B6E-5EB2-4347-A072-5948919696E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52EB4D26-7542-453D-9502-44985CD0974F}" type="pres">
      <dgm:prSet presAssocID="{5FE8E19A-3B0D-4F01-AC43-D05CAB6F591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ABEFA1B-37B7-46E9-80BD-AB7F606CE381}" type="pres">
      <dgm:prSet presAssocID="{6DCCA16F-6E08-45F5-8140-0B9B14617359}" presName="spacer" presStyleCnt="0"/>
      <dgm:spPr/>
    </dgm:pt>
    <dgm:pt modelId="{2D196C62-58F2-4F1C-B246-4A5FC1C9910B}" type="pres">
      <dgm:prSet presAssocID="{C470E17E-F16D-4087-AE6C-E1D21E7F370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BB931C1-F4D4-4094-B9E3-DEDC5D25FA7B}" type="pres">
      <dgm:prSet presAssocID="{5E53E077-A4CC-4CE4-A81D-541FD6460A5A}" presName="spacer" presStyleCnt="0"/>
      <dgm:spPr/>
    </dgm:pt>
    <dgm:pt modelId="{E4D97EAA-712A-40E9-B5FD-191BE5C47CDF}" type="pres">
      <dgm:prSet presAssocID="{C5B24968-6B39-4A38-9F5E-C6247144309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5D714BE-7E3E-4F33-8BF2-A1C0A8080E72}" type="pres">
      <dgm:prSet presAssocID="{66532B30-FFB2-4382-83B6-A59EF7A1637D}" presName="spacer" presStyleCnt="0"/>
      <dgm:spPr/>
    </dgm:pt>
    <dgm:pt modelId="{829E7A50-6D4E-4786-84F7-48083C26E2AB}" type="pres">
      <dgm:prSet presAssocID="{C1368E66-F99A-4C51-96ED-01B31882DE7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7E1A11CC-6B54-47A3-B55A-B2393AE7563C}" srcId="{8D348B6E-5EB2-4347-A072-5948919696EB}" destId="{C470E17E-F16D-4087-AE6C-E1D21E7F370D}" srcOrd="1" destOrd="0" parTransId="{7A7CA92E-CE7B-44FF-B105-7D775171B45B}" sibTransId="{5E53E077-A4CC-4CE4-A81D-541FD6460A5A}"/>
    <dgm:cxn modelId="{D1CB7E73-A8E4-4CC9-A986-348725628883}" type="presOf" srcId="{C470E17E-F16D-4087-AE6C-E1D21E7F370D}" destId="{2D196C62-58F2-4F1C-B246-4A5FC1C9910B}" srcOrd="0" destOrd="0" presId="urn:microsoft.com/office/officeart/2005/8/layout/vList2"/>
    <dgm:cxn modelId="{C4499B3A-E6A2-4FAA-953B-373721B360D6}" type="presOf" srcId="{5FE8E19A-3B0D-4F01-AC43-D05CAB6F591D}" destId="{52EB4D26-7542-453D-9502-44985CD0974F}" srcOrd="0" destOrd="0" presId="urn:microsoft.com/office/officeart/2005/8/layout/vList2"/>
    <dgm:cxn modelId="{8EF589E8-28A0-4527-B669-B9B1C1B46C33}" srcId="{8D348B6E-5EB2-4347-A072-5948919696EB}" destId="{C5B24968-6B39-4A38-9F5E-C62471443093}" srcOrd="2" destOrd="0" parTransId="{6F64FB90-B96F-4E9A-BFA1-31A753DD9197}" sibTransId="{66532B30-FFB2-4382-83B6-A59EF7A1637D}"/>
    <dgm:cxn modelId="{614DF903-077B-4A61-97FC-5C6356F8D244}" type="presOf" srcId="{C1368E66-F99A-4C51-96ED-01B31882DE77}" destId="{829E7A50-6D4E-4786-84F7-48083C26E2AB}" srcOrd="0" destOrd="0" presId="urn:microsoft.com/office/officeart/2005/8/layout/vList2"/>
    <dgm:cxn modelId="{860AE313-15E4-496A-B274-7FDAD824D02E}" srcId="{8D348B6E-5EB2-4347-A072-5948919696EB}" destId="{5FE8E19A-3B0D-4F01-AC43-D05CAB6F591D}" srcOrd="0" destOrd="0" parTransId="{1F424750-315A-43ED-836C-F537833F7FBE}" sibTransId="{6DCCA16F-6E08-45F5-8140-0B9B14617359}"/>
    <dgm:cxn modelId="{A18E74BC-F58E-4F9E-99E6-70A425D7D2CA}" srcId="{8D348B6E-5EB2-4347-A072-5948919696EB}" destId="{C1368E66-F99A-4C51-96ED-01B31882DE77}" srcOrd="3" destOrd="0" parTransId="{9BF734FA-14EF-46D9-A629-9CA6C9E521F3}" sibTransId="{BF88ED0C-A2F2-455E-8857-0586836C9E6B}"/>
    <dgm:cxn modelId="{93FD7391-1991-4A9F-B6DC-EE89A19553F6}" type="presOf" srcId="{8D348B6E-5EB2-4347-A072-5948919696EB}" destId="{7800DEDB-4F07-4A58-912D-BF888E733EEF}" srcOrd="0" destOrd="0" presId="urn:microsoft.com/office/officeart/2005/8/layout/vList2"/>
    <dgm:cxn modelId="{8A8B0BFF-B321-4762-9677-4ED12AB5D1AE}" type="presOf" srcId="{C5B24968-6B39-4A38-9F5E-C62471443093}" destId="{E4D97EAA-712A-40E9-B5FD-191BE5C47CDF}" srcOrd="0" destOrd="0" presId="urn:microsoft.com/office/officeart/2005/8/layout/vList2"/>
    <dgm:cxn modelId="{FBAA02EC-C010-451A-B71A-8F0EFF43DD48}" type="presParOf" srcId="{7800DEDB-4F07-4A58-912D-BF888E733EEF}" destId="{52EB4D26-7542-453D-9502-44985CD0974F}" srcOrd="0" destOrd="0" presId="urn:microsoft.com/office/officeart/2005/8/layout/vList2"/>
    <dgm:cxn modelId="{9673B11E-4D52-4B9B-BDF0-8BD2FD3FAD9A}" type="presParOf" srcId="{7800DEDB-4F07-4A58-912D-BF888E733EEF}" destId="{6ABEFA1B-37B7-46E9-80BD-AB7F606CE381}" srcOrd="1" destOrd="0" presId="urn:microsoft.com/office/officeart/2005/8/layout/vList2"/>
    <dgm:cxn modelId="{92A09EB0-15DE-48E8-83F3-D9B8777A741A}" type="presParOf" srcId="{7800DEDB-4F07-4A58-912D-BF888E733EEF}" destId="{2D196C62-58F2-4F1C-B246-4A5FC1C9910B}" srcOrd="2" destOrd="0" presId="urn:microsoft.com/office/officeart/2005/8/layout/vList2"/>
    <dgm:cxn modelId="{B8C66B5B-3C6D-4293-9964-4D282BE95912}" type="presParOf" srcId="{7800DEDB-4F07-4A58-912D-BF888E733EEF}" destId="{2BB931C1-F4D4-4094-B9E3-DEDC5D25FA7B}" srcOrd="3" destOrd="0" presId="urn:microsoft.com/office/officeart/2005/8/layout/vList2"/>
    <dgm:cxn modelId="{C07CE9B7-EB73-409E-AA11-643D45867B5B}" type="presParOf" srcId="{7800DEDB-4F07-4A58-912D-BF888E733EEF}" destId="{E4D97EAA-712A-40E9-B5FD-191BE5C47CDF}" srcOrd="4" destOrd="0" presId="urn:microsoft.com/office/officeart/2005/8/layout/vList2"/>
    <dgm:cxn modelId="{14FBE696-A425-48D8-9505-6D10489D4E52}" type="presParOf" srcId="{7800DEDB-4F07-4A58-912D-BF888E733EEF}" destId="{E5D714BE-7E3E-4F33-8BF2-A1C0A8080E72}" srcOrd="5" destOrd="0" presId="urn:microsoft.com/office/officeart/2005/8/layout/vList2"/>
    <dgm:cxn modelId="{26A30F7E-E73D-43C5-98F2-0DCFE586E354}" type="presParOf" srcId="{7800DEDB-4F07-4A58-912D-BF888E733EEF}" destId="{829E7A50-6D4E-4786-84F7-48083C26E2A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1D7A1EF-3220-407E-9878-1D0F8D0B74C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36C17CA-0720-4AEC-AF4A-C340231F1649}">
      <dgm:prSet/>
      <dgm:spPr/>
      <dgm:t>
        <a:bodyPr/>
        <a:lstStyle/>
        <a:p>
          <a:pPr rtl="0"/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Phase 4 :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Testing</a:t>
          </a:r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strategy</a:t>
          </a:r>
          <a:endParaRPr lang="fr-FR" b="1" dirty="0">
            <a:solidFill>
              <a:schemeClr val="bg1"/>
            </a:solidFill>
          </a:endParaRPr>
        </a:p>
      </dgm:t>
    </dgm:pt>
    <dgm:pt modelId="{7458A0B8-3F65-443C-B1CD-412E451F23B3}" type="parTrans" cxnId="{4A9CE39D-9E02-4EBF-B7BD-676011CEB501}">
      <dgm:prSet/>
      <dgm:spPr/>
      <dgm:t>
        <a:bodyPr/>
        <a:lstStyle/>
        <a:p>
          <a:endParaRPr lang="fr-FR"/>
        </a:p>
      </dgm:t>
    </dgm:pt>
    <dgm:pt modelId="{EDB8D047-08C4-4374-B579-FA6F09F7840F}" type="sibTrans" cxnId="{4A9CE39D-9E02-4EBF-B7BD-676011CEB501}">
      <dgm:prSet/>
      <dgm:spPr/>
      <dgm:t>
        <a:bodyPr/>
        <a:lstStyle/>
        <a:p>
          <a:endParaRPr lang="fr-FR"/>
        </a:p>
      </dgm:t>
    </dgm:pt>
    <dgm:pt modelId="{935EB5B2-19A7-4A2A-A390-DD4A7F564FBF}" type="pres">
      <dgm:prSet presAssocID="{51D7A1EF-3220-407E-9878-1D0F8D0B74C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F57F803-39D4-4D5C-A953-9637D340BB20}" type="pres">
      <dgm:prSet presAssocID="{51D7A1EF-3220-407E-9878-1D0F8D0B74C7}" presName="arrow" presStyleLbl="bgShp" presStyleIdx="0" presStyleCnt="1" custScaleX="117647"/>
      <dgm:spPr/>
    </dgm:pt>
    <dgm:pt modelId="{6A5AB031-2DBA-4F1A-863F-1CD1028126EE}" type="pres">
      <dgm:prSet presAssocID="{51D7A1EF-3220-407E-9878-1D0F8D0B74C7}" presName="linearProcess" presStyleCnt="0"/>
      <dgm:spPr/>
    </dgm:pt>
    <dgm:pt modelId="{57BB5C53-A84C-45B7-BCCE-1D763106A24C}" type="pres">
      <dgm:prSet presAssocID="{836C17CA-0720-4AEC-AF4A-C340231F1649}" presName="textNode" presStyleLbl="node1" presStyleIdx="0" presStyleCnt="1" custScaleX="88197" custScaleY="19014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4A9CE39D-9E02-4EBF-B7BD-676011CEB501}" srcId="{51D7A1EF-3220-407E-9878-1D0F8D0B74C7}" destId="{836C17CA-0720-4AEC-AF4A-C340231F1649}" srcOrd="0" destOrd="0" parTransId="{7458A0B8-3F65-443C-B1CD-412E451F23B3}" sibTransId="{EDB8D047-08C4-4374-B579-FA6F09F7840F}"/>
    <dgm:cxn modelId="{6CD8E437-FC8A-4841-A1C5-399321B24EE1}" type="presOf" srcId="{51D7A1EF-3220-407E-9878-1D0F8D0B74C7}" destId="{935EB5B2-19A7-4A2A-A390-DD4A7F564FBF}" srcOrd="0" destOrd="0" presId="urn:microsoft.com/office/officeart/2005/8/layout/hProcess9"/>
    <dgm:cxn modelId="{D521BE8C-3EA1-4863-A7D5-8C9647158BF2}" type="presOf" srcId="{836C17CA-0720-4AEC-AF4A-C340231F1649}" destId="{57BB5C53-A84C-45B7-BCCE-1D763106A24C}" srcOrd="0" destOrd="0" presId="urn:microsoft.com/office/officeart/2005/8/layout/hProcess9"/>
    <dgm:cxn modelId="{792796FB-5A39-43F2-A408-C09EF32081C8}" type="presParOf" srcId="{935EB5B2-19A7-4A2A-A390-DD4A7F564FBF}" destId="{9F57F803-39D4-4D5C-A953-9637D340BB20}" srcOrd="0" destOrd="0" presId="urn:microsoft.com/office/officeart/2005/8/layout/hProcess9"/>
    <dgm:cxn modelId="{2A42BA37-3096-4254-80A7-95F06CC9E03F}" type="presParOf" srcId="{935EB5B2-19A7-4A2A-A390-DD4A7F564FBF}" destId="{6A5AB031-2DBA-4F1A-863F-1CD1028126EE}" srcOrd="1" destOrd="0" presId="urn:microsoft.com/office/officeart/2005/8/layout/hProcess9"/>
    <dgm:cxn modelId="{B08D38B6-69AA-4E9F-AD10-D19AE2082FAE}" type="presParOf" srcId="{6A5AB031-2DBA-4F1A-863F-1CD1028126EE}" destId="{57BB5C53-A84C-45B7-BCCE-1D763106A24C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1D7A1EF-3220-407E-9878-1D0F8D0B74C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836C17CA-0720-4AEC-AF4A-C340231F1649}">
      <dgm:prSet/>
      <dgm:spPr/>
      <dgm:t>
        <a:bodyPr/>
        <a:lstStyle/>
        <a:p>
          <a:pPr rtl="0"/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Phase 5 :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Implementation</a:t>
          </a:r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 </a:t>
          </a:r>
          <a:r>
            <a:rPr lang="fr-FR" b="1" dirty="0" err="1" smtClean="0">
              <a:solidFill>
                <a:schemeClr val="bg1"/>
              </a:solidFill>
              <a:ea typeface="Calibri" pitchFamily="34" charset="0"/>
            </a:rPr>
            <a:t>procedure</a:t>
          </a:r>
          <a:r>
            <a:rPr lang="fr-FR" b="1" dirty="0" smtClean="0">
              <a:solidFill>
                <a:schemeClr val="bg1"/>
              </a:solidFill>
              <a:ea typeface="Calibri" pitchFamily="34" charset="0"/>
            </a:rPr>
            <a:t>)</a:t>
          </a:r>
          <a:endParaRPr lang="fr-FR" b="1" dirty="0">
            <a:solidFill>
              <a:schemeClr val="bg1"/>
            </a:solidFill>
          </a:endParaRPr>
        </a:p>
      </dgm:t>
    </dgm:pt>
    <dgm:pt modelId="{7458A0B8-3F65-443C-B1CD-412E451F23B3}" type="parTrans" cxnId="{4A9CE39D-9E02-4EBF-B7BD-676011CEB501}">
      <dgm:prSet/>
      <dgm:spPr/>
      <dgm:t>
        <a:bodyPr/>
        <a:lstStyle/>
        <a:p>
          <a:endParaRPr lang="fr-FR"/>
        </a:p>
      </dgm:t>
    </dgm:pt>
    <dgm:pt modelId="{EDB8D047-08C4-4374-B579-FA6F09F7840F}" type="sibTrans" cxnId="{4A9CE39D-9E02-4EBF-B7BD-676011CEB501}">
      <dgm:prSet/>
      <dgm:spPr/>
      <dgm:t>
        <a:bodyPr/>
        <a:lstStyle/>
        <a:p>
          <a:endParaRPr lang="fr-FR"/>
        </a:p>
      </dgm:t>
    </dgm:pt>
    <dgm:pt modelId="{935EB5B2-19A7-4A2A-A390-DD4A7F564FBF}" type="pres">
      <dgm:prSet presAssocID="{51D7A1EF-3220-407E-9878-1D0F8D0B74C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F57F803-39D4-4D5C-A953-9637D340BB20}" type="pres">
      <dgm:prSet presAssocID="{51D7A1EF-3220-407E-9878-1D0F8D0B74C7}" presName="arrow" presStyleLbl="bgShp" presStyleIdx="0" presStyleCnt="1" custScaleX="117647"/>
      <dgm:spPr/>
    </dgm:pt>
    <dgm:pt modelId="{6A5AB031-2DBA-4F1A-863F-1CD1028126EE}" type="pres">
      <dgm:prSet presAssocID="{51D7A1EF-3220-407E-9878-1D0F8D0B74C7}" presName="linearProcess" presStyleCnt="0"/>
      <dgm:spPr/>
    </dgm:pt>
    <dgm:pt modelId="{57BB5C53-A84C-45B7-BCCE-1D763106A24C}" type="pres">
      <dgm:prSet presAssocID="{836C17CA-0720-4AEC-AF4A-C340231F1649}" presName="textNode" presStyleLbl="node1" presStyleIdx="0" presStyleCnt="1" custScaleX="95594" custScaleY="190143" custLinFactNeighborX="-15451" custLinFactNeighborY="41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4A9CE39D-9E02-4EBF-B7BD-676011CEB501}" srcId="{51D7A1EF-3220-407E-9878-1D0F8D0B74C7}" destId="{836C17CA-0720-4AEC-AF4A-C340231F1649}" srcOrd="0" destOrd="0" parTransId="{7458A0B8-3F65-443C-B1CD-412E451F23B3}" sibTransId="{EDB8D047-08C4-4374-B579-FA6F09F7840F}"/>
    <dgm:cxn modelId="{5AA69C39-2C01-4732-87C5-99D405750712}" type="presOf" srcId="{836C17CA-0720-4AEC-AF4A-C340231F1649}" destId="{57BB5C53-A84C-45B7-BCCE-1D763106A24C}" srcOrd="0" destOrd="0" presId="urn:microsoft.com/office/officeart/2005/8/layout/hProcess9"/>
    <dgm:cxn modelId="{ABF5A26E-2272-4AD9-9513-D074F11DE2B7}" type="presOf" srcId="{51D7A1EF-3220-407E-9878-1D0F8D0B74C7}" destId="{935EB5B2-19A7-4A2A-A390-DD4A7F564FBF}" srcOrd="0" destOrd="0" presId="urn:microsoft.com/office/officeart/2005/8/layout/hProcess9"/>
    <dgm:cxn modelId="{E2569B2F-899A-4374-9A61-DD24D4A02A06}" type="presParOf" srcId="{935EB5B2-19A7-4A2A-A390-DD4A7F564FBF}" destId="{9F57F803-39D4-4D5C-A953-9637D340BB20}" srcOrd="0" destOrd="0" presId="urn:microsoft.com/office/officeart/2005/8/layout/hProcess9"/>
    <dgm:cxn modelId="{7249AF5C-44A1-43C0-8F30-65D3267883A3}" type="presParOf" srcId="{935EB5B2-19A7-4A2A-A390-DD4A7F564FBF}" destId="{6A5AB031-2DBA-4F1A-863F-1CD1028126EE}" srcOrd="1" destOrd="0" presId="urn:microsoft.com/office/officeart/2005/8/layout/hProcess9"/>
    <dgm:cxn modelId="{07ADCBE8-5D3E-4549-8A4B-C30433D79FD2}" type="presParOf" srcId="{6A5AB031-2DBA-4F1A-863F-1CD1028126EE}" destId="{57BB5C53-A84C-45B7-BCCE-1D763106A24C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E50FDA6-157F-4E55-A0F5-F608406BBE0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BA6175C7-57FB-4F0D-AA26-CDC8C473ED9C}">
      <dgm:prSet/>
      <dgm:spPr/>
      <dgm:t>
        <a:bodyPr/>
        <a:lstStyle/>
        <a:p>
          <a:pPr rtl="0"/>
          <a:r>
            <a:rPr lang="en-US" noProof="0" dirty="0" smtClean="0"/>
            <a:t>Communication strategy to support local actors to uptake the INRM plan decision for funding &amp; for its integration to the national WSC and INRM strategies</a:t>
          </a:r>
          <a:endParaRPr lang="en-US" noProof="0" dirty="0"/>
        </a:p>
      </dgm:t>
    </dgm:pt>
    <dgm:pt modelId="{F2657FAE-656C-408B-9C35-32DC20B70EEC}" type="parTrans" cxnId="{7BAA9AF1-E936-490F-AB6D-759E699C0985}">
      <dgm:prSet/>
      <dgm:spPr/>
      <dgm:t>
        <a:bodyPr/>
        <a:lstStyle/>
        <a:p>
          <a:endParaRPr lang="fr-FR"/>
        </a:p>
      </dgm:t>
    </dgm:pt>
    <dgm:pt modelId="{4B08B0FA-C11D-4BA6-998D-36BE005E9251}" type="sibTrans" cxnId="{7BAA9AF1-E936-490F-AB6D-759E699C0985}">
      <dgm:prSet/>
      <dgm:spPr/>
      <dgm:t>
        <a:bodyPr/>
        <a:lstStyle/>
        <a:p>
          <a:endParaRPr lang="fr-FR"/>
        </a:p>
      </dgm:t>
    </dgm:pt>
    <dgm:pt modelId="{712866C5-DF5D-4DD9-9B40-6F708D5DE6CF}">
      <dgm:prSet/>
      <dgm:spPr/>
      <dgm:t>
        <a:bodyPr/>
        <a:lstStyle/>
        <a:p>
          <a:pPr rtl="0"/>
          <a:r>
            <a:rPr lang="en-US" noProof="0" dirty="0" smtClean="0"/>
            <a:t>Extrapolation of the approach to other watershed in the district and in a similar contexts</a:t>
          </a:r>
          <a:endParaRPr lang="en-US" noProof="0" dirty="0"/>
        </a:p>
      </dgm:t>
    </dgm:pt>
    <dgm:pt modelId="{076F1E09-68FB-4216-8F93-D0F44DDDA382}" type="parTrans" cxnId="{3616EFD9-02C8-40CB-A11C-B5985DECF65B}">
      <dgm:prSet/>
      <dgm:spPr/>
      <dgm:t>
        <a:bodyPr/>
        <a:lstStyle/>
        <a:p>
          <a:endParaRPr lang="fr-FR"/>
        </a:p>
      </dgm:t>
    </dgm:pt>
    <dgm:pt modelId="{49F3B160-251A-4C9C-97D6-257DB4C9A343}" type="sibTrans" cxnId="{3616EFD9-02C8-40CB-A11C-B5985DECF65B}">
      <dgm:prSet/>
      <dgm:spPr/>
      <dgm:t>
        <a:bodyPr/>
        <a:lstStyle/>
        <a:p>
          <a:endParaRPr lang="fr-FR"/>
        </a:p>
      </dgm:t>
    </dgm:pt>
    <dgm:pt modelId="{91D1B4CB-6A62-4349-BDEB-C58979213D42}">
      <dgm:prSet/>
      <dgm:spPr/>
      <dgm:t>
        <a:bodyPr/>
        <a:lstStyle/>
        <a:p>
          <a:pPr rtl="0"/>
          <a:r>
            <a:rPr lang="en-US" noProof="0" dirty="0" smtClean="0"/>
            <a:t>Steering </a:t>
          </a:r>
          <a:r>
            <a:rPr lang="en-US" noProof="0" dirty="0" err="1" smtClean="0"/>
            <a:t>commitee</a:t>
          </a:r>
          <a:r>
            <a:rPr lang="en-US" noProof="0" dirty="0" smtClean="0"/>
            <a:t> for validation of PAIP BVOZ (3 </a:t>
          </a:r>
          <a:r>
            <a:rPr lang="en-US" noProof="0" dirty="0" err="1" smtClean="0"/>
            <a:t>october</a:t>
          </a:r>
          <a:r>
            <a:rPr lang="en-US" noProof="0" dirty="0" smtClean="0"/>
            <a:t>)</a:t>
          </a:r>
          <a:endParaRPr lang="en-US" noProof="0" dirty="0"/>
        </a:p>
      </dgm:t>
    </dgm:pt>
    <dgm:pt modelId="{42F2AB65-087A-410F-AA2D-46DE69C9C520}" type="parTrans" cxnId="{96E3EBEC-433B-45E5-A3A5-0D9E49832463}">
      <dgm:prSet/>
      <dgm:spPr/>
      <dgm:t>
        <a:bodyPr/>
        <a:lstStyle/>
        <a:p>
          <a:endParaRPr lang="en-US"/>
        </a:p>
      </dgm:t>
    </dgm:pt>
    <dgm:pt modelId="{C62831BC-92D8-4A8C-B257-B52AF4D208AE}" type="sibTrans" cxnId="{96E3EBEC-433B-45E5-A3A5-0D9E49832463}">
      <dgm:prSet/>
      <dgm:spPr/>
      <dgm:t>
        <a:bodyPr/>
        <a:lstStyle/>
        <a:p>
          <a:endParaRPr lang="en-US"/>
        </a:p>
      </dgm:t>
    </dgm:pt>
    <dgm:pt modelId="{F8275C2C-3A62-44E1-B412-D1B7CB5F18E7}" type="pres">
      <dgm:prSet presAssocID="{CE50FDA6-157F-4E55-A0F5-F608406BBE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88BF5E46-9FD0-400E-A976-2D979AA53889}" type="pres">
      <dgm:prSet presAssocID="{91D1B4CB-6A62-4349-BDEB-C58979213D4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00DFF2-561F-4347-A7EC-B8AC22D47564}" type="pres">
      <dgm:prSet presAssocID="{C62831BC-92D8-4A8C-B257-B52AF4D208AE}" presName="spacer" presStyleCnt="0"/>
      <dgm:spPr/>
    </dgm:pt>
    <dgm:pt modelId="{49F7CEFA-0EA5-49D9-8714-4B762F45AF81}" type="pres">
      <dgm:prSet presAssocID="{BA6175C7-57FB-4F0D-AA26-CDC8C473ED9C}" presName="parentText" presStyleLbl="node1" presStyleIdx="1" presStyleCnt="3" custLinFactNeighborY="-4743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C95BF4B-5037-46E5-B765-F34C468B0407}" type="pres">
      <dgm:prSet presAssocID="{4B08B0FA-C11D-4BA6-998D-36BE005E9251}" presName="spacer" presStyleCnt="0"/>
      <dgm:spPr/>
    </dgm:pt>
    <dgm:pt modelId="{31E839F7-1A27-4C1D-914B-AB4904A00A62}" type="pres">
      <dgm:prSet presAssocID="{712866C5-DF5D-4DD9-9B40-6F708D5DE6C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21371FB1-1CC0-4D14-B139-2929AB7C4A3C}" type="presOf" srcId="{BA6175C7-57FB-4F0D-AA26-CDC8C473ED9C}" destId="{49F7CEFA-0EA5-49D9-8714-4B762F45AF81}" srcOrd="0" destOrd="0" presId="urn:microsoft.com/office/officeart/2005/8/layout/vList2"/>
    <dgm:cxn modelId="{3C1BD005-DBA8-472D-B768-78B0FE836C73}" type="presOf" srcId="{91D1B4CB-6A62-4349-BDEB-C58979213D42}" destId="{88BF5E46-9FD0-400E-A976-2D979AA53889}" srcOrd="0" destOrd="0" presId="urn:microsoft.com/office/officeart/2005/8/layout/vList2"/>
    <dgm:cxn modelId="{7BAA9AF1-E936-490F-AB6D-759E699C0985}" srcId="{CE50FDA6-157F-4E55-A0F5-F608406BBE0A}" destId="{BA6175C7-57FB-4F0D-AA26-CDC8C473ED9C}" srcOrd="1" destOrd="0" parTransId="{F2657FAE-656C-408B-9C35-32DC20B70EEC}" sibTransId="{4B08B0FA-C11D-4BA6-998D-36BE005E9251}"/>
    <dgm:cxn modelId="{46557F68-EB10-4A2C-895A-53E6832E6E9A}" type="presOf" srcId="{712866C5-DF5D-4DD9-9B40-6F708D5DE6CF}" destId="{31E839F7-1A27-4C1D-914B-AB4904A00A62}" srcOrd="0" destOrd="0" presId="urn:microsoft.com/office/officeart/2005/8/layout/vList2"/>
    <dgm:cxn modelId="{3616EFD9-02C8-40CB-A11C-B5985DECF65B}" srcId="{CE50FDA6-157F-4E55-A0F5-F608406BBE0A}" destId="{712866C5-DF5D-4DD9-9B40-6F708D5DE6CF}" srcOrd="2" destOrd="0" parTransId="{076F1E09-68FB-4216-8F93-D0F44DDDA382}" sibTransId="{49F3B160-251A-4C9C-97D6-257DB4C9A343}"/>
    <dgm:cxn modelId="{96E3EBEC-433B-45E5-A3A5-0D9E49832463}" srcId="{CE50FDA6-157F-4E55-A0F5-F608406BBE0A}" destId="{91D1B4CB-6A62-4349-BDEB-C58979213D42}" srcOrd="0" destOrd="0" parTransId="{42F2AB65-087A-410F-AA2D-46DE69C9C520}" sibTransId="{C62831BC-92D8-4A8C-B257-B52AF4D208AE}"/>
    <dgm:cxn modelId="{4DF35380-90FB-4AEA-912A-0B486624AED9}" type="presOf" srcId="{CE50FDA6-157F-4E55-A0F5-F608406BBE0A}" destId="{F8275C2C-3A62-44E1-B412-D1B7CB5F18E7}" srcOrd="0" destOrd="0" presId="urn:microsoft.com/office/officeart/2005/8/layout/vList2"/>
    <dgm:cxn modelId="{20ECAE75-0AA7-43C0-868E-98A6AF91438F}" type="presParOf" srcId="{F8275C2C-3A62-44E1-B412-D1B7CB5F18E7}" destId="{88BF5E46-9FD0-400E-A976-2D979AA53889}" srcOrd="0" destOrd="0" presId="urn:microsoft.com/office/officeart/2005/8/layout/vList2"/>
    <dgm:cxn modelId="{66F80154-1B8A-49BE-A2F7-CB240F5FB78B}" type="presParOf" srcId="{F8275C2C-3A62-44E1-B412-D1B7CB5F18E7}" destId="{8F00DFF2-561F-4347-A7EC-B8AC22D47564}" srcOrd="1" destOrd="0" presId="urn:microsoft.com/office/officeart/2005/8/layout/vList2"/>
    <dgm:cxn modelId="{744950ED-BE0E-4263-A279-46B73C203766}" type="presParOf" srcId="{F8275C2C-3A62-44E1-B412-D1B7CB5F18E7}" destId="{49F7CEFA-0EA5-49D9-8714-4B762F45AF81}" srcOrd="2" destOrd="0" presId="urn:microsoft.com/office/officeart/2005/8/layout/vList2"/>
    <dgm:cxn modelId="{E3161608-492A-44D1-BCF7-D318C980898E}" type="presParOf" srcId="{F8275C2C-3A62-44E1-B412-D1B7CB5F18E7}" destId="{3C95BF4B-5037-46E5-B765-F34C468B0407}" srcOrd="3" destOrd="0" presId="urn:microsoft.com/office/officeart/2005/8/layout/vList2"/>
    <dgm:cxn modelId="{8E15E268-D090-41AE-AFC2-12CD947ECFC5}" type="presParOf" srcId="{F8275C2C-3A62-44E1-B412-D1B7CB5F18E7}" destId="{31E839F7-1A27-4C1D-914B-AB4904A00A6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arrow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First </a:t>
          </a:r>
          <a:r>
            <a:rPr lang="en-GB" dirty="0" err="1" smtClean="0"/>
            <a:t>Muti</a:t>
          </a:r>
          <a:r>
            <a:rPr lang="en-GB" dirty="0" smtClean="0"/>
            <a:t>-stakeholders workshops14-16 December 2011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C8105915-07DF-4DF2-AEC2-9CDA392F2CB1}">
      <dgm:prSet/>
      <dgm:spPr/>
      <dgm:t>
        <a:bodyPr/>
        <a:lstStyle/>
        <a:p>
          <a:pPr rtl="0"/>
          <a:r>
            <a:rPr lang="en-GB" dirty="0" smtClean="0"/>
            <a:t>First Steering committee with Champion December 16,  2011</a:t>
          </a:r>
          <a:endParaRPr lang="en-GB" dirty="0"/>
        </a:p>
      </dgm:t>
    </dgm:pt>
    <dgm:pt modelId="{640C7045-D980-4F68-9613-7A3970778E36}" type="parTrans" cxnId="{B229D143-E715-4753-BFDF-F60FB2576A73}">
      <dgm:prSet/>
      <dgm:spPr/>
      <dgm:t>
        <a:bodyPr/>
        <a:lstStyle/>
        <a:p>
          <a:endParaRPr lang="fr-FR"/>
        </a:p>
      </dgm:t>
    </dgm:pt>
    <dgm:pt modelId="{528E3ABD-9B46-4812-B9B7-78B88970851A}" type="sibTrans" cxnId="{B229D143-E715-4753-BFDF-F60FB2576A73}">
      <dgm:prSet/>
      <dgm:spPr/>
      <dgm:t>
        <a:bodyPr/>
        <a:lstStyle/>
        <a:p>
          <a:endParaRPr lang="fr-FR"/>
        </a:p>
      </dgm:t>
    </dgm:pt>
    <dgm:pt modelId="{DCEFACC9-3069-4123-B47D-55D725D938EC}">
      <dgm:prSet/>
      <dgm:spPr/>
      <dgm:t>
        <a:bodyPr/>
        <a:lstStyle/>
        <a:p>
          <a:pPr rtl="0"/>
          <a:r>
            <a:rPr lang="en-GB" dirty="0" smtClean="0"/>
            <a:t>Scenario elaboration and second  stakeholders workshop February 16, 2012 (WP6)</a:t>
          </a:r>
          <a:endParaRPr lang="en-GB" dirty="0"/>
        </a:p>
      </dgm:t>
    </dgm:pt>
    <dgm:pt modelId="{D17452DC-8D80-405E-B9D3-5D869F8CE1D7}" type="parTrans" cxnId="{08E86D59-5446-4218-B7A1-FE2E2F408BA7}">
      <dgm:prSet/>
      <dgm:spPr/>
      <dgm:t>
        <a:bodyPr/>
        <a:lstStyle/>
        <a:p>
          <a:endParaRPr lang="fr-FR"/>
        </a:p>
      </dgm:t>
    </dgm:pt>
    <dgm:pt modelId="{482D9604-2231-4C75-BC5D-6FE54F86475B}" type="sibTrans" cxnId="{08E86D59-5446-4218-B7A1-FE2E2F408BA7}">
      <dgm:prSet/>
      <dgm:spPr/>
      <dgm:t>
        <a:bodyPr/>
        <a:lstStyle/>
        <a:p>
          <a:endParaRPr lang="fr-FR"/>
        </a:p>
      </dgm:t>
    </dgm:pt>
    <dgm:pt modelId="{2A055D2D-C40F-40BE-8E8A-A82D87D5B57F}">
      <dgm:prSet/>
      <dgm:spPr/>
      <dgm:t>
        <a:bodyPr/>
        <a:lstStyle/>
        <a:p>
          <a:pPr rtl="0"/>
          <a:r>
            <a:rPr lang="en-GB" dirty="0" smtClean="0"/>
            <a:t>Second steering committee meeting January 6, 2011</a:t>
          </a:r>
          <a:endParaRPr lang="en-GB" dirty="0"/>
        </a:p>
      </dgm:t>
    </dgm:pt>
    <dgm:pt modelId="{AB6092C0-38CE-44C0-8982-16D4B8684E2A}" type="parTrans" cxnId="{D494D29C-5727-43BD-AD6C-B8683A0CAC43}">
      <dgm:prSet/>
      <dgm:spPr/>
      <dgm:t>
        <a:bodyPr/>
        <a:lstStyle/>
        <a:p>
          <a:endParaRPr lang="fr-FR"/>
        </a:p>
      </dgm:t>
    </dgm:pt>
    <dgm:pt modelId="{073FBF6B-FFDB-4852-94B2-04654CDD7B79}" type="sibTrans" cxnId="{D494D29C-5727-43BD-AD6C-B8683A0CAC43}">
      <dgm:prSet/>
      <dgm:spPr/>
      <dgm:t>
        <a:bodyPr/>
        <a:lstStyle/>
        <a:p>
          <a:endParaRPr lang="fr-FR"/>
        </a:p>
      </dgm:t>
    </dgm:pt>
    <dgm:pt modelId="{F64592CB-E709-42CE-913F-2E929070FFC5}">
      <dgm:prSet/>
      <dgm:spPr/>
      <dgm:t>
        <a:bodyPr/>
        <a:lstStyle/>
        <a:p>
          <a:pPr rtl="0"/>
          <a:r>
            <a:rPr lang="en-GB" dirty="0" smtClean="0"/>
            <a:t>AFROMAISON project meeting 5-11 March, 2012</a:t>
          </a:r>
        </a:p>
      </dgm:t>
    </dgm:pt>
    <dgm:pt modelId="{519C9055-2A3E-4471-991B-F55606486C94}" type="parTrans" cxnId="{0362B946-3B0E-4464-B218-C11D5FCD53D4}">
      <dgm:prSet/>
      <dgm:spPr/>
      <dgm:t>
        <a:bodyPr/>
        <a:lstStyle/>
        <a:p>
          <a:endParaRPr lang="fr-FR"/>
        </a:p>
      </dgm:t>
    </dgm:pt>
    <dgm:pt modelId="{B1AEBB49-6FA4-4984-B5C2-1A75D970BAA1}" type="sibTrans" cxnId="{0362B946-3B0E-4464-B218-C11D5FCD53D4}">
      <dgm:prSet/>
      <dgm:spPr/>
      <dgm:t>
        <a:bodyPr/>
        <a:lstStyle/>
        <a:p>
          <a:endParaRPr lang="fr-FR"/>
        </a:p>
      </dgm:t>
    </dgm:pt>
    <dgm:pt modelId="{9F902405-3660-4F55-A85F-F2350D36BD83}" type="pres">
      <dgm:prSet presAssocID="{CB13978E-97D9-46E2-BD53-D8437B134DD1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E0CE31D-51E4-4E5D-8756-EFB29A0DAC39}" type="pres">
      <dgm:prSet presAssocID="{CB13978E-97D9-46E2-BD53-D8437B134DD1}" presName="arrow" presStyleLbl="bgShp" presStyleIdx="0" presStyleCnt="1" custScaleX="109797"/>
      <dgm:spPr/>
    </dgm:pt>
    <dgm:pt modelId="{199D83CD-C55D-4B1F-812B-A5929EEABC88}" type="pres">
      <dgm:prSet presAssocID="{CB13978E-97D9-46E2-BD53-D8437B134DD1}" presName="arrowDiagram5" presStyleCnt="0"/>
      <dgm:spPr/>
    </dgm:pt>
    <dgm:pt modelId="{B9D909F7-03A4-4ACE-8370-A6445C8A72A8}" type="pres">
      <dgm:prSet presAssocID="{239A55BB-1FFC-4DEE-8087-FB2240907CE4}" presName="bullet5a" presStyleLbl="node1" presStyleIdx="0" presStyleCnt="5"/>
      <dgm:spPr/>
    </dgm:pt>
    <dgm:pt modelId="{E9318101-6A0F-4931-9CCA-C5050CA0F297}" type="pres">
      <dgm:prSet presAssocID="{239A55BB-1FFC-4DEE-8087-FB2240907CE4}" presName="textBox5a" presStyleLbl="revTx" presStyleIdx="0" presStyleCnt="5" custScaleX="157892" custLinFactX="-28530" custLinFactY="-1883" custLinFactNeighborX="-100000" custLinFactNeighborY="-1000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BD49E52-5A07-48C7-B7B2-7862A8F0E74E}" type="pres">
      <dgm:prSet presAssocID="{C8105915-07DF-4DF2-AEC2-9CDA392F2CB1}" presName="bullet5b" presStyleLbl="node1" presStyleIdx="1" presStyleCnt="5"/>
      <dgm:spPr/>
    </dgm:pt>
    <dgm:pt modelId="{4FEE93C6-4632-44B9-9411-55BFAD806F5A}" type="pres">
      <dgm:prSet presAssocID="{C8105915-07DF-4DF2-AEC2-9CDA392F2CB1}" presName="textBox5b" presStyleLbl="revTx" presStyleIdx="1" presStyleCnt="5" custLinFactX="-6854" custLinFactNeighborX="-100000" custLinFactNeighborY="-7201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8EDAC68-9F3E-49DD-8451-E5DA2E1FD803}" type="pres">
      <dgm:prSet presAssocID="{2A055D2D-C40F-40BE-8E8A-A82D87D5B57F}" presName="bullet5c" presStyleLbl="node1" presStyleIdx="2" presStyleCnt="5"/>
      <dgm:spPr/>
    </dgm:pt>
    <dgm:pt modelId="{7715C32B-BF6B-438F-A6D5-622B8012BD16}" type="pres">
      <dgm:prSet presAssocID="{2A055D2D-C40F-40BE-8E8A-A82D87D5B57F}" presName="textBox5c" presStyleLbl="revTx" presStyleIdx="2" presStyleCnt="5" custScaleX="104220" custScaleY="38929" custLinFactNeighborX="-75805" custLinFactNeighborY="-7633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10E5EC9-02EB-48A2-B007-C7EC0BF9D39F}" type="pres">
      <dgm:prSet presAssocID="{DCEFACC9-3069-4123-B47D-55D725D938EC}" presName="bullet5d" presStyleLbl="node1" presStyleIdx="3" presStyleCnt="5"/>
      <dgm:spPr/>
    </dgm:pt>
    <dgm:pt modelId="{6B74EC44-F806-415B-B19C-9B9835FC9844}" type="pres">
      <dgm:prSet presAssocID="{DCEFACC9-3069-4123-B47D-55D725D938EC}" presName="textBox5d" presStyleLbl="revTx" presStyleIdx="3" presStyleCnt="5" custLinFactNeighborX="-71116" custLinFactNeighborY="-4566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F11ED0B-4F9B-4B16-ADD4-508BF428F4AE}" type="pres">
      <dgm:prSet presAssocID="{F64592CB-E709-42CE-913F-2E929070FFC5}" presName="bullet5e" presStyleLbl="node1" presStyleIdx="4" presStyleCnt="5"/>
      <dgm:spPr/>
    </dgm:pt>
    <dgm:pt modelId="{13A55641-E5AB-48BD-9A05-B4AF195F9666}" type="pres">
      <dgm:prSet presAssocID="{F64592CB-E709-42CE-913F-2E929070FFC5}" presName="textBox5e" presStyleLbl="revTx" presStyleIdx="4" presStyleCnt="5" custLinFactNeighborX="-77272" custLinFactNeighborY="-3668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362B946-3B0E-4464-B218-C11D5FCD53D4}" srcId="{CB13978E-97D9-46E2-BD53-D8437B134DD1}" destId="{F64592CB-E709-42CE-913F-2E929070FFC5}" srcOrd="4" destOrd="0" parTransId="{519C9055-2A3E-4471-991B-F55606486C94}" sibTransId="{B1AEBB49-6FA4-4984-B5C2-1A75D970BAA1}"/>
    <dgm:cxn modelId="{B941A7B0-D498-45CD-8FFF-5C03BD351316}" type="presOf" srcId="{C8105915-07DF-4DF2-AEC2-9CDA392F2CB1}" destId="{4FEE93C6-4632-44B9-9411-55BFAD806F5A}" srcOrd="0" destOrd="0" presId="urn:microsoft.com/office/officeart/2005/8/layout/arrow2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7E02D6F0-913D-400B-BABA-FE119295CEA7}" type="presOf" srcId="{F64592CB-E709-42CE-913F-2E929070FFC5}" destId="{13A55641-E5AB-48BD-9A05-B4AF195F9666}" srcOrd="0" destOrd="0" presId="urn:microsoft.com/office/officeart/2005/8/layout/arrow2"/>
    <dgm:cxn modelId="{B229D143-E715-4753-BFDF-F60FB2576A73}" srcId="{CB13978E-97D9-46E2-BD53-D8437B134DD1}" destId="{C8105915-07DF-4DF2-AEC2-9CDA392F2CB1}" srcOrd="1" destOrd="0" parTransId="{640C7045-D980-4F68-9613-7A3970778E36}" sibTransId="{528E3ABD-9B46-4812-B9B7-78B88970851A}"/>
    <dgm:cxn modelId="{08E86D59-5446-4218-B7A1-FE2E2F408BA7}" srcId="{CB13978E-97D9-46E2-BD53-D8437B134DD1}" destId="{DCEFACC9-3069-4123-B47D-55D725D938EC}" srcOrd="3" destOrd="0" parTransId="{D17452DC-8D80-405E-B9D3-5D869F8CE1D7}" sibTransId="{482D9604-2231-4C75-BC5D-6FE54F86475B}"/>
    <dgm:cxn modelId="{6B77F604-E93D-46D1-8F52-F246A60E8B4D}" type="presOf" srcId="{CB13978E-97D9-46E2-BD53-D8437B134DD1}" destId="{9F902405-3660-4F55-A85F-F2350D36BD83}" srcOrd="0" destOrd="0" presId="urn:microsoft.com/office/officeart/2005/8/layout/arrow2"/>
    <dgm:cxn modelId="{943F07A8-CB21-46BA-8DA9-F42D8232ADA3}" type="presOf" srcId="{2A055D2D-C40F-40BE-8E8A-A82D87D5B57F}" destId="{7715C32B-BF6B-438F-A6D5-622B8012BD16}" srcOrd="0" destOrd="0" presId="urn:microsoft.com/office/officeart/2005/8/layout/arrow2"/>
    <dgm:cxn modelId="{E775B1F7-5C3D-40E0-9E37-DA3ED2A027A5}" type="presOf" srcId="{239A55BB-1FFC-4DEE-8087-FB2240907CE4}" destId="{E9318101-6A0F-4931-9CCA-C5050CA0F297}" srcOrd="0" destOrd="0" presId="urn:microsoft.com/office/officeart/2005/8/layout/arrow2"/>
    <dgm:cxn modelId="{CD42D64F-10C0-4478-8197-FF39F46FC7EC}" type="presOf" srcId="{DCEFACC9-3069-4123-B47D-55D725D938EC}" destId="{6B74EC44-F806-415B-B19C-9B9835FC9844}" srcOrd="0" destOrd="0" presId="urn:microsoft.com/office/officeart/2005/8/layout/arrow2"/>
    <dgm:cxn modelId="{D494D29C-5727-43BD-AD6C-B8683A0CAC43}" srcId="{CB13978E-97D9-46E2-BD53-D8437B134DD1}" destId="{2A055D2D-C40F-40BE-8E8A-A82D87D5B57F}" srcOrd="2" destOrd="0" parTransId="{AB6092C0-38CE-44C0-8982-16D4B8684E2A}" sibTransId="{073FBF6B-FFDB-4852-94B2-04654CDD7B79}"/>
    <dgm:cxn modelId="{852F41C7-B815-4C94-8F15-B97E8E49062E}" type="presParOf" srcId="{9F902405-3660-4F55-A85F-F2350D36BD83}" destId="{9E0CE31D-51E4-4E5D-8756-EFB29A0DAC39}" srcOrd="0" destOrd="0" presId="urn:microsoft.com/office/officeart/2005/8/layout/arrow2"/>
    <dgm:cxn modelId="{E6A05B40-F18D-48C8-8D24-24EB1E06DEB6}" type="presParOf" srcId="{9F902405-3660-4F55-A85F-F2350D36BD83}" destId="{199D83CD-C55D-4B1F-812B-A5929EEABC88}" srcOrd="1" destOrd="0" presId="urn:microsoft.com/office/officeart/2005/8/layout/arrow2"/>
    <dgm:cxn modelId="{3FD1E102-F263-4700-AD37-15746D64C2D9}" type="presParOf" srcId="{199D83CD-C55D-4B1F-812B-A5929EEABC88}" destId="{B9D909F7-03A4-4ACE-8370-A6445C8A72A8}" srcOrd="0" destOrd="0" presId="urn:microsoft.com/office/officeart/2005/8/layout/arrow2"/>
    <dgm:cxn modelId="{C330A831-AB55-4D96-A377-76D842E98C4F}" type="presParOf" srcId="{199D83CD-C55D-4B1F-812B-A5929EEABC88}" destId="{E9318101-6A0F-4931-9CCA-C5050CA0F297}" srcOrd="1" destOrd="0" presId="urn:microsoft.com/office/officeart/2005/8/layout/arrow2"/>
    <dgm:cxn modelId="{709C7DF0-5EE9-40CE-BD5E-93BB3C1621DF}" type="presParOf" srcId="{199D83CD-C55D-4B1F-812B-A5929EEABC88}" destId="{1BD49E52-5A07-48C7-B7B2-7862A8F0E74E}" srcOrd="2" destOrd="0" presId="urn:microsoft.com/office/officeart/2005/8/layout/arrow2"/>
    <dgm:cxn modelId="{E847F8EE-EC28-40BE-A99B-0319252C70F6}" type="presParOf" srcId="{199D83CD-C55D-4B1F-812B-A5929EEABC88}" destId="{4FEE93C6-4632-44B9-9411-55BFAD806F5A}" srcOrd="3" destOrd="0" presId="urn:microsoft.com/office/officeart/2005/8/layout/arrow2"/>
    <dgm:cxn modelId="{D01077D7-03A0-48FB-A412-5ED76EA4371D}" type="presParOf" srcId="{199D83CD-C55D-4B1F-812B-A5929EEABC88}" destId="{38EDAC68-9F3E-49DD-8451-E5DA2E1FD803}" srcOrd="4" destOrd="0" presId="urn:microsoft.com/office/officeart/2005/8/layout/arrow2"/>
    <dgm:cxn modelId="{B466FC3B-7E34-4D6E-B7C7-AD7627CA5654}" type="presParOf" srcId="{199D83CD-C55D-4B1F-812B-A5929EEABC88}" destId="{7715C32B-BF6B-438F-A6D5-622B8012BD16}" srcOrd="5" destOrd="0" presId="urn:microsoft.com/office/officeart/2005/8/layout/arrow2"/>
    <dgm:cxn modelId="{99846213-BB1B-48B9-83C8-8D1D188858FC}" type="presParOf" srcId="{199D83CD-C55D-4B1F-812B-A5929EEABC88}" destId="{C10E5EC9-02EB-48A2-B007-C7EC0BF9D39F}" srcOrd="6" destOrd="0" presId="urn:microsoft.com/office/officeart/2005/8/layout/arrow2"/>
    <dgm:cxn modelId="{382A3F55-3AD0-4C64-802B-12A76CC82CC0}" type="presParOf" srcId="{199D83CD-C55D-4B1F-812B-A5929EEABC88}" destId="{6B74EC44-F806-415B-B19C-9B9835FC9844}" srcOrd="7" destOrd="0" presId="urn:microsoft.com/office/officeart/2005/8/layout/arrow2"/>
    <dgm:cxn modelId="{5EF32C09-70EB-4E99-9608-DB70BB0FCEF8}" type="presParOf" srcId="{199D83CD-C55D-4B1F-812B-A5929EEABC88}" destId="{0F11ED0B-4F9B-4B16-ADD4-508BF428F4AE}" srcOrd="8" destOrd="0" presId="urn:microsoft.com/office/officeart/2005/8/layout/arrow2"/>
    <dgm:cxn modelId="{CCD09C14-172C-4635-A04F-6959EB18EF9A}" type="presParOf" srcId="{199D83CD-C55D-4B1F-812B-A5929EEABC88}" destId="{13A55641-E5AB-48BD-9A05-B4AF195F9666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Validation of the methodological framework, approach and action plan 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886821B5-50B8-454D-88C5-35B9721AEA02}" type="presOf" srcId="{CB13978E-97D9-46E2-BD53-D8437B134DD1}" destId="{5B8F7B37-BE4D-44DF-B15D-2A3A9FAB366F}" srcOrd="0" destOrd="0" presId="urn:microsoft.com/office/officeart/2005/8/layout/hierarchy4"/>
    <dgm:cxn modelId="{13291606-4AA7-4D4C-A582-60BF3233B561}" type="presOf" srcId="{239A55BB-1FFC-4DEE-8087-FB2240907CE4}" destId="{55E3DD21-C705-460E-B915-856F672CA79B}" srcOrd="0" destOrd="0" presId="urn:microsoft.com/office/officeart/2005/8/layout/hierarchy4"/>
    <dgm:cxn modelId="{C2292794-1EB0-448C-BA40-EBB703921F68}" type="presParOf" srcId="{5B8F7B37-BE4D-44DF-B15D-2A3A9FAB366F}" destId="{B62B1873-EB9C-405B-A155-424784CBEB92}" srcOrd="0" destOrd="0" presId="urn:microsoft.com/office/officeart/2005/8/layout/hierarchy4"/>
    <dgm:cxn modelId="{39FE20EB-D92D-4390-A274-BA0EAA78CA04}" type="presParOf" srcId="{B62B1873-EB9C-405B-A155-424784CBEB92}" destId="{55E3DD21-C705-460E-B915-856F672CA79B}" srcOrd="0" destOrd="0" presId="urn:microsoft.com/office/officeart/2005/8/layout/hierarchy4"/>
    <dgm:cxn modelId="{4521311B-5E66-446F-9EF1-C0356DC420BD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Validation chronogram and responsibility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Y="-21333" custLinFactNeighborX="68189" custLinFactNeighborY="-10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336E80D3-A02A-4BEC-8A4E-E8A29B05A237}" type="presOf" srcId="{239A55BB-1FFC-4DEE-8087-FB2240907CE4}" destId="{55E3DD21-C705-460E-B915-856F672CA79B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449B4143-94EC-44E3-B3E2-6F7C57FBA7D8}" type="presOf" srcId="{CB13978E-97D9-46E2-BD53-D8437B134DD1}" destId="{5B8F7B37-BE4D-44DF-B15D-2A3A9FAB366F}" srcOrd="0" destOrd="0" presId="urn:microsoft.com/office/officeart/2005/8/layout/hierarchy4"/>
    <dgm:cxn modelId="{E0872258-0C5E-4260-869D-A6E6B4C64C08}" type="presParOf" srcId="{5B8F7B37-BE4D-44DF-B15D-2A3A9FAB366F}" destId="{B62B1873-EB9C-405B-A155-424784CBEB92}" srcOrd="0" destOrd="0" presId="urn:microsoft.com/office/officeart/2005/8/layout/hierarchy4"/>
    <dgm:cxn modelId="{DF5DCF3E-322B-4D63-BA7D-BB8F4A433944}" type="presParOf" srcId="{B62B1873-EB9C-405B-A155-424784CBEB92}" destId="{55E3DD21-C705-460E-B915-856F672CA79B}" srcOrd="0" destOrd="0" presId="urn:microsoft.com/office/officeart/2005/8/layout/hierarchy4"/>
    <dgm:cxn modelId="{1C5D86E3-6406-4C80-AF0F-FB1C8CE24689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Identification of scenarios on INRM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612CD3C1-4582-42D6-8DE7-1E18F8AD8FB4}" type="presOf" srcId="{CB13978E-97D9-46E2-BD53-D8437B134DD1}" destId="{5B8F7B37-BE4D-44DF-B15D-2A3A9FAB366F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64440A46-DEF7-4EFA-9C33-E810C341A369}" type="presOf" srcId="{239A55BB-1FFC-4DEE-8087-FB2240907CE4}" destId="{55E3DD21-C705-460E-B915-856F672CA79B}" srcOrd="0" destOrd="0" presId="urn:microsoft.com/office/officeart/2005/8/layout/hierarchy4"/>
    <dgm:cxn modelId="{D18303B2-094F-4169-BAD8-CB12E237E55E}" type="presParOf" srcId="{5B8F7B37-BE4D-44DF-B15D-2A3A9FAB366F}" destId="{B62B1873-EB9C-405B-A155-424784CBEB92}" srcOrd="0" destOrd="0" presId="urn:microsoft.com/office/officeart/2005/8/layout/hierarchy4"/>
    <dgm:cxn modelId="{7EA9633D-1B53-479E-8E50-58F5659440B5}" type="presParOf" srcId="{B62B1873-EB9C-405B-A155-424784CBEB92}" destId="{55E3DD21-C705-460E-B915-856F672CA79B}" srcOrd="0" destOrd="0" presId="urn:microsoft.com/office/officeart/2005/8/layout/hierarchy4"/>
    <dgm:cxn modelId="{32FEECC6-3577-426D-B50F-3900E4B28088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Charing information with AFRMAISON partners (WP, coordination, African team) &amp; Validation of chronogram of activities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5F4F2ECF-C10B-4666-A360-7227E612340F}" type="presOf" srcId="{CB13978E-97D9-46E2-BD53-D8437B134DD1}" destId="{5B8F7B37-BE4D-44DF-B15D-2A3A9FAB366F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D9EFB568-A804-4285-955B-FA518AD896E1}" type="presOf" srcId="{239A55BB-1FFC-4DEE-8087-FB2240907CE4}" destId="{55E3DD21-C705-460E-B915-856F672CA79B}" srcOrd="0" destOrd="0" presId="urn:microsoft.com/office/officeart/2005/8/layout/hierarchy4"/>
    <dgm:cxn modelId="{1BE994BA-BB4A-4DD7-9D70-0D97CB5F7381}" type="presParOf" srcId="{5B8F7B37-BE4D-44DF-B15D-2A3A9FAB366F}" destId="{B62B1873-EB9C-405B-A155-424784CBEB92}" srcOrd="0" destOrd="0" presId="urn:microsoft.com/office/officeart/2005/8/layout/hierarchy4"/>
    <dgm:cxn modelId="{114404AF-81C5-42C4-A2F8-54379D1B72B9}" type="presParOf" srcId="{B62B1873-EB9C-405B-A155-424784CBEB92}" destId="{55E3DD21-C705-460E-B915-856F672CA79B}" srcOrd="0" destOrd="0" presId="urn:microsoft.com/office/officeart/2005/8/layout/hierarchy4"/>
    <dgm:cxn modelId="{5BB624C4-60AC-4010-8AA2-2891D3BDB918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2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arrow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7E6329AD-6D23-4304-A101-CD3295135B5F}">
      <dgm:prSet/>
      <dgm:spPr/>
      <dgm:t>
        <a:bodyPr/>
        <a:lstStyle/>
        <a:p>
          <a:pPr rtl="0"/>
          <a:r>
            <a:rPr lang="en-GB" dirty="0" smtClean="0"/>
            <a:t>Third steering committee meeting April 4, 2011</a:t>
          </a:r>
          <a:endParaRPr lang="en-GB" dirty="0"/>
        </a:p>
      </dgm:t>
    </dgm:pt>
    <dgm:pt modelId="{AE19ACF9-73DE-4A9C-AD54-171387BD90FB}" type="parTrans" cxnId="{F9324584-5EB6-426B-8FD4-B22FF6C35BB7}">
      <dgm:prSet/>
      <dgm:spPr/>
      <dgm:t>
        <a:bodyPr/>
        <a:lstStyle/>
        <a:p>
          <a:endParaRPr lang="fr-FR"/>
        </a:p>
      </dgm:t>
    </dgm:pt>
    <dgm:pt modelId="{CFFF00BC-955B-477D-B108-317373E796DD}" type="sibTrans" cxnId="{F9324584-5EB6-426B-8FD4-B22FF6C35BB7}">
      <dgm:prSet/>
      <dgm:spPr/>
      <dgm:t>
        <a:bodyPr/>
        <a:lstStyle/>
        <a:p>
          <a:endParaRPr lang="fr-FR"/>
        </a:p>
      </dgm:t>
    </dgm:pt>
    <dgm:pt modelId="{F15F3CCA-6181-4B54-9C7C-8E1C96045527}">
      <dgm:prSet/>
      <dgm:spPr/>
      <dgm:t>
        <a:bodyPr/>
        <a:lstStyle/>
        <a:p>
          <a:pPr rtl="0"/>
          <a:r>
            <a:rPr lang="en-GB" dirty="0" smtClean="0"/>
            <a:t>Third </a:t>
          </a:r>
          <a:r>
            <a:rPr lang="en-GB" dirty="0" err="1" smtClean="0"/>
            <a:t>Muti</a:t>
          </a:r>
          <a:r>
            <a:rPr lang="en-GB" dirty="0" smtClean="0"/>
            <a:t>-stakeholders workshops  April 17 2012</a:t>
          </a:r>
          <a:endParaRPr lang="en-GB" dirty="0"/>
        </a:p>
      </dgm:t>
    </dgm:pt>
    <dgm:pt modelId="{71209A2B-108C-4582-8C38-233A1D67F723}" type="parTrans" cxnId="{BF835FF7-1437-4820-9AFF-FC0655930737}">
      <dgm:prSet/>
      <dgm:spPr/>
      <dgm:t>
        <a:bodyPr/>
        <a:lstStyle/>
        <a:p>
          <a:endParaRPr lang="fr-FR"/>
        </a:p>
      </dgm:t>
    </dgm:pt>
    <dgm:pt modelId="{6AECE642-A868-44CA-89E5-4CD8C6B6084C}" type="sibTrans" cxnId="{BF835FF7-1437-4820-9AFF-FC0655930737}">
      <dgm:prSet/>
      <dgm:spPr/>
      <dgm:t>
        <a:bodyPr/>
        <a:lstStyle/>
        <a:p>
          <a:endParaRPr lang="fr-FR"/>
        </a:p>
      </dgm:t>
    </dgm:pt>
    <dgm:pt modelId="{70AE33A9-47A8-4B1C-ACC0-F16E2A3652C1}">
      <dgm:prSet/>
      <dgm:spPr/>
      <dgm:t>
        <a:bodyPr/>
        <a:lstStyle/>
        <a:p>
          <a:pPr rtl="0"/>
          <a:r>
            <a:rPr lang="en-GB" dirty="0" smtClean="0"/>
            <a:t>Fourth </a:t>
          </a:r>
          <a:r>
            <a:rPr lang="en-GB" dirty="0" err="1" smtClean="0"/>
            <a:t>Muti</a:t>
          </a:r>
          <a:r>
            <a:rPr lang="en-GB" dirty="0" smtClean="0"/>
            <a:t>-stakeholders workshops  Mai 9 2012</a:t>
          </a:r>
          <a:endParaRPr lang="en-GB" dirty="0"/>
        </a:p>
      </dgm:t>
    </dgm:pt>
    <dgm:pt modelId="{8E73ABA7-B386-4BE9-B1F3-EC24E571ED55}" type="parTrans" cxnId="{E098CCD3-6197-42EE-98DC-E2D0BD74DCE0}">
      <dgm:prSet/>
      <dgm:spPr/>
      <dgm:t>
        <a:bodyPr/>
        <a:lstStyle/>
        <a:p>
          <a:endParaRPr lang="fr-FR"/>
        </a:p>
      </dgm:t>
    </dgm:pt>
    <dgm:pt modelId="{90FB7728-B663-4E67-A1CE-E126AB74E203}" type="sibTrans" cxnId="{E098CCD3-6197-42EE-98DC-E2D0BD74DCE0}">
      <dgm:prSet/>
      <dgm:spPr/>
      <dgm:t>
        <a:bodyPr/>
        <a:lstStyle/>
        <a:p>
          <a:endParaRPr lang="fr-FR"/>
        </a:p>
      </dgm:t>
    </dgm:pt>
    <dgm:pt modelId="{A61E49F0-459D-4E96-8C91-87E4357BA187}">
      <dgm:prSet/>
      <dgm:spPr/>
      <dgm:t>
        <a:bodyPr/>
        <a:lstStyle/>
        <a:p>
          <a:pPr rtl="0"/>
          <a:r>
            <a:rPr lang="en-GB" dirty="0" smtClean="0"/>
            <a:t>Fifth </a:t>
          </a:r>
          <a:r>
            <a:rPr lang="en-GB" dirty="0" err="1" smtClean="0"/>
            <a:t>Muti</a:t>
          </a:r>
          <a:r>
            <a:rPr lang="en-GB" dirty="0" smtClean="0"/>
            <a:t>-stakeholders workshops  Mai 17 2012</a:t>
          </a:r>
          <a:endParaRPr lang="en-GB" dirty="0"/>
        </a:p>
      </dgm:t>
    </dgm:pt>
    <dgm:pt modelId="{AF11A201-A5C6-466E-AB2A-40600D5AB45E}" type="parTrans" cxnId="{6326E41E-4616-43BD-B917-8156D024C7AF}">
      <dgm:prSet/>
      <dgm:spPr/>
      <dgm:t>
        <a:bodyPr/>
        <a:lstStyle/>
        <a:p>
          <a:endParaRPr lang="fr-FR"/>
        </a:p>
      </dgm:t>
    </dgm:pt>
    <dgm:pt modelId="{650CBA5C-D504-41D6-909D-C91708763554}" type="sibTrans" cxnId="{6326E41E-4616-43BD-B917-8156D024C7AF}">
      <dgm:prSet/>
      <dgm:spPr/>
      <dgm:t>
        <a:bodyPr/>
        <a:lstStyle/>
        <a:p>
          <a:endParaRPr lang="fr-FR"/>
        </a:p>
      </dgm:t>
    </dgm:pt>
    <dgm:pt modelId="{E85669BB-F24A-4BB9-894D-8EAD5B49C1B8}">
      <dgm:prSet/>
      <dgm:spPr/>
      <dgm:t>
        <a:bodyPr/>
        <a:lstStyle/>
        <a:p>
          <a:pPr rtl="0"/>
          <a:r>
            <a:rPr lang="en-GB" dirty="0" smtClean="0"/>
            <a:t>Sixth </a:t>
          </a:r>
          <a:r>
            <a:rPr lang="en-GB" dirty="0" err="1" smtClean="0"/>
            <a:t>Muti</a:t>
          </a:r>
          <a:r>
            <a:rPr lang="en-GB" dirty="0" smtClean="0"/>
            <a:t>-stakeholders workshops  Mai 30, 2012</a:t>
          </a:r>
        </a:p>
        <a:p>
          <a:pPr rtl="0"/>
          <a:endParaRPr lang="en-GB" dirty="0"/>
        </a:p>
      </dgm:t>
    </dgm:pt>
    <dgm:pt modelId="{AD52623F-D7D0-4A40-B9F2-36BB5E79DFAD}" type="parTrans" cxnId="{6EE38858-6285-4E79-9E4E-078FC502FA47}">
      <dgm:prSet/>
      <dgm:spPr/>
      <dgm:t>
        <a:bodyPr/>
        <a:lstStyle/>
        <a:p>
          <a:endParaRPr lang="fr-FR"/>
        </a:p>
      </dgm:t>
    </dgm:pt>
    <dgm:pt modelId="{7C3793AC-0F56-4218-A7D4-58E61209D90D}" type="sibTrans" cxnId="{6EE38858-6285-4E79-9E4E-078FC502FA47}">
      <dgm:prSet/>
      <dgm:spPr/>
      <dgm:t>
        <a:bodyPr/>
        <a:lstStyle/>
        <a:p>
          <a:endParaRPr lang="fr-FR"/>
        </a:p>
      </dgm:t>
    </dgm:pt>
    <dgm:pt modelId="{92AD3447-36D0-4B63-B62A-498E4761BE88}">
      <dgm:prSet/>
      <dgm:spPr/>
      <dgm:t>
        <a:bodyPr/>
        <a:lstStyle/>
        <a:p>
          <a:endParaRPr lang="fr-FR" dirty="0"/>
        </a:p>
      </dgm:t>
    </dgm:pt>
    <dgm:pt modelId="{46610573-883C-45E5-93DE-02F407D064A3}" type="parTrans" cxnId="{231C2683-2F09-403E-B246-FC2EAF5267E4}">
      <dgm:prSet/>
      <dgm:spPr/>
      <dgm:t>
        <a:bodyPr/>
        <a:lstStyle/>
        <a:p>
          <a:endParaRPr lang="fr-FR"/>
        </a:p>
      </dgm:t>
    </dgm:pt>
    <dgm:pt modelId="{492462EC-DE6D-43EE-8B59-D8A785035E9B}" type="sibTrans" cxnId="{231C2683-2F09-403E-B246-FC2EAF5267E4}">
      <dgm:prSet/>
      <dgm:spPr/>
      <dgm:t>
        <a:bodyPr/>
        <a:lstStyle/>
        <a:p>
          <a:endParaRPr lang="fr-FR"/>
        </a:p>
      </dgm:t>
    </dgm:pt>
    <dgm:pt modelId="{9F902405-3660-4F55-A85F-F2350D36BD83}" type="pres">
      <dgm:prSet presAssocID="{CB13978E-97D9-46E2-BD53-D8437B134DD1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E0CE31D-51E4-4E5D-8756-EFB29A0DAC39}" type="pres">
      <dgm:prSet presAssocID="{CB13978E-97D9-46E2-BD53-D8437B134DD1}" presName="arrow" presStyleLbl="bgShp" presStyleIdx="0" presStyleCnt="1"/>
      <dgm:spPr/>
    </dgm:pt>
    <dgm:pt modelId="{199D83CD-C55D-4B1F-812B-A5929EEABC88}" type="pres">
      <dgm:prSet presAssocID="{CB13978E-97D9-46E2-BD53-D8437B134DD1}" presName="arrowDiagram5" presStyleCnt="0"/>
      <dgm:spPr/>
    </dgm:pt>
    <dgm:pt modelId="{1AD8767C-D8EA-422E-8118-E034B5C7148B}" type="pres">
      <dgm:prSet presAssocID="{7E6329AD-6D23-4304-A101-CD3295135B5F}" presName="bullet5a" presStyleLbl="node1" presStyleIdx="0" presStyleCnt="5"/>
      <dgm:spPr/>
    </dgm:pt>
    <dgm:pt modelId="{00F5256C-F634-447C-9A8F-A0569B0C2CD0}" type="pres">
      <dgm:prSet presAssocID="{7E6329AD-6D23-4304-A101-CD3295135B5F}" presName="textBox5a" presStyleLbl="revTx" presStyleIdx="0" presStyleCnt="5" custScaleX="146324" custLinFactNeighborX="-93997" custLinFactNeighborY="-9409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748FC8F-7259-4839-8843-515F9AF94944}" type="pres">
      <dgm:prSet presAssocID="{F15F3CCA-6181-4B54-9C7C-8E1C96045527}" presName="bullet5b" presStyleLbl="node1" presStyleIdx="1" presStyleCnt="5"/>
      <dgm:spPr/>
    </dgm:pt>
    <dgm:pt modelId="{56399945-D815-45D0-BBDC-DE7E135AB828}" type="pres">
      <dgm:prSet presAssocID="{F15F3CCA-6181-4B54-9C7C-8E1C96045527}" presName="textBox5b" presStyleLbl="revTx" presStyleIdx="1" presStyleCnt="5" custLinFactNeighborX="-94641" custLinFactNeighborY="-7834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E26374E-9513-4D9E-AC4F-E3D89036D5A9}" type="pres">
      <dgm:prSet presAssocID="{70AE33A9-47A8-4B1C-ACC0-F16E2A3652C1}" presName="bullet5c" presStyleLbl="node1" presStyleIdx="2" presStyleCnt="5"/>
      <dgm:spPr/>
    </dgm:pt>
    <dgm:pt modelId="{9FC9612D-E854-4BB1-8583-A96E2D3D0C98}" type="pres">
      <dgm:prSet presAssocID="{70AE33A9-47A8-4B1C-ACC0-F16E2A3652C1}" presName="textBox5c" presStyleLbl="revTx" presStyleIdx="2" presStyleCnt="5" custLinFactNeighborX="-79412" custLinFactNeighborY="-5231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46DFBE4-6D1B-4336-A9D5-95BF1FA8EB6C}" type="pres">
      <dgm:prSet presAssocID="{A61E49F0-459D-4E96-8C91-87E4357BA187}" presName="bullet5d" presStyleLbl="node1" presStyleIdx="3" presStyleCnt="5"/>
      <dgm:spPr/>
    </dgm:pt>
    <dgm:pt modelId="{79861DF7-F775-44C2-B523-CF59D724FECA}" type="pres">
      <dgm:prSet presAssocID="{A61E49F0-459D-4E96-8C91-87E4357BA187}" presName="textBox5d" presStyleLbl="revTx" presStyleIdx="3" presStyleCnt="5" custLinFactNeighborX="-71230" custLinFactNeighborY="-4398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0CDE40A-2BE5-4664-97A7-CD886422A83B}" type="pres">
      <dgm:prSet presAssocID="{E85669BB-F24A-4BB9-894D-8EAD5B49C1B8}" presName="bullet5e" presStyleLbl="node1" presStyleIdx="4" presStyleCnt="5"/>
      <dgm:spPr/>
    </dgm:pt>
    <dgm:pt modelId="{4C1B3C28-0666-4838-B27F-118E4E58909E}" type="pres">
      <dgm:prSet presAssocID="{E85669BB-F24A-4BB9-894D-8EAD5B49C1B8}" presName="textBox5e" presStyleLbl="revTx" presStyleIdx="4" presStyleCnt="5" custLinFactNeighborX="-69327" custLinFactNeighborY="-403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6326E41E-4616-43BD-B917-8156D024C7AF}" srcId="{CB13978E-97D9-46E2-BD53-D8437B134DD1}" destId="{A61E49F0-459D-4E96-8C91-87E4357BA187}" srcOrd="3" destOrd="0" parTransId="{AF11A201-A5C6-466E-AB2A-40600D5AB45E}" sibTransId="{650CBA5C-D504-41D6-909D-C91708763554}"/>
    <dgm:cxn modelId="{E098CCD3-6197-42EE-98DC-E2D0BD74DCE0}" srcId="{CB13978E-97D9-46E2-BD53-D8437B134DD1}" destId="{70AE33A9-47A8-4B1C-ACC0-F16E2A3652C1}" srcOrd="2" destOrd="0" parTransId="{8E73ABA7-B386-4BE9-B1F3-EC24E571ED55}" sibTransId="{90FB7728-B663-4E67-A1CE-E126AB74E203}"/>
    <dgm:cxn modelId="{8BCE744F-4B34-42CF-BEE7-6994D7E4D928}" type="presOf" srcId="{E85669BB-F24A-4BB9-894D-8EAD5B49C1B8}" destId="{4C1B3C28-0666-4838-B27F-118E4E58909E}" srcOrd="0" destOrd="0" presId="urn:microsoft.com/office/officeart/2005/8/layout/arrow2"/>
    <dgm:cxn modelId="{CDBAC02C-3B31-43BD-877D-898B44D01B57}" type="presOf" srcId="{70AE33A9-47A8-4B1C-ACC0-F16E2A3652C1}" destId="{9FC9612D-E854-4BB1-8583-A96E2D3D0C98}" srcOrd="0" destOrd="0" presId="urn:microsoft.com/office/officeart/2005/8/layout/arrow2"/>
    <dgm:cxn modelId="{6EE38858-6285-4E79-9E4E-078FC502FA47}" srcId="{CB13978E-97D9-46E2-BD53-D8437B134DD1}" destId="{E85669BB-F24A-4BB9-894D-8EAD5B49C1B8}" srcOrd="4" destOrd="0" parTransId="{AD52623F-D7D0-4A40-B9F2-36BB5E79DFAD}" sibTransId="{7C3793AC-0F56-4218-A7D4-58E61209D90D}"/>
    <dgm:cxn modelId="{B945768A-F2B5-4ADF-A0DF-37619CC9854A}" type="presOf" srcId="{7E6329AD-6D23-4304-A101-CD3295135B5F}" destId="{00F5256C-F634-447C-9A8F-A0569B0C2CD0}" srcOrd="0" destOrd="0" presId="urn:microsoft.com/office/officeart/2005/8/layout/arrow2"/>
    <dgm:cxn modelId="{9563DAF1-1BE4-4051-9FBF-5953941DF31C}" type="presOf" srcId="{CB13978E-97D9-46E2-BD53-D8437B134DD1}" destId="{9F902405-3660-4F55-A85F-F2350D36BD83}" srcOrd="0" destOrd="0" presId="urn:microsoft.com/office/officeart/2005/8/layout/arrow2"/>
    <dgm:cxn modelId="{F9324584-5EB6-426B-8FD4-B22FF6C35BB7}" srcId="{CB13978E-97D9-46E2-BD53-D8437B134DD1}" destId="{7E6329AD-6D23-4304-A101-CD3295135B5F}" srcOrd="0" destOrd="0" parTransId="{AE19ACF9-73DE-4A9C-AD54-171387BD90FB}" sibTransId="{CFFF00BC-955B-477D-B108-317373E796DD}"/>
    <dgm:cxn modelId="{BF835FF7-1437-4820-9AFF-FC0655930737}" srcId="{CB13978E-97D9-46E2-BD53-D8437B134DD1}" destId="{F15F3CCA-6181-4B54-9C7C-8E1C96045527}" srcOrd="1" destOrd="0" parTransId="{71209A2B-108C-4582-8C38-233A1D67F723}" sibTransId="{6AECE642-A868-44CA-89E5-4CD8C6B6084C}"/>
    <dgm:cxn modelId="{4400B4C0-23E3-471E-AADF-A433BB0F0AB1}" type="presOf" srcId="{F15F3CCA-6181-4B54-9C7C-8E1C96045527}" destId="{56399945-D815-45D0-BBDC-DE7E135AB828}" srcOrd="0" destOrd="0" presId="urn:microsoft.com/office/officeart/2005/8/layout/arrow2"/>
    <dgm:cxn modelId="{231C2683-2F09-403E-B246-FC2EAF5267E4}" srcId="{CB13978E-97D9-46E2-BD53-D8437B134DD1}" destId="{92AD3447-36D0-4B63-B62A-498E4761BE88}" srcOrd="5" destOrd="0" parTransId="{46610573-883C-45E5-93DE-02F407D064A3}" sibTransId="{492462EC-DE6D-43EE-8B59-D8A785035E9B}"/>
    <dgm:cxn modelId="{FC5E0B5A-E0B5-4EE2-A326-EA7F34AD8925}" type="presOf" srcId="{A61E49F0-459D-4E96-8C91-87E4357BA187}" destId="{79861DF7-F775-44C2-B523-CF59D724FECA}" srcOrd="0" destOrd="0" presId="urn:microsoft.com/office/officeart/2005/8/layout/arrow2"/>
    <dgm:cxn modelId="{F0845856-1873-4220-A9CC-BFC569843EE0}" type="presParOf" srcId="{9F902405-3660-4F55-A85F-F2350D36BD83}" destId="{9E0CE31D-51E4-4E5D-8756-EFB29A0DAC39}" srcOrd="0" destOrd="0" presId="urn:microsoft.com/office/officeart/2005/8/layout/arrow2"/>
    <dgm:cxn modelId="{A517C12E-5E5D-47FA-BEA0-1C1C1D629999}" type="presParOf" srcId="{9F902405-3660-4F55-A85F-F2350D36BD83}" destId="{199D83CD-C55D-4B1F-812B-A5929EEABC88}" srcOrd="1" destOrd="0" presId="urn:microsoft.com/office/officeart/2005/8/layout/arrow2"/>
    <dgm:cxn modelId="{82DD3D9D-FF78-4BD9-A8BC-B61D1EBE3AA4}" type="presParOf" srcId="{199D83CD-C55D-4B1F-812B-A5929EEABC88}" destId="{1AD8767C-D8EA-422E-8118-E034B5C7148B}" srcOrd="0" destOrd="0" presId="urn:microsoft.com/office/officeart/2005/8/layout/arrow2"/>
    <dgm:cxn modelId="{D7623E29-FDA2-4EEB-872A-8A8638074BBA}" type="presParOf" srcId="{199D83CD-C55D-4B1F-812B-A5929EEABC88}" destId="{00F5256C-F634-447C-9A8F-A0569B0C2CD0}" srcOrd="1" destOrd="0" presId="urn:microsoft.com/office/officeart/2005/8/layout/arrow2"/>
    <dgm:cxn modelId="{3EDC6798-6B96-4C62-AACF-9E15538D33BF}" type="presParOf" srcId="{199D83CD-C55D-4B1F-812B-A5929EEABC88}" destId="{A748FC8F-7259-4839-8843-515F9AF94944}" srcOrd="2" destOrd="0" presId="urn:microsoft.com/office/officeart/2005/8/layout/arrow2"/>
    <dgm:cxn modelId="{FC237152-543B-4779-9F54-AFDFE0BAC03D}" type="presParOf" srcId="{199D83CD-C55D-4B1F-812B-A5929EEABC88}" destId="{56399945-D815-45D0-BBDC-DE7E135AB828}" srcOrd="3" destOrd="0" presId="urn:microsoft.com/office/officeart/2005/8/layout/arrow2"/>
    <dgm:cxn modelId="{58F4F0C3-9B36-48A3-B019-A045C6B876B8}" type="presParOf" srcId="{199D83CD-C55D-4B1F-812B-A5929EEABC88}" destId="{0E26374E-9513-4D9E-AC4F-E3D89036D5A9}" srcOrd="4" destOrd="0" presId="urn:microsoft.com/office/officeart/2005/8/layout/arrow2"/>
    <dgm:cxn modelId="{FAEAB22B-09AD-4149-B861-30BB46B7233A}" type="presParOf" srcId="{199D83CD-C55D-4B1F-812B-A5929EEABC88}" destId="{9FC9612D-E854-4BB1-8583-A96E2D3D0C98}" srcOrd="5" destOrd="0" presId="urn:microsoft.com/office/officeart/2005/8/layout/arrow2"/>
    <dgm:cxn modelId="{D1E654E9-A1E5-4C55-8692-A3D4806C686E}" type="presParOf" srcId="{199D83CD-C55D-4B1F-812B-A5929EEABC88}" destId="{046DFBE4-6D1B-4336-A9D5-95BF1FA8EB6C}" srcOrd="6" destOrd="0" presId="urn:microsoft.com/office/officeart/2005/8/layout/arrow2"/>
    <dgm:cxn modelId="{55D82A62-3FA5-4182-A621-8A35A08E9103}" type="presParOf" srcId="{199D83CD-C55D-4B1F-812B-A5929EEABC88}" destId="{79861DF7-F775-44C2-B523-CF59D724FECA}" srcOrd="7" destOrd="0" presId="urn:microsoft.com/office/officeart/2005/8/layout/arrow2"/>
    <dgm:cxn modelId="{78205ADE-F743-46DC-B8F7-6CA4B21EE4AE}" type="presParOf" srcId="{199D83CD-C55D-4B1F-812B-A5929EEABC88}" destId="{C0CDE40A-2BE5-4664-97A7-CD886422A83B}" srcOrd="8" destOrd="0" presId="urn:microsoft.com/office/officeart/2005/8/layout/arrow2"/>
    <dgm:cxn modelId="{11EA4A0D-CA9D-4D30-8B86-E6AD5EACD00F}" type="presParOf" srcId="{199D83CD-C55D-4B1F-812B-A5929EEABC88}" destId="{4C1B3C28-0666-4838-B27F-118E4E58909E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Reporting to Steering committee on the regional workshop Ethiopia) &amp; Validation of chronogram of activities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AADEC54D-D264-4F78-BA40-152E8A91D0F7}" type="presOf" srcId="{239A55BB-1FFC-4DEE-8087-FB2240907CE4}" destId="{55E3DD21-C705-460E-B915-856F672CA79B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0480CD96-D246-4993-B0B3-B23F025675CD}" type="presOf" srcId="{CB13978E-97D9-46E2-BD53-D8437B134DD1}" destId="{5B8F7B37-BE4D-44DF-B15D-2A3A9FAB366F}" srcOrd="0" destOrd="0" presId="urn:microsoft.com/office/officeart/2005/8/layout/hierarchy4"/>
    <dgm:cxn modelId="{DC3523E7-3AE9-4BBB-A677-5A91A5A366FB}" type="presParOf" srcId="{5B8F7B37-BE4D-44DF-B15D-2A3A9FAB366F}" destId="{B62B1873-EB9C-405B-A155-424784CBEB92}" srcOrd="0" destOrd="0" presId="urn:microsoft.com/office/officeart/2005/8/layout/hierarchy4"/>
    <dgm:cxn modelId="{216801E8-F644-43B4-A20E-2F56E8A0A836}" type="presParOf" srcId="{B62B1873-EB9C-405B-A155-424784CBEB92}" destId="{55E3DD21-C705-460E-B915-856F672CA79B}" srcOrd="0" destOrd="0" presId="urn:microsoft.com/office/officeart/2005/8/layout/hierarchy4"/>
    <dgm:cxn modelId="{9BB1D3DF-B11B-4E8D-8267-8A291F9BF807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5 Thematic working groups between Stakeholders and researchers started identification actions 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0522D36D-ACD9-4618-A3FD-2713D1A1C92F}" type="presOf" srcId="{CB13978E-97D9-46E2-BD53-D8437B134DD1}" destId="{5B8F7B37-BE4D-44DF-B15D-2A3A9FAB366F}" srcOrd="0" destOrd="0" presId="urn:microsoft.com/office/officeart/2005/8/layout/hierarchy4"/>
    <dgm:cxn modelId="{34C2ABA8-CFBA-44B3-9293-F4E2E9EDDAE8}" type="presOf" srcId="{239A55BB-1FFC-4DEE-8087-FB2240907CE4}" destId="{55E3DD21-C705-460E-B915-856F672CA79B}" srcOrd="0" destOrd="0" presId="urn:microsoft.com/office/officeart/2005/8/layout/hierarchy4"/>
    <dgm:cxn modelId="{480D5913-1198-4801-B9B6-88D2C4AFF2E5}" type="presParOf" srcId="{5B8F7B37-BE4D-44DF-B15D-2A3A9FAB366F}" destId="{B62B1873-EB9C-405B-A155-424784CBEB92}" srcOrd="0" destOrd="0" presId="urn:microsoft.com/office/officeart/2005/8/layout/hierarchy4"/>
    <dgm:cxn modelId="{7532AE1C-D2EB-4D6D-8DE6-BA6E061917F2}" type="presParOf" srcId="{B62B1873-EB9C-405B-A155-424784CBEB92}" destId="{55E3DD21-C705-460E-B915-856F672CA79B}" srcOrd="0" destOrd="0" presId="urn:microsoft.com/office/officeart/2005/8/layout/hierarchy4"/>
    <dgm:cxn modelId="{6B3F294D-9F7E-45BE-B4A3-B769C5BC86AC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3 Territorial working groups between Stakeholders and researchers started identification actions 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2A48AEC5-5F92-4897-AADC-4944E9DDF1A3}" type="presOf" srcId="{CB13978E-97D9-46E2-BD53-D8437B134DD1}" destId="{5B8F7B37-BE4D-44DF-B15D-2A3A9FAB366F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43BB2947-C608-4A3B-90DA-B51A8CF5E673}" type="presOf" srcId="{239A55BB-1FFC-4DEE-8087-FB2240907CE4}" destId="{55E3DD21-C705-460E-B915-856F672CA79B}" srcOrd="0" destOrd="0" presId="urn:microsoft.com/office/officeart/2005/8/layout/hierarchy4"/>
    <dgm:cxn modelId="{AD985669-8CEF-4310-AE0E-CA67D42235DD}" type="presParOf" srcId="{5B8F7B37-BE4D-44DF-B15D-2A3A9FAB366F}" destId="{B62B1873-EB9C-405B-A155-424784CBEB92}" srcOrd="0" destOrd="0" presId="urn:microsoft.com/office/officeart/2005/8/layout/hierarchy4"/>
    <dgm:cxn modelId="{163A3B45-20CC-47D8-8BAD-3D6B3B5295B7}" type="presParOf" srcId="{B62B1873-EB9C-405B-A155-424784CBEB92}" destId="{55E3DD21-C705-460E-B915-856F672CA79B}" srcOrd="0" destOrd="0" presId="urn:microsoft.com/office/officeart/2005/8/layout/hierarchy4"/>
    <dgm:cxn modelId="{2D9F9483-71B0-411F-93CB-3C83A7C4D1D2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/>
      <dgm:spPr/>
      <dgm:t>
        <a:bodyPr/>
        <a:lstStyle/>
        <a:p>
          <a:pPr rtl="0"/>
          <a:r>
            <a:rPr lang="en-GB" dirty="0" smtClean="0"/>
            <a:t>Outcome : Integration holistic vision, additional identified actions, validation, next steps </a:t>
          </a:r>
          <a:endParaRPr lang="en-GB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A181C1D9-427B-4224-B0A9-DD558066F2FF}" type="presOf" srcId="{CB13978E-97D9-46E2-BD53-D8437B134DD1}" destId="{5B8F7B37-BE4D-44DF-B15D-2A3A9FAB366F}" srcOrd="0" destOrd="0" presId="urn:microsoft.com/office/officeart/2005/8/layout/hierarchy4"/>
    <dgm:cxn modelId="{B82D44F0-2ED0-4FC9-B7A2-86B10BDC2FE5}" type="presOf" srcId="{239A55BB-1FFC-4DEE-8087-FB2240907CE4}" destId="{55E3DD21-C705-460E-B915-856F672CA79B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69337BF3-C9F6-42E0-B8C2-35698F1E9762}" type="presParOf" srcId="{5B8F7B37-BE4D-44DF-B15D-2A3A9FAB366F}" destId="{B62B1873-EB9C-405B-A155-424784CBEB92}" srcOrd="0" destOrd="0" presId="urn:microsoft.com/office/officeart/2005/8/layout/hierarchy4"/>
    <dgm:cxn modelId="{9E00EC10-1110-4ADC-97FC-62783AA3335A}" type="presParOf" srcId="{B62B1873-EB9C-405B-A155-424784CBEB92}" destId="{55E3DD21-C705-460E-B915-856F672CA79B}" srcOrd="0" destOrd="0" presId="urn:microsoft.com/office/officeart/2005/8/layout/hierarchy4"/>
    <dgm:cxn modelId="{7A8C8437-6817-4C42-812C-B28E6B3D853D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arrow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7E6329AD-6D23-4304-A101-CD3295135B5F}">
      <dgm:prSet/>
      <dgm:spPr/>
      <dgm:t>
        <a:bodyPr/>
        <a:lstStyle/>
        <a:p>
          <a:pPr rtl="0"/>
          <a:r>
            <a:rPr lang="en-GB" dirty="0" smtClean="0"/>
            <a:t>Fourth steering committee meeting  and stakeholders workshop July 17, 2012</a:t>
          </a:r>
          <a:endParaRPr lang="en-GB" dirty="0"/>
        </a:p>
      </dgm:t>
    </dgm:pt>
    <dgm:pt modelId="{AE19ACF9-73DE-4A9C-AD54-171387BD90FB}" type="parTrans" cxnId="{F9324584-5EB6-426B-8FD4-B22FF6C35BB7}">
      <dgm:prSet/>
      <dgm:spPr/>
      <dgm:t>
        <a:bodyPr/>
        <a:lstStyle/>
        <a:p>
          <a:endParaRPr lang="fr-FR"/>
        </a:p>
      </dgm:t>
    </dgm:pt>
    <dgm:pt modelId="{CFFF00BC-955B-477D-B108-317373E796DD}" type="sibTrans" cxnId="{F9324584-5EB6-426B-8FD4-B22FF6C35BB7}">
      <dgm:prSet/>
      <dgm:spPr/>
      <dgm:t>
        <a:bodyPr/>
        <a:lstStyle/>
        <a:p>
          <a:endParaRPr lang="fr-FR"/>
        </a:p>
      </dgm:t>
    </dgm:pt>
    <dgm:pt modelId="{F15F3CCA-6181-4B54-9C7C-8E1C96045527}">
      <dgm:prSet/>
      <dgm:spPr/>
      <dgm:t>
        <a:bodyPr/>
        <a:lstStyle/>
        <a:p>
          <a:pPr rtl="0"/>
          <a:r>
            <a:rPr lang="en-GB" dirty="0" smtClean="0"/>
            <a:t>Seventieth </a:t>
          </a:r>
          <a:r>
            <a:rPr lang="en-GB" dirty="0" err="1" smtClean="0"/>
            <a:t>Muti</a:t>
          </a:r>
          <a:r>
            <a:rPr lang="en-GB" dirty="0" smtClean="0"/>
            <a:t>-stakeholders workshops  September 6 2012</a:t>
          </a:r>
        </a:p>
      </dgm:t>
    </dgm:pt>
    <dgm:pt modelId="{71209A2B-108C-4582-8C38-233A1D67F723}" type="parTrans" cxnId="{BF835FF7-1437-4820-9AFF-FC0655930737}">
      <dgm:prSet/>
      <dgm:spPr/>
      <dgm:t>
        <a:bodyPr/>
        <a:lstStyle/>
        <a:p>
          <a:endParaRPr lang="fr-FR"/>
        </a:p>
      </dgm:t>
    </dgm:pt>
    <dgm:pt modelId="{6AECE642-A868-44CA-89E5-4CD8C6B6084C}" type="sibTrans" cxnId="{BF835FF7-1437-4820-9AFF-FC0655930737}">
      <dgm:prSet/>
      <dgm:spPr/>
      <dgm:t>
        <a:bodyPr/>
        <a:lstStyle/>
        <a:p>
          <a:endParaRPr lang="fr-FR"/>
        </a:p>
      </dgm:t>
    </dgm:pt>
    <dgm:pt modelId="{2224EF38-2F77-41F8-84C2-C57E0898A0E7}">
      <dgm:prSet/>
      <dgm:spPr/>
      <dgm:t>
        <a:bodyPr/>
        <a:lstStyle/>
        <a:p>
          <a:pPr rtl="0"/>
          <a:r>
            <a:rPr lang="en-GB" dirty="0" smtClean="0"/>
            <a:t>Working groups (action, summary, etc) June- August 2012</a:t>
          </a:r>
          <a:endParaRPr lang="en-GB" dirty="0"/>
        </a:p>
      </dgm:t>
    </dgm:pt>
    <dgm:pt modelId="{814A5497-62C8-465F-904C-59220383A81B}" type="parTrans" cxnId="{7C22A0ED-FC63-45C8-8BC7-2884E2A0AA64}">
      <dgm:prSet/>
      <dgm:spPr/>
      <dgm:t>
        <a:bodyPr/>
        <a:lstStyle/>
        <a:p>
          <a:endParaRPr lang="fr-FR"/>
        </a:p>
      </dgm:t>
    </dgm:pt>
    <dgm:pt modelId="{6596A5F4-1FA7-4AB3-831F-F562C0C1E49D}" type="sibTrans" cxnId="{7C22A0ED-FC63-45C8-8BC7-2884E2A0AA64}">
      <dgm:prSet/>
      <dgm:spPr/>
      <dgm:t>
        <a:bodyPr/>
        <a:lstStyle/>
        <a:p>
          <a:endParaRPr lang="fr-FR"/>
        </a:p>
      </dgm:t>
    </dgm:pt>
    <dgm:pt modelId="{9F902405-3660-4F55-A85F-F2350D36BD83}" type="pres">
      <dgm:prSet presAssocID="{CB13978E-97D9-46E2-BD53-D8437B134DD1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E0CE31D-51E4-4E5D-8756-EFB29A0DAC39}" type="pres">
      <dgm:prSet presAssocID="{CB13978E-97D9-46E2-BD53-D8437B134DD1}" presName="arrow" presStyleLbl="bgShp" presStyleIdx="0" presStyleCnt="1"/>
      <dgm:spPr/>
    </dgm:pt>
    <dgm:pt modelId="{617A0698-8107-403A-AD2B-D760AAF408F8}" type="pres">
      <dgm:prSet presAssocID="{CB13978E-97D9-46E2-BD53-D8437B134DD1}" presName="arrowDiagram3" presStyleCnt="0"/>
      <dgm:spPr/>
    </dgm:pt>
    <dgm:pt modelId="{B0526B47-CDD5-4227-8F99-F3DC11CDD365}" type="pres">
      <dgm:prSet presAssocID="{2224EF38-2F77-41F8-84C2-C57E0898A0E7}" presName="bullet3a" presStyleLbl="node1" presStyleIdx="0" presStyleCnt="3"/>
      <dgm:spPr/>
    </dgm:pt>
    <dgm:pt modelId="{BB5C4288-F2AD-48D5-80FC-BC38E5E95930}" type="pres">
      <dgm:prSet presAssocID="{2224EF38-2F77-41F8-84C2-C57E0898A0E7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74EAEDA-5508-4488-88AB-6497BDE9CBEC}" type="pres">
      <dgm:prSet presAssocID="{7E6329AD-6D23-4304-A101-CD3295135B5F}" presName="bullet3b" presStyleLbl="node1" presStyleIdx="1" presStyleCnt="3"/>
      <dgm:spPr/>
    </dgm:pt>
    <dgm:pt modelId="{03E6EEA4-9C2F-40D1-B721-D4FFBFADB343}" type="pres">
      <dgm:prSet presAssocID="{7E6329AD-6D23-4304-A101-CD3295135B5F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D64163F-0BF6-4AAA-96F0-3C496D453C46}" type="pres">
      <dgm:prSet presAssocID="{F15F3CCA-6181-4B54-9C7C-8E1C96045527}" presName="bullet3c" presStyleLbl="node1" presStyleIdx="2" presStyleCnt="3"/>
      <dgm:spPr/>
    </dgm:pt>
    <dgm:pt modelId="{E15FED7E-DA4F-478F-81D5-9DCF836D7B04}" type="pres">
      <dgm:prSet presAssocID="{F15F3CCA-6181-4B54-9C7C-8E1C96045527}" presName="textBox3c" presStyleLbl="revTx" presStyleIdx="2" presStyleCnt="3" custScaleY="48579" custLinFactNeighborX="26784" custLinFactNeighborY="-449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7C22A0ED-FC63-45C8-8BC7-2884E2A0AA64}" srcId="{CB13978E-97D9-46E2-BD53-D8437B134DD1}" destId="{2224EF38-2F77-41F8-84C2-C57E0898A0E7}" srcOrd="0" destOrd="0" parTransId="{814A5497-62C8-465F-904C-59220383A81B}" sibTransId="{6596A5F4-1FA7-4AB3-831F-F562C0C1E49D}"/>
    <dgm:cxn modelId="{102363DF-B187-414C-BF47-35906383F928}" type="presOf" srcId="{2224EF38-2F77-41F8-84C2-C57E0898A0E7}" destId="{BB5C4288-F2AD-48D5-80FC-BC38E5E95930}" srcOrd="0" destOrd="0" presId="urn:microsoft.com/office/officeart/2005/8/layout/arrow2"/>
    <dgm:cxn modelId="{D941B26F-D8E5-434C-ABF9-140F78A5327D}" type="presOf" srcId="{7E6329AD-6D23-4304-A101-CD3295135B5F}" destId="{03E6EEA4-9C2F-40D1-B721-D4FFBFADB343}" srcOrd="0" destOrd="0" presId="urn:microsoft.com/office/officeart/2005/8/layout/arrow2"/>
    <dgm:cxn modelId="{F9324584-5EB6-426B-8FD4-B22FF6C35BB7}" srcId="{CB13978E-97D9-46E2-BD53-D8437B134DD1}" destId="{7E6329AD-6D23-4304-A101-CD3295135B5F}" srcOrd="1" destOrd="0" parTransId="{AE19ACF9-73DE-4A9C-AD54-171387BD90FB}" sibTransId="{CFFF00BC-955B-477D-B108-317373E796DD}"/>
    <dgm:cxn modelId="{BF835FF7-1437-4820-9AFF-FC0655930737}" srcId="{CB13978E-97D9-46E2-BD53-D8437B134DD1}" destId="{F15F3CCA-6181-4B54-9C7C-8E1C96045527}" srcOrd="2" destOrd="0" parTransId="{71209A2B-108C-4582-8C38-233A1D67F723}" sibTransId="{6AECE642-A868-44CA-89E5-4CD8C6B6084C}"/>
    <dgm:cxn modelId="{C32D8194-1ACD-45EA-9C25-9FD273E791EF}" type="presOf" srcId="{F15F3CCA-6181-4B54-9C7C-8E1C96045527}" destId="{E15FED7E-DA4F-478F-81D5-9DCF836D7B04}" srcOrd="0" destOrd="0" presId="urn:microsoft.com/office/officeart/2005/8/layout/arrow2"/>
    <dgm:cxn modelId="{B2689FAB-89D4-4381-8604-4DFC0920132B}" type="presOf" srcId="{CB13978E-97D9-46E2-BD53-D8437B134DD1}" destId="{9F902405-3660-4F55-A85F-F2350D36BD83}" srcOrd="0" destOrd="0" presId="urn:microsoft.com/office/officeart/2005/8/layout/arrow2"/>
    <dgm:cxn modelId="{8A5EC780-C748-4FD2-8B02-EC5B6D6B078E}" type="presParOf" srcId="{9F902405-3660-4F55-A85F-F2350D36BD83}" destId="{9E0CE31D-51E4-4E5D-8756-EFB29A0DAC39}" srcOrd="0" destOrd="0" presId="urn:microsoft.com/office/officeart/2005/8/layout/arrow2"/>
    <dgm:cxn modelId="{B10CF2EB-A575-4C5B-86B9-06BB3E20D91D}" type="presParOf" srcId="{9F902405-3660-4F55-A85F-F2350D36BD83}" destId="{617A0698-8107-403A-AD2B-D760AAF408F8}" srcOrd="1" destOrd="0" presId="urn:microsoft.com/office/officeart/2005/8/layout/arrow2"/>
    <dgm:cxn modelId="{1310A19E-4B6F-466C-B366-E4627FDE3913}" type="presParOf" srcId="{617A0698-8107-403A-AD2B-D760AAF408F8}" destId="{B0526B47-CDD5-4227-8F99-F3DC11CDD365}" srcOrd="0" destOrd="0" presId="urn:microsoft.com/office/officeart/2005/8/layout/arrow2"/>
    <dgm:cxn modelId="{A4E9E2C5-95AE-4B4F-848A-683F89044AF2}" type="presParOf" srcId="{617A0698-8107-403A-AD2B-D760AAF408F8}" destId="{BB5C4288-F2AD-48D5-80FC-BC38E5E95930}" srcOrd="1" destOrd="0" presId="urn:microsoft.com/office/officeart/2005/8/layout/arrow2"/>
    <dgm:cxn modelId="{0A428DCA-1147-4679-867A-F932D6329322}" type="presParOf" srcId="{617A0698-8107-403A-AD2B-D760AAF408F8}" destId="{774EAEDA-5508-4488-88AB-6497BDE9CBEC}" srcOrd="2" destOrd="0" presId="urn:microsoft.com/office/officeart/2005/8/layout/arrow2"/>
    <dgm:cxn modelId="{5B4456AB-FE62-4ED5-9B66-29C745A7D855}" type="presParOf" srcId="{617A0698-8107-403A-AD2B-D760AAF408F8}" destId="{03E6EEA4-9C2F-40D1-B721-D4FFBFADB343}" srcOrd="3" destOrd="0" presId="urn:microsoft.com/office/officeart/2005/8/layout/arrow2"/>
    <dgm:cxn modelId="{D89F2ADF-C10A-4A43-A28C-004587BE10F6}" type="presParOf" srcId="{617A0698-8107-403A-AD2B-D760AAF408F8}" destId="{0D64163F-0BF6-4AAA-96F0-3C496D453C46}" srcOrd="4" destOrd="0" presId="urn:microsoft.com/office/officeart/2005/8/layout/arrow2"/>
    <dgm:cxn modelId="{C635CFA7-EF94-4100-8EB9-837C3D36B999}" type="presParOf" srcId="{617A0698-8107-403A-AD2B-D760AAF408F8}" destId="{E15FED7E-DA4F-478F-81D5-9DCF836D7B04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 custT="1"/>
      <dgm:spPr/>
      <dgm:t>
        <a:bodyPr/>
        <a:lstStyle/>
        <a:p>
          <a:pPr rtl="0"/>
          <a:r>
            <a:rPr lang="en-GB" sz="2400" b="1" dirty="0" smtClean="0"/>
            <a:t>Outcome : </a:t>
          </a:r>
          <a:r>
            <a:rPr lang="en-GB" sz="1900" dirty="0" smtClean="0"/>
            <a:t>application of WP3 (scoring of ESS), WP4 (Application of DS tools, WP6 (Rescoring of indicators) and WP7 tools (WAG)</a:t>
          </a:r>
          <a:endParaRPr lang="en-GB" sz="1900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X="8571" custLinFactNeighborY="-4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4BA5B05A-E0E2-4BC3-848B-B18CD36D17EB}" type="presOf" srcId="{CB13978E-97D9-46E2-BD53-D8437B134DD1}" destId="{5B8F7B37-BE4D-44DF-B15D-2A3A9FAB366F}" srcOrd="0" destOrd="0" presId="urn:microsoft.com/office/officeart/2005/8/layout/hierarchy4"/>
    <dgm:cxn modelId="{88534131-1C26-49D9-8B10-F338FD94B8E1}" type="presOf" srcId="{239A55BB-1FFC-4DEE-8087-FB2240907CE4}" destId="{55E3DD21-C705-460E-B915-856F672CA79B}" srcOrd="0" destOrd="0" presId="urn:microsoft.com/office/officeart/2005/8/layout/hierarchy4"/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DBFB3737-246F-4D64-924B-666DCA783CE9}" type="presParOf" srcId="{5B8F7B37-BE4D-44DF-B15D-2A3A9FAB366F}" destId="{B62B1873-EB9C-405B-A155-424784CBEB92}" srcOrd="0" destOrd="0" presId="urn:microsoft.com/office/officeart/2005/8/layout/hierarchy4"/>
    <dgm:cxn modelId="{08C11703-6CF1-4E11-87BD-D0B5E477BFE2}" type="presParOf" srcId="{B62B1873-EB9C-405B-A155-424784CBEB92}" destId="{55E3DD21-C705-460E-B915-856F672CA79B}" srcOrd="0" destOrd="0" presId="urn:microsoft.com/office/officeart/2005/8/layout/hierarchy4"/>
    <dgm:cxn modelId="{2FB61E16-656C-4F68-86A6-0A0B3D0DFFA8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</dgm:ptLst>
  <dgm:cxnLst>
    <dgm:cxn modelId="{8338C5E5-F1E7-4727-8733-F72069A850DE}" type="presOf" srcId="{CB13978E-97D9-46E2-BD53-D8437B134DD1}" destId="{5B8F7B37-BE4D-44DF-B15D-2A3A9FAB366F}" srcOrd="0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CB13978E-97D9-46E2-BD53-D8437B134DD1}" type="doc">
      <dgm:prSet loTypeId="urn:microsoft.com/office/officeart/2005/8/layout/hierarchy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239A55BB-1FFC-4DEE-8087-FB2240907CE4}">
      <dgm:prSet custT="1"/>
      <dgm:spPr/>
      <dgm:t>
        <a:bodyPr/>
        <a:lstStyle/>
        <a:p>
          <a:pPr rtl="0"/>
          <a:r>
            <a:rPr lang="en-GB" sz="2400" b="1" dirty="0" smtClean="0"/>
            <a:t>Outcome : </a:t>
          </a:r>
          <a:r>
            <a:rPr lang="en-GB" sz="2000" dirty="0" smtClean="0"/>
            <a:t>Information, communication, WPs interaction, Integration, Worksheet actions, validation, next steps , adaptation etc.</a:t>
          </a:r>
          <a:endParaRPr lang="en-GB" sz="2000" dirty="0"/>
        </a:p>
      </dgm:t>
    </dgm:pt>
    <dgm:pt modelId="{055FE574-257B-4178-851B-B84DF46216EC}" type="parTrans" cxnId="{AA7AD94F-F64E-4F02-97F2-0F6D65241230}">
      <dgm:prSet/>
      <dgm:spPr/>
      <dgm:t>
        <a:bodyPr/>
        <a:lstStyle/>
        <a:p>
          <a:endParaRPr lang="fr-FR"/>
        </a:p>
      </dgm:t>
    </dgm:pt>
    <dgm:pt modelId="{9D1BA965-6070-4B57-B067-7672A7896654}" type="sibTrans" cxnId="{AA7AD94F-F64E-4F02-97F2-0F6D65241230}">
      <dgm:prSet/>
      <dgm:spPr/>
      <dgm:t>
        <a:bodyPr/>
        <a:lstStyle/>
        <a:p>
          <a:endParaRPr lang="fr-FR"/>
        </a:p>
      </dgm:t>
    </dgm:pt>
    <dgm:pt modelId="{5B8F7B37-BE4D-44DF-B15D-2A3A9FAB366F}" type="pres">
      <dgm:prSet presAssocID="{CB13978E-97D9-46E2-BD53-D8437B134D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B62B1873-EB9C-405B-A155-424784CBEB92}" type="pres">
      <dgm:prSet presAssocID="{239A55BB-1FFC-4DEE-8087-FB2240907CE4}" presName="vertOne" presStyleCnt="0"/>
      <dgm:spPr/>
    </dgm:pt>
    <dgm:pt modelId="{55E3DD21-C705-460E-B915-856F672CA79B}" type="pres">
      <dgm:prSet presAssocID="{239A55BB-1FFC-4DEE-8087-FB2240907CE4}" presName="txOne" presStyleLbl="node0" presStyleIdx="0" presStyleCnt="1" custLinFactNeighborY="-333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441631-98AE-4F72-8B0E-4A1E795ADDB7}" type="pres">
      <dgm:prSet presAssocID="{239A55BB-1FFC-4DEE-8087-FB2240907CE4}" presName="horzOne" presStyleCnt="0"/>
      <dgm:spPr/>
    </dgm:pt>
  </dgm:ptLst>
  <dgm:cxnLst>
    <dgm:cxn modelId="{AA7AD94F-F64E-4F02-97F2-0F6D65241230}" srcId="{CB13978E-97D9-46E2-BD53-D8437B134DD1}" destId="{239A55BB-1FFC-4DEE-8087-FB2240907CE4}" srcOrd="0" destOrd="0" parTransId="{055FE574-257B-4178-851B-B84DF46216EC}" sibTransId="{9D1BA965-6070-4B57-B067-7672A7896654}"/>
    <dgm:cxn modelId="{6CE9E220-3BD8-42CE-94F0-1C2393C45FAD}" type="presOf" srcId="{239A55BB-1FFC-4DEE-8087-FB2240907CE4}" destId="{55E3DD21-C705-460E-B915-856F672CA79B}" srcOrd="0" destOrd="0" presId="urn:microsoft.com/office/officeart/2005/8/layout/hierarchy4"/>
    <dgm:cxn modelId="{32018F21-5181-478C-999A-5F3878D8B110}" type="presOf" srcId="{CB13978E-97D9-46E2-BD53-D8437B134DD1}" destId="{5B8F7B37-BE4D-44DF-B15D-2A3A9FAB366F}" srcOrd="0" destOrd="0" presId="urn:microsoft.com/office/officeart/2005/8/layout/hierarchy4"/>
    <dgm:cxn modelId="{147CF616-8385-411C-B2DF-14BB1C9A1D62}" type="presParOf" srcId="{5B8F7B37-BE4D-44DF-B15D-2A3A9FAB366F}" destId="{B62B1873-EB9C-405B-A155-424784CBEB92}" srcOrd="0" destOrd="0" presId="urn:microsoft.com/office/officeart/2005/8/layout/hierarchy4"/>
    <dgm:cxn modelId="{B4A24D70-6334-4524-BF78-E6D01D843A97}" type="presParOf" srcId="{B62B1873-EB9C-405B-A155-424784CBEB92}" destId="{55E3DD21-C705-460E-B915-856F672CA79B}" srcOrd="0" destOrd="0" presId="urn:microsoft.com/office/officeart/2005/8/layout/hierarchy4"/>
    <dgm:cxn modelId="{D690A120-8B24-4393-B2F4-32B087C8A5D7}" type="presParOf" srcId="{B62B1873-EB9C-405B-A155-424784CBEB92}" destId="{78441631-98AE-4F72-8B0E-4A1E795ADDB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49D7C5EF-EB1E-4EA1-B311-C0861D8788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BBDF314-6742-4072-9204-C98484BA7B53}">
      <dgm:prSet/>
      <dgm:spPr/>
      <dgm:t>
        <a:bodyPr/>
        <a:lstStyle/>
        <a:p>
          <a:pPr rtl="0"/>
          <a:r>
            <a:rPr lang="en-GB" b="0" i="0" baseline="0" dirty="0" smtClean="0"/>
            <a:t>Composition of the participants by Stakeholder type and gender </a:t>
          </a:r>
          <a:endParaRPr lang="fr-FR" b="0" i="0" baseline="0" dirty="0"/>
        </a:p>
      </dgm:t>
    </dgm:pt>
    <dgm:pt modelId="{326C8072-F3CE-4F11-9A49-19181316E0BE}" type="parTrans" cxnId="{BBABEA18-BFB4-4F0B-A90F-8E1FFC4B53CE}">
      <dgm:prSet/>
      <dgm:spPr/>
      <dgm:t>
        <a:bodyPr/>
        <a:lstStyle/>
        <a:p>
          <a:endParaRPr lang="en-US"/>
        </a:p>
      </dgm:t>
    </dgm:pt>
    <dgm:pt modelId="{87B5BB36-4417-4879-8981-1C224FB20215}" type="sibTrans" cxnId="{BBABEA18-BFB4-4F0B-A90F-8E1FFC4B53CE}">
      <dgm:prSet/>
      <dgm:spPr/>
      <dgm:t>
        <a:bodyPr/>
        <a:lstStyle/>
        <a:p>
          <a:endParaRPr lang="en-US"/>
        </a:p>
      </dgm:t>
    </dgm:pt>
    <dgm:pt modelId="{B3FDFF5C-63CB-4609-A174-24CF4D87593D}" type="pres">
      <dgm:prSet presAssocID="{49D7C5EF-EB1E-4EA1-B311-C0861D8788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248FFC-2BE4-4D98-8422-61DAF8E62BC0}" type="pres">
      <dgm:prSet presAssocID="{DBBDF314-6742-4072-9204-C98484BA7B5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C32F9B-FC96-461C-BE80-BF4FAA072F83}" type="presOf" srcId="{49D7C5EF-EB1E-4EA1-B311-C0861D8788D7}" destId="{B3FDFF5C-63CB-4609-A174-24CF4D87593D}" srcOrd="0" destOrd="0" presId="urn:microsoft.com/office/officeart/2005/8/layout/vList2"/>
    <dgm:cxn modelId="{3DD58AD3-8481-4799-AE98-DF9E8F41FDFF}" type="presOf" srcId="{DBBDF314-6742-4072-9204-C98484BA7B53}" destId="{02248FFC-2BE4-4D98-8422-61DAF8E62BC0}" srcOrd="0" destOrd="0" presId="urn:microsoft.com/office/officeart/2005/8/layout/vList2"/>
    <dgm:cxn modelId="{BBABEA18-BFB4-4F0B-A90F-8E1FFC4B53CE}" srcId="{49D7C5EF-EB1E-4EA1-B311-C0861D8788D7}" destId="{DBBDF314-6742-4072-9204-C98484BA7B53}" srcOrd="0" destOrd="0" parTransId="{326C8072-F3CE-4F11-9A49-19181316E0BE}" sibTransId="{87B5BB36-4417-4879-8981-1C224FB20215}"/>
    <dgm:cxn modelId="{1BF252BC-AE42-4CB2-BEB3-59FB11EAAF71}" type="presParOf" srcId="{B3FDFF5C-63CB-4609-A174-24CF4D87593D}" destId="{02248FFC-2BE4-4D98-8422-61DAF8E62BC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ABF8994F-3516-4F83-B28E-1E2F0EB2D0E4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F74BB13-BD68-455C-BD75-723126099BDA}">
      <dgm:prSet/>
      <dgm:spPr/>
      <dgm:t>
        <a:bodyPr/>
        <a:lstStyle/>
        <a:p>
          <a:pPr algn="ctr" rtl="0"/>
          <a:r>
            <a:rPr lang="en-GB" b="1" i="0" baseline="0" noProof="0" dirty="0" smtClean="0"/>
            <a:t>MULTI STAKEHOLDERS </a:t>
          </a:r>
          <a:r>
            <a:rPr lang="en-GB" b="1" i="0" baseline="0" dirty="0" smtClean="0"/>
            <a:t>WORKSHOP </a:t>
          </a:r>
          <a:r>
            <a:rPr lang="en-GB" b="1" i="0" baseline="0" dirty="0" err="1" smtClean="0"/>
            <a:t>BENI</a:t>
          </a:r>
          <a:r>
            <a:rPr lang="en-GB" b="1" i="0" baseline="0" dirty="0" smtClean="0"/>
            <a:t> </a:t>
          </a:r>
          <a:r>
            <a:rPr lang="en-GB" b="1" i="0" baseline="0" dirty="0" err="1" smtClean="0"/>
            <a:t>KHEDACHE</a:t>
          </a:r>
          <a:r>
            <a:rPr lang="en-GB" b="1" i="0" baseline="0" dirty="0" smtClean="0"/>
            <a:t> SITE (</a:t>
          </a:r>
          <a:r>
            <a:rPr lang="en-GB" b="1" i="0" baseline="0" dirty="0" err="1" smtClean="0"/>
            <a:t>MEDENINE</a:t>
          </a:r>
          <a:r>
            <a:rPr lang="en-GB" b="1" i="0" baseline="0" dirty="0" smtClean="0"/>
            <a:t> </a:t>
          </a:r>
          <a:r>
            <a:rPr lang="en-GB" b="1" i="0" baseline="0" dirty="0" err="1" smtClean="0"/>
            <a:t>GOUVERNORATE</a:t>
          </a:r>
          <a:r>
            <a:rPr lang="en-GB" b="1" i="0" baseline="0" dirty="0" smtClean="0"/>
            <a:t>)</a:t>
          </a:r>
          <a:endParaRPr lang="fr-FR" b="0" i="0" baseline="0" dirty="0"/>
        </a:p>
      </dgm:t>
    </dgm:pt>
    <dgm:pt modelId="{11117192-B2B3-43D6-9BB4-E5AACBA0D571}" type="parTrans" cxnId="{DB2C80AC-EE0B-49A7-A8CF-243E6B1E86B0}">
      <dgm:prSet/>
      <dgm:spPr/>
      <dgm:t>
        <a:bodyPr/>
        <a:lstStyle/>
        <a:p>
          <a:pPr algn="ctr"/>
          <a:endParaRPr lang="en-US"/>
        </a:p>
      </dgm:t>
    </dgm:pt>
    <dgm:pt modelId="{F564FD11-1B57-4CF4-9B51-0D2E7F17DDC0}" type="sibTrans" cxnId="{DB2C80AC-EE0B-49A7-A8CF-243E6B1E86B0}">
      <dgm:prSet/>
      <dgm:spPr/>
      <dgm:t>
        <a:bodyPr/>
        <a:lstStyle/>
        <a:p>
          <a:pPr algn="ctr"/>
          <a:endParaRPr lang="en-US"/>
        </a:p>
      </dgm:t>
    </dgm:pt>
    <dgm:pt modelId="{F42AB7A3-9EB7-4F58-A553-EED19C5EA9FE}">
      <dgm:prSet/>
      <dgm:spPr/>
      <dgm:t>
        <a:bodyPr/>
        <a:lstStyle/>
        <a:p>
          <a:pPr algn="ctr" rtl="0"/>
          <a:r>
            <a:rPr lang="en-GB" b="1" i="0" baseline="0" dirty="0" smtClean="0"/>
            <a:t>December 14</a:t>
          </a:r>
          <a:r>
            <a:rPr lang="en-GB" b="1" i="0" baseline="30000" dirty="0" smtClean="0"/>
            <a:t>th</a:t>
          </a:r>
          <a:r>
            <a:rPr lang="en-GB" b="1" i="0" baseline="0" dirty="0" smtClean="0"/>
            <a:t>, 2013, </a:t>
          </a:r>
          <a:r>
            <a:rPr lang="en-GB" b="1" i="0" baseline="0" dirty="0" err="1" smtClean="0"/>
            <a:t>Beni</a:t>
          </a:r>
          <a:r>
            <a:rPr lang="en-GB" b="1" i="0" baseline="0" dirty="0" smtClean="0"/>
            <a:t> </a:t>
          </a:r>
          <a:r>
            <a:rPr lang="en-GB" b="1" i="0" baseline="0" dirty="0" err="1" smtClean="0"/>
            <a:t>Khedache</a:t>
          </a:r>
          <a:r>
            <a:rPr lang="en-GB" b="1" i="0" baseline="0" dirty="0" smtClean="0"/>
            <a:t>, Tunisia</a:t>
          </a:r>
          <a:endParaRPr lang="fr-FR" b="0" i="0" baseline="0" dirty="0"/>
        </a:p>
      </dgm:t>
    </dgm:pt>
    <dgm:pt modelId="{44229FD6-235F-49DF-9E53-242A75D0874E}" type="parTrans" cxnId="{43F01DF1-AFE8-43C6-A0C0-1FBFBE9F2F3D}">
      <dgm:prSet/>
      <dgm:spPr/>
      <dgm:t>
        <a:bodyPr/>
        <a:lstStyle/>
        <a:p>
          <a:pPr algn="ctr"/>
          <a:endParaRPr lang="en-US"/>
        </a:p>
      </dgm:t>
    </dgm:pt>
    <dgm:pt modelId="{022E7D67-02E7-4739-A5C3-8BD8A2E5CC6D}" type="sibTrans" cxnId="{43F01DF1-AFE8-43C6-A0C0-1FBFBE9F2F3D}">
      <dgm:prSet/>
      <dgm:spPr/>
      <dgm:t>
        <a:bodyPr/>
        <a:lstStyle/>
        <a:p>
          <a:pPr algn="ctr"/>
          <a:endParaRPr lang="en-US"/>
        </a:p>
      </dgm:t>
    </dgm:pt>
    <dgm:pt modelId="{C7D7240D-FFC2-40C1-ACCB-B9835764C442}" type="pres">
      <dgm:prSet presAssocID="{ABF8994F-3516-4F83-B28E-1E2F0EB2D0E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911704-2D99-44E3-9CDB-7A275785641B}" type="pres">
      <dgm:prSet presAssocID="{7F74BB13-BD68-455C-BD75-723126099BD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C50252-E61B-431C-8CAB-5FE357FD0629}" type="pres">
      <dgm:prSet presAssocID="{F564FD11-1B57-4CF4-9B51-0D2E7F17DDC0}" presName="spacer" presStyleCnt="0"/>
      <dgm:spPr/>
    </dgm:pt>
    <dgm:pt modelId="{0C909B70-EB75-4247-A44B-EABC5A347544}" type="pres">
      <dgm:prSet presAssocID="{F42AB7A3-9EB7-4F58-A553-EED19C5EA9F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1C85EC7-849F-4F37-B3A2-6232F881F616}" type="presOf" srcId="{7F74BB13-BD68-455C-BD75-723126099BDA}" destId="{30911704-2D99-44E3-9CDB-7A275785641B}" srcOrd="0" destOrd="0" presId="urn:microsoft.com/office/officeart/2005/8/layout/vList2"/>
    <dgm:cxn modelId="{43F01DF1-AFE8-43C6-A0C0-1FBFBE9F2F3D}" srcId="{ABF8994F-3516-4F83-B28E-1E2F0EB2D0E4}" destId="{F42AB7A3-9EB7-4F58-A553-EED19C5EA9FE}" srcOrd="1" destOrd="0" parTransId="{44229FD6-235F-49DF-9E53-242A75D0874E}" sibTransId="{022E7D67-02E7-4739-A5C3-8BD8A2E5CC6D}"/>
    <dgm:cxn modelId="{843D481C-8DD0-47B0-A011-5EA5EA9E95EF}" type="presOf" srcId="{ABF8994F-3516-4F83-B28E-1E2F0EB2D0E4}" destId="{C7D7240D-FFC2-40C1-ACCB-B9835764C442}" srcOrd="0" destOrd="0" presId="urn:microsoft.com/office/officeart/2005/8/layout/vList2"/>
    <dgm:cxn modelId="{DB2C80AC-EE0B-49A7-A8CF-243E6B1E86B0}" srcId="{ABF8994F-3516-4F83-B28E-1E2F0EB2D0E4}" destId="{7F74BB13-BD68-455C-BD75-723126099BDA}" srcOrd="0" destOrd="0" parTransId="{11117192-B2B3-43D6-9BB4-E5AACBA0D571}" sibTransId="{F564FD11-1B57-4CF4-9B51-0D2E7F17DDC0}"/>
    <dgm:cxn modelId="{FC04E951-C04C-4104-A049-CF2CCF31453B}" type="presOf" srcId="{F42AB7A3-9EB7-4F58-A553-EED19C5EA9FE}" destId="{0C909B70-EB75-4247-A44B-EABC5A347544}" srcOrd="0" destOrd="0" presId="urn:microsoft.com/office/officeart/2005/8/layout/vList2"/>
    <dgm:cxn modelId="{DEC3BFF6-FF21-405C-BF34-9E0CC36C35E1}" type="presParOf" srcId="{C7D7240D-FFC2-40C1-ACCB-B9835764C442}" destId="{30911704-2D99-44E3-9CDB-7A275785641B}" srcOrd="0" destOrd="0" presId="urn:microsoft.com/office/officeart/2005/8/layout/vList2"/>
    <dgm:cxn modelId="{00904B32-ADD1-4A4E-BBAD-1D4FBA92D779}" type="presParOf" srcId="{C7D7240D-FFC2-40C1-ACCB-B9835764C442}" destId="{F1C50252-E61B-431C-8CAB-5FE357FD0629}" srcOrd="1" destOrd="0" presId="urn:microsoft.com/office/officeart/2005/8/layout/vList2"/>
    <dgm:cxn modelId="{E86057CA-E51C-45CC-A6FB-A8BB3F9E76A4}" type="presParOf" srcId="{C7D7240D-FFC2-40C1-ACCB-B9835764C442}" destId="{0C909B70-EB75-4247-A44B-EABC5A34754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0D718EB5-9FB7-488C-83EA-82BDF1CE000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A94066F-7A7D-44BD-858F-1BFCEE1FF9CB}">
      <dgm:prSet/>
      <dgm:spPr/>
      <dgm:t>
        <a:bodyPr/>
        <a:lstStyle/>
        <a:p>
          <a:pPr rtl="0"/>
          <a:r>
            <a:rPr lang="en-US" b="0" i="0" baseline="0" dirty="0" smtClean="0"/>
            <a:t>15 farmers producing different types of crops (at least 5-7 of these should be women and preferably not wives of the male farmers);</a:t>
          </a:r>
          <a:endParaRPr lang="fr-FR" b="0" i="0" baseline="0" dirty="0"/>
        </a:p>
      </dgm:t>
    </dgm:pt>
    <dgm:pt modelId="{09A450F3-5038-4453-AF35-B025AE270C30}" type="parTrans" cxnId="{CF552C78-BC92-46A0-9B72-ED25FD268830}">
      <dgm:prSet/>
      <dgm:spPr/>
      <dgm:t>
        <a:bodyPr/>
        <a:lstStyle/>
        <a:p>
          <a:endParaRPr lang="en-US"/>
        </a:p>
      </dgm:t>
    </dgm:pt>
    <dgm:pt modelId="{F6D793A6-EF95-42F7-B2F8-6C66E8D8A60C}" type="sibTrans" cxnId="{CF552C78-BC92-46A0-9B72-ED25FD268830}">
      <dgm:prSet/>
      <dgm:spPr/>
      <dgm:t>
        <a:bodyPr/>
        <a:lstStyle/>
        <a:p>
          <a:endParaRPr lang="en-US"/>
        </a:p>
      </dgm:t>
    </dgm:pt>
    <dgm:pt modelId="{000274AF-A387-4D68-8977-A90E6D3CFCA1}">
      <dgm:prSet/>
      <dgm:spPr/>
      <dgm:t>
        <a:bodyPr/>
        <a:lstStyle/>
        <a:p>
          <a:pPr rtl="0"/>
          <a:r>
            <a:rPr lang="en-US" b="0" i="0" baseline="0" dirty="0" smtClean="0"/>
            <a:t>3 representatives from </a:t>
          </a:r>
          <a:r>
            <a:rPr lang="en-US" b="0" i="0" baseline="0" dirty="0" err="1" smtClean="0"/>
            <a:t>NGO’s</a:t>
          </a:r>
          <a:r>
            <a:rPr lang="en-US" b="0" i="0" baseline="0" dirty="0" smtClean="0"/>
            <a:t> working in the area of the site on social issues, women issues, or agricultural development;</a:t>
          </a:r>
          <a:endParaRPr lang="fr-FR" b="0" i="0" baseline="0" dirty="0"/>
        </a:p>
      </dgm:t>
    </dgm:pt>
    <dgm:pt modelId="{F58F678E-23D7-42F2-AEBD-F9B5A8E54B15}" type="parTrans" cxnId="{EB39784D-3A52-4396-9940-420F8A9FC7BD}">
      <dgm:prSet/>
      <dgm:spPr/>
      <dgm:t>
        <a:bodyPr/>
        <a:lstStyle/>
        <a:p>
          <a:endParaRPr lang="en-US"/>
        </a:p>
      </dgm:t>
    </dgm:pt>
    <dgm:pt modelId="{91CA2BEC-77C9-4CE3-A75F-AE72AD7FCCC1}" type="sibTrans" cxnId="{EB39784D-3A52-4396-9940-420F8A9FC7BD}">
      <dgm:prSet/>
      <dgm:spPr/>
      <dgm:t>
        <a:bodyPr/>
        <a:lstStyle/>
        <a:p>
          <a:endParaRPr lang="en-US"/>
        </a:p>
      </dgm:t>
    </dgm:pt>
    <dgm:pt modelId="{3B30D5B0-D420-4E53-A46F-00CDE1305E7B}">
      <dgm:prSet/>
      <dgm:spPr/>
      <dgm:t>
        <a:bodyPr/>
        <a:lstStyle/>
        <a:p>
          <a:pPr rtl="0"/>
          <a:r>
            <a:rPr lang="en-US" b="0" i="0" baseline="0" dirty="0" smtClean="0"/>
            <a:t>3 representatives from the post-farm gate value chain (processors, input suppliers, etc.);</a:t>
          </a:r>
          <a:endParaRPr lang="fr-FR" b="0" i="0" baseline="0" dirty="0"/>
        </a:p>
      </dgm:t>
    </dgm:pt>
    <dgm:pt modelId="{37112E15-617A-4418-B44A-E9363661B56E}" type="parTrans" cxnId="{C0469D2B-68B5-48B4-94FD-965192E93E2E}">
      <dgm:prSet/>
      <dgm:spPr/>
      <dgm:t>
        <a:bodyPr/>
        <a:lstStyle/>
        <a:p>
          <a:endParaRPr lang="en-US"/>
        </a:p>
      </dgm:t>
    </dgm:pt>
    <dgm:pt modelId="{74596D81-98EE-441A-9113-87AF495CAF54}" type="sibTrans" cxnId="{C0469D2B-68B5-48B4-94FD-965192E93E2E}">
      <dgm:prSet/>
      <dgm:spPr/>
      <dgm:t>
        <a:bodyPr/>
        <a:lstStyle/>
        <a:p>
          <a:endParaRPr lang="en-US"/>
        </a:p>
      </dgm:t>
    </dgm:pt>
    <dgm:pt modelId="{D4124B87-7360-4784-A5A7-1C7FAB92D772}">
      <dgm:prSet/>
      <dgm:spPr/>
      <dgm:t>
        <a:bodyPr/>
        <a:lstStyle/>
        <a:p>
          <a:pPr rtl="0"/>
          <a:r>
            <a:rPr lang="en-US" b="0" i="0" baseline="0" dirty="0" smtClean="0"/>
            <a:t>1 representative from a local department of the Ministry of Agriculture (should be someone who works in the field and not an administrator or director);</a:t>
          </a:r>
          <a:endParaRPr lang="fr-FR" b="0" i="0" baseline="0" dirty="0"/>
        </a:p>
      </dgm:t>
    </dgm:pt>
    <dgm:pt modelId="{52C2D39C-49B2-47FC-AD09-594D648322F4}" type="parTrans" cxnId="{197763A9-DBFE-4CE9-9DE9-BFE1B1487BE7}">
      <dgm:prSet/>
      <dgm:spPr/>
      <dgm:t>
        <a:bodyPr/>
        <a:lstStyle/>
        <a:p>
          <a:endParaRPr lang="en-US"/>
        </a:p>
      </dgm:t>
    </dgm:pt>
    <dgm:pt modelId="{35BE505C-6E25-4C9F-BFA5-87F31163DA07}" type="sibTrans" cxnId="{197763A9-DBFE-4CE9-9DE9-BFE1B1487BE7}">
      <dgm:prSet/>
      <dgm:spPr/>
      <dgm:t>
        <a:bodyPr/>
        <a:lstStyle/>
        <a:p>
          <a:endParaRPr lang="en-US"/>
        </a:p>
      </dgm:t>
    </dgm:pt>
    <dgm:pt modelId="{C5840E1B-AC1A-45BD-A06F-B1F672CF3F34}">
      <dgm:prSet/>
      <dgm:spPr/>
      <dgm:t>
        <a:bodyPr/>
        <a:lstStyle/>
        <a:p>
          <a:pPr rtl="0"/>
          <a:r>
            <a:rPr lang="en-US" b="0" i="0" baseline="0" dirty="0" smtClean="0"/>
            <a:t>2 representatives from public and private extension services;</a:t>
          </a:r>
          <a:endParaRPr lang="fr-FR" b="0" i="0" baseline="0" dirty="0"/>
        </a:p>
      </dgm:t>
    </dgm:pt>
    <dgm:pt modelId="{C89AD108-EA22-4B45-B651-BD8D7F098D36}" type="parTrans" cxnId="{139C6BE7-A36A-42DF-BA23-59A2A336E7B5}">
      <dgm:prSet/>
      <dgm:spPr/>
      <dgm:t>
        <a:bodyPr/>
        <a:lstStyle/>
        <a:p>
          <a:endParaRPr lang="en-US"/>
        </a:p>
      </dgm:t>
    </dgm:pt>
    <dgm:pt modelId="{C11EAB0D-D34A-4E7F-B203-EECFC21207D1}" type="sibTrans" cxnId="{139C6BE7-A36A-42DF-BA23-59A2A336E7B5}">
      <dgm:prSet/>
      <dgm:spPr/>
      <dgm:t>
        <a:bodyPr/>
        <a:lstStyle/>
        <a:p>
          <a:endParaRPr lang="en-US"/>
        </a:p>
      </dgm:t>
    </dgm:pt>
    <dgm:pt modelId="{CECB2EF5-FB9B-438A-A293-522EADA7DA91}">
      <dgm:prSet/>
      <dgm:spPr/>
      <dgm:t>
        <a:bodyPr/>
        <a:lstStyle/>
        <a:p>
          <a:pPr rtl="0"/>
          <a:r>
            <a:rPr lang="en-US" b="0" i="0" baseline="0" dirty="0" smtClean="0"/>
            <a:t>1 representative from a microcredit institution (lending officer if possible, and not a director or administrator);</a:t>
          </a:r>
          <a:endParaRPr lang="fr-FR" b="0" i="0" baseline="0" dirty="0"/>
        </a:p>
      </dgm:t>
    </dgm:pt>
    <dgm:pt modelId="{AD8F86AD-CFE0-40B7-BD96-D5F0C57BA772}" type="parTrans" cxnId="{266833CE-CE2D-4143-9058-2303B2B8222C}">
      <dgm:prSet/>
      <dgm:spPr/>
      <dgm:t>
        <a:bodyPr/>
        <a:lstStyle/>
        <a:p>
          <a:endParaRPr lang="en-US"/>
        </a:p>
      </dgm:t>
    </dgm:pt>
    <dgm:pt modelId="{439B1573-BB1E-4B76-B607-D3B93294A901}" type="sibTrans" cxnId="{266833CE-CE2D-4143-9058-2303B2B8222C}">
      <dgm:prSet/>
      <dgm:spPr/>
      <dgm:t>
        <a:bodyPr/>
        <a:lstStyle/>
        <a:p>
          <a:endParaRPr lang="en-US"/>
        </a:p>
      </dgm:t>
    </dgm:pt>
    <dgm:pt modelId="{186F9CB3-A355-4606-ABA5-AB9D8983ABC3}">
      <dgm:prSet/>
      <dgm:spPr/>
      <dgm:t>
        <a:bodyPr/>
        <a:lstStyle/>
        <a:p>
          <a:pPr rtl="0"/>
          <a:r>
            <a:rPr lang="en-US" b="0" i="0" baseline="0" dirty="0" smtClean="0"/>
            <a:t>2 representatives – 1 each from the local community who work in the education and health sectors (nurses, teachers, etc. and not directors or administrators – they can be retired);</a:t>
          </a:r>
          <a:endParaRPr lang="fr-FR" b="0" i="0" baseline="0" dirty="0"/>
        </a:p>
      </dgm:t>
    </dgm:pt>
    <dgm:pt modelId="{D664061F-1754-49B5-B642-E5734BFC2747}" type="parTrans" cxnId="{24136BBB-907B-472E-AA16-575E96C5F30D}">
      <dgm:prSet/>
      <dgm:spPr/>
      <dgm:t>
        <a:bodyPr/>
        <a:lstStyle/>
        <a:p>
          <a:endParaRPr lang="en-US"/>
        </a:p>
      </dgm:t>
    </dgm:pt>
    <dgm:pt modelId="{F2436A09-6551-49DF-9DA7-353729F40A67}" type="sibTrans" cxnId="{24136BBB-907B-472E-AA16-575E96C5F30D}">
      <dgm:prSet/>
      <dgm:spPr/>
      <dgm:t>
        <a:bodyPr/>
        <a:lstStyle/>
        <a:p>
          <a:endParaRPr lang="en-US"/>
        </a:p>
      </dgm:t>
    </dgm:pt>
    <dgm:pt modelId="{C8DB100C-F478-44F0-96CE-F7BF636A58D9}">
      <dgm:prSet/>
      <dgm:spPr/>
      <dgm:t>
        <a:bodyPr/>
        <a:lstStyle/>
        <a:p>
          <a:pPr rtl="0"/>
          <a:r>
            <a:rPr lang="en-US" b="0" i="0" baseline="0" dirty="0" smtClean="0"/>
            <a:t>5 youth from the community (between the ages of 18 and 25) and from which at least 2 should be female;</a:t>
          </a:r>
          <a:endParaRPr lang="fr-FR" b="0" i="0" baseline="0" dirty="0"/>
        </a:p>
      </dgm:t>
    </dgm:pt>
    <dgm:pt modelId="{63542760-7B5C-4858-99BC-53B5A7EFEA61}" type="parTrans" cxnId="{2584977C-422A-4A4E-9DB1-D3C38E473AE3}">
      <dgm:prSet/>
      <dgm:spPr/>
      <dgm:t>
        <a:bodyPr/>
        <a:lstStyle/>
        <a:p>
          <a:endParaRPr lang="en-US"/>
        </a:p>
      </dgm:t>
    </dgm:pt>
    <dgm:pt modelId="{92795EF4-B7F8-4BA8-A556-2E84E96E517B}" type="sibTrans" cxnId="{2584977C-422A-4A4E-9DB1-D3C38E473AE3}">
      <dgm:prSet/>
      <dgm:spPr/>
      <dgm:t>
        <a:bodyPr/>
        <a:lstStyle/>
        <a:p>
          <a:endParaRPr lang="en-US"/>
        </a:p>
      </dgm:t>
    </dgm:pt>
    <dgm:pt modelId="{5C9151F1-0D9B-42BE-A619-2555EAA87A39}">
      <dgm:prSet/>
      <dgm:spPr/>
      <dgm:t>
        <a:bodyPr/>
        <a:lstStyle/>
        <a:p>
          <a:pPr rtl="0"/>
          <a:r>
            <a:rPr lang="en-US" b="0" i="0" baseline="0" dirty="0" smtClean="0"/>
            <a:t>3 members from local agricultural cooperatives (if they exist);</a:t>
          </a:r>
          <a:endParaRPr lang="fr-FR" b="0" i="0" baseline="0" dirty="0"/>
        </a:p>
      </dgm:t>
    </dgm:pt>
    <dgm:pt modelId="{E3B5EC83-3E34-45C7-90E3-D80C97C45B3E}" type="parTrans" cxnId="{EF800B3D-C916-4B5F-A651-0E1DB9E18789}">
      <dgm:prSet/>
      <dgm:spPr/>
      <dgm:t>
        <a:bodyPr/>
        <a:lstStyle/>
        <a:p>
          <a:endParaRPr lang="en-US"/>
        </a:p>
      </dgm:t>
    </dgm:pt>
    <dgm:pt modelId="{E97FE937-DDF7-44BF-A0D2-F17406A5B778}" type="sibTrans" cxnId="{EF800B3D-C916-4B5F-A651-0E1DB9E18789}">
      <dgm:prSet/>
      <dgm:spPr/>
      <dgm:t>
        <a:bodyPr/>
        <a:lstStyle/>
        <a:p>
          <a:endParaRPr lang="en-US"/>
        </a:p>
      </dgm:t>
    </dgm:pt>
    <dgm:pt modelId="{99EB875A-6A08-4374-997F-C0D7FEBE6CF0}">
      <dgm:prSet/>
      <dgm:spPr/>
      <dgm:t>
        <a:bodyPr/>
        <a:lstStyle/>
        <a:p>
          <a:pPr rtl="0"/>
          <a:r>
            <a:rPr lang="en-US" b="0" i="0" baseline="0" dirty="0" smtClean="0"/>
            <a:t>1-2 representative from any government agencies or </a:t>
          </a:r>
          <a:r>
            <a:rPr lang="en-US" b="0" i="0" baseline="0" dirty="0" err="1" smtClean="0"/>
            <a:t>programmes</a:t>
          </a:r>
          <a:r>
            <a:rPr lang="en-US" b="0" i="0" baseline="0" dirty="0" smtClean="0"/>
            <a:t> that support social or agricultural development.</a:t>
          </a:r>
          <a:endParaRPr lang="en-US" b="0" i="0" baseline="0" dirty="0"/>
        </a:p>
      </dgm:t>
    </dgm:pt>
    <dgm:pt modelId="{07E134B4-A8F3-4EA5-95CE-B831B72982A9}" type="parTrans" cxnId="{7C1B92EC-83B8-4D13-BCB8-70CD208D7A37}">
      <dgm:prSet/>
      <dgm:spPr/>
      <dgm:t>
        <a:bodyPr/>
        <a:lstStyle/>
        <a:p>
          <a:endParaRPr lang="en-US"/>
        </a:p>
      </dgm:t>
    </dgm:pt>
    <dgm:pt modelId="{83FB80AB-93BD-4241-92C9-AF0C8985012C}" type="sibTrans" cxnId="{7C1B92EC-83B8-4D13-BCB8-70CD208D7A37}">
      <dgm:prSet/>
      <dgm:spPr/>
      <dgm:t>
        <a:bodyPr/>
        <a:lstStyle/>
        <a:p>
          <a:endParaRPr lang="en-US"/>
        </a:p>
      </dgm:t>
    </dgm:pt>
    <dgm:pt modelId="{5DD983C3-793D-46BC-9DF5-89BA2CC089B9}" type="pres">
      <dgm:prSet presAssocID="{0D718EB5-9FB7-488C-83EA-82BDF1CE00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720FD6-E1EA-4743-AF88-CC6E26F701C3}" type="pres">
      <dgm:prSet presAssocID="{6A94066F-7A7D-44BD-858F-1BFCEE1FF9CB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8B7F66-EACB-4C91-9BF7-05E316E37BEF}" type="pres">
      <dgm:prSet presAssocID="{F6D793A6-EF95-42F7-B2F8-6C66E8D8A60C}" presName="spacer" presStyleCnt="0"/>
      <dgm:spPr/>
    </dgm:pt>
    <dgm:pt modelId="{5D52D7D2-A76C-4190-8A69-E878ED8A7C3C}" type="pres">
      <dgm:prSet presAssocID="{000274AF-A387-4D68-8977-A90E6D3CFCA1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B5F58-D894-405B-AD42-774FC0E72729}" type="pres">
      <dgm:prSet presAssocID="{91CA2BEC-77C9-4CE3-A75F-AE72AD7FCCC1}" presName="spacer" presStyleCnt="0"/>
      <dgm:spPr/>
    </dgm:pt>
    <dgm:pt modelId="{898E4F57-B8E5-462E-AC44-ADCE09CB62D4}" type="pres">
      <dgm:prSet presAssocID="{3B30D5B0-D420-4E53-A46F-00CDE1305E7B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E5DBC7-AFE6-41DB-8B83-81CAC5735067}" type="pres">
      <dgm:prSet presAssocID="{74596D81-98EE-441A-9113-87AF495CAF54}" presName="spacer" presStyleCnt="0"/>
      <dgm:spPr/>
    </dgm:pt>
    <dgm:pt modelId="{68004D1E-06AE-4B13-A51C-6AC86A822FA0}" type="pres">
      <dgm:prSet presAssocID="{D4124B87-7360-4784-A5A7-1C7FAB92D772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B41810-5EE4-4333-A85D-7133FBF46B53}" type="pres">
      <dgm:prSet presAssocID="{35BE505C-6E25-4C9F-BFA5-87F31163DA07}" presName="spacer" presStyleCnt="0"/>
      <dgm:spPr/>
    </dgm:pt>
    <dgm:pt modelId="{5D3E5C7D-7ACB-4715-ADBD-8568CFD2BE77}" type="pres">
      <dgm:prSet presAssocID="{C5840E1B-AC1A-45BD-A06F-B1F672CF3F34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52FC4F-7FA1-4FE8-AC47-63559D35B50E}" type="pres">
      <dgm:prSet presAssocID="{C11EAB0D-D34A-4E7F-B203-EECFC21207D1}" presName="spacer" presStyleCnt="0"/>
      <dgm:spPr/>
    </dgm:pt>
    <dgm:pt modelId="{4680DCA0-8510-416F-BA6C-68452EADEBF4}" type="pres">
      <dgm:prSet presAssocID="{CECB2EF5-FB9B-438A-A293-522EADA7DA91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5D95A4-49B4-4D03-A6C8-2E0FADD22B20}" type="pres">
      <dgm:prSet presAssocID="{439B1573-BB1E-4B76-B607-D3B93294A901}" presName="spacer" presStyleCnt="0"/>
      <dgm:spPr/>
    </dgm:pt>
    <dgm:pt modelId="{71090EC7-415B-4CCF-847B-0F8AA43F0568}" type="pres">
      <dgm:prSet presAssocID="{186F9CB3-A355-4606-ABA5-AB9D8983ABC3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582CAA-21D3-4B9D-834D-6C439CD477AA}" type="pres">
      <dgm:prSet presAssocID="{F2436A09-6551-49DF-9DA7-353729F40A67}" presName="spacer" presStyleCnt="0"/>
      <dgm:spPr/>
    </dgm:pt>
    <dgm:pt modelId="{D7C571D0-0ED3-4186-9EEA-FA98927E5AAD}" type="pres">
      <dgm:prSet presAssocID="{C8DB100C-F478-44F0-96CE-F7BF636A58D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E25652-E4BB-4219-8655-C0261E6483B0}" type="pres">
      <dgm:prSet presAssocID="{92795EF4-B7F8-4BA8-A556-2E84E96E517B}" presName="spacer" presStyleCnt="0"/>
      <dgm:spPr/>
    </dgm:pt>
    <dgm:pt modelId="{B4BD1611-C18A-4696-9153-BB59800252B3}" type="pres">
      <dgm:prSet presAssocID="{5C9151F1-0D9B-42BE-A619-2555EAA87A39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5AD1FB-D24A-4F13-8ADB-DEF90924D7A9}" type="pres">
      <dgm:prSet presAssocID="{E97FE937-DDF7-44BF-A0D2-F17406A5B778}" presName="spacer" presStyleCnt="0"/>
      <dgm:spPr/>
    </dgm:pt>
    <dgm:pt modelId="{76C5B15C-268B-4AC3-BFE5-F7B1F683C655}" type="pres">
      <dgm:prSet presAssocID="{99EB875A-6A08-4374-997F-C0D7FEBE6CF0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0469D2B-68B5-48B4-94FD-965192E93E2E}" srcId="{0D718EB5-9FB7-488C-83EA-82BDF1CE0000}" destId="{3B30D5B0-D420-4E53-A46F-00CDE1305E7B}" srcOrd="2" destOrd="0" parTransId="{37112E15-617A-4418-B44A-E9363661B56E}" sibTransId="{74596D81-98EE-441A-9113-87AF495CAF54}"/>
    <dgm:cxn modelId="{24136BBB-907B-472E-AA16-575E96C5F30D}" srcId="{0D718EB5-9FB7-488C-83EA-82BDF1CE0000}" destId="{186F9CB3-A355-4606-ABA5-AB9D8983ABC3}" srcOrd="6" destOrd="0" parTransId="{D664061F-1754-49B5-B642-E5734BFC2747}" sibTransId="{F2436A09-6551-49DF-9DA7-353729F40A67}"/>
    <dgm:cxn modelId="{95FF1C09-EC48-43BE-944C-F21CD5FEDA0A}" type="presOf" srcId="{6A94066F-7A7D-44BD-858F-1BFCEE1FF9CB}" destId="{45720FD6-E1EA-4743-AF88-CC6E26F701C3}" srcOrd="0" destOrd="0" presId="urn:microsoft.com/office/officeart/2005/8/layout/vList2"/>
    <dgm:cxn modelId="{785208DD-E090-4B71-857E-D0BBEC30AEDF}" type="presOf" srcId="{000274AF-A387-4D68-8977-A90E6D3CFCA1}" destId="{5D52D7D2-A76C-4190-8A69-E878ED8A7C3C}" srcOrd="0" destOrd="0" presId="urn:microsoft.com/office/officeart/2005/8/layout/vList2"/>
    <dgm:cxn modelId="{4D75BA3C-6A3C-4AB5-9D53-C04A21E736D2}" type="presOf" srcId="{C8DB100C-F478-44F0-96CE-F7BF636A58D9}" destId="{D7C571D0-0ED3-4186-9EEA-FA98927E5AAD}" srcOrd="0" destOrd="0" presId="urn:microsoft.com/office/officeart/2005/8/layout/vList2"/>
    <dgm:cxn modelId="{2584977C-422A-4A4E-9DB1-D3C38E473AE3}" srcId="{0D718EB5-9FB7-488C-83EA-82BDF1CE0000}" destId="{C8DB100C-F478-44F0-96CE-F7BF636A58D9}" srcOrd="7" destOrd="0" parTransId="{63542760-7B5C-4858-99BC-53B5A7EFEA61}" sibTransId="{92795EF4-B7F8-4BA8-A556-2E84E96E517B}"/>
    <dgm:cxn modelId="{197763A9-DBFE-4CE9-9DE9-BFE1B1487BE7}" srcId="{0D718EB5-9FB7-488C-83EA-82BDF1CE0000}" destId="{D4124B87-7360-4784-A5A7-1C7FAB92D772}" srcOrd="3" destOrd="0" parTransId="{52C2D39C-49B2-47FC-AD09-594D648322F4}" sibTransId="{35BE505C-6E25-4C9F-BFA5-87F31163DA07}"/>
    <dgm:cxn modelId="{B3A4ED44-B27E-4E68-ABA7-46F158F6F67B}" type="presOf" srcId="{C5840E1B-AC1A-45BD-A06F-B1F672CF3F34}" destId="{5D3E5C7D-7ACB-4715-ADBD-8568CFD2BE77}" srcOrd="0" destOrd="0" presId="urn:microsoft.com/office/officeart/2005/8/layout/vList2"/>
    <dgm:cxn modelId="{53E0697C-1FBE-463E-8C6B-0D1945A8A12B}" type="presOf" srcId="{CECB2EF5-FB9B-438A-A293-522EADA7DA91}" destId="{4680DCA0-8510-416F-BA6C-68452EADEBF4}" srcOrd="0" destOrd="0" presId="urn:microsoft.com/office/officeart/2005/8/layout/vList2"/>
    <dgm:cxn modelId="{22F81BBF-2229-4FA6-8DA5-3D7AD4400DE5}" type="presOf" srcId="{3B30D5B0-D420-4E53-A46F-00CDE1305E7B}" destId="{898E4F57-B8E5-462E-AC44-ADCE09CB62D4}" srcOrd="0" destOrd="0" presId="urn:microsoft.com/office/officeart/2005/8/layout/vList2"/>
    <dgm:cxn modelId="{523DE296-9CE5-4921-BBED-FA6A01DCFD9C}" type="presOf" srcId="{99EB875A-6A08-4374-997F-C0D7FEBE6CF0}" destId="{76C5B15C-268B-4AC3-BFE5-F7B1F683C655}" srcOrd="0" destOrd="0" presId="urn:microsoft.com/office/officeart/2005/8/layout/vList2"/>
    <dgm:cxn modelId="{7C1B92EC-83B8-4D13-BCB8-70CD208D7A37}" srcId="{0D718EB5-9FB7-488C-83EA-82BDF1CE0000}" destId="{99EB875A-6A08-4374-997F-C0D7FEBE6CF0}" srcOrd="9" destOrd="0" parTransId="{07E134B4-A8F3-4EA5-95CE-B831B72982A9}" sibTransId="{83FB80AB-93BD-4241-92C9-AF0C8985012C}"/>
    <dgm:cxn modelId="{B0F4E66F-5D71-4D9A-AEDF-C1B498C8499E}" type="presOf" srcId="{D4124B87-7360-4784-A5A7-1C7FAB92D772}" destId="{68004D1E-06AE-4B13-A51C-6AC86A822FA0}" srcOrd="0" destOrd="0" presId="urn:microsoft.com/office/officeart/2005/8/layout/vList2"/>
    <dgm:cxn modelId="{139C6BE7-A36A-42DF-BA23-59A2A336E7B5}" srcId="{0D718EB5-9FB7-488C-83EA-82BDF1CE0000}" destId="{C5840E1B-AC1A-45BD-A06F-B1F672CF3F34}" srcOrd="4" destOrd="0" parTransId="{C89AD108-EA22-4B45-B651-BD8D7F098D36}" sibTransId="{C11EAB0D-D34A-4E7F-B203-EECFC21207D1}"/>
    <dgm:cxn modelId="{EF800B3D-C916-4B5F-A651-0E1DB9E18789}" srcId="{0D718EB5-9FB7-488C-83EA-82BDF1CE0000}" destId="{5C9151F1-0D9B-42BE-A619-2555EAA87A39}" srcOrd="8" destOrd="0" parTransId="{E3B5EC83-3E34-45C7-90E3-D80C97C45B3E}" sibTransId="{E97FE937-DDF7-44BF-A0D2-F17406A5B778}"/>
    <dgm:cxn modelId="{085CF445-E4F2-43BF-8F83-8BB51454F68A}" type="presOf" srcId="{5C9151F1-0D9B-42BE-A619-2555EAA87A39}" destId="{B4BD1611-C18A-4696-9153-BB59800252B3}" srcOrd="0" destOrd="0" presId="urn:microsoft.com/office/officeart/2005/8/layout/vList2"/>
    <dgm:cxn modelId="{CF552C78-BC92-46A0-9B72-ED25FD268830}" srcId="{0D718EB5-9FB7-488C-83EA-82BDF1CE0000}" destId="{6A94066F-7A7D-44BD-858F-1BFCEE1FF9CB}" srcOrd="0" destOrd="0" parTransId="{09A450F3-5038-4453-AF35-B025AE270C30}" sibTransId="{F6D793A6-EF95-42F7-B2F8-6C66E8D8A60C}"/>
    <dgm:cxn modelId="{956F03FD-A1E2-41D2-B8BC-6CA029DAA582}" type="presOf" srcId="{0D718EB5-9FB7-488C-83EA-82BDF1CE0000}" destId="{5DD983C3-793D-46BC-9DF5-89BA2CC089B9}" srcOrd="0" destOrd="0" presId="urn:microsoft.com/office/officeart/2005/8/layout/vList2"/>
    <dgm:cxn modelId="{EB39784D-3A52-4396-9940-420F8A9FC7BD}" srcId="{0D718EB5-9FB7-488C-83EA-82BDF1CE0000}" destId="{000274AF-A387-4D68-8977-A90E6D3CFCA1}" srcOrd="1" destOrd="0" parTransId="{F58F678E-23D7-42F2-AEBD-F9B5A8E54B15}" sibTransId="{91CA2BEC-77C9-4CE3-A75F-AE72AD7FCCC1}"/>
    <dgm:cxn modelId="{3D0E4AC9-5687-4A50-A1C6-732871A6807E}" type="presOf" srcId="{186F9CB3-A355-4606-ABA5-AB9D8983ABC3}" destId="{71090EC7-415B-4CCF-847B-0F8AA43F0568}" srcOrd="0" destOrd="0" presId="urn:microsoft.com/office/officeart/2005/8/layout/vList2"/>
    <dgm:cxn modelId="{266833CE-CE2D-4143-9058-2303B2B8222C}" srcId="{0D718EB5-9FB7-488C-83EA-82BDF1CE0000}" destId="{CECB2EF5-FB9B-438A-A293-522EADA7DA91}" srcOrd="5" destOrd="0" parTransId="{AD8F86AD-CFE0-40B7-BD96-D5F0C57BA772}" sibTransId="{439B1573-BB1E-4B76-B607-D3B93294A901}"/>
    <dgm:cxn modelId="{4E8C324B-9E80-4704-8FC8-798E169F8061}" type="presParOf" srcId="{5DD983C3-793D-46BC-9DF5-89BA2CC089B9}" destId="{45720FD6-E1EA-4743-AF88-CC6E26F701C3}" srcOrd="0" destOrd="0" presId="urn:microsoft.com/office/officeart/2005/8/layout/vList2"/>
    <dgm:cxn modelId="{AF11D8AE-1098-41AD-9B7C-295B52867F99}" type="presParOf" srcId="{5DD983C3-793D-46BC-9DF5-89BA2CC089B9}" destId="{FF8B7F66-EACB-4C91-9BF7-05E316E37BEF}" srcOrd="1" destOrd="0" presId="urn:microsoft.com/office/officeart/2005/8/layout/vList2"/>
    <dgm:cxn modelId="{8650DEBB-3F28-4985-A410-45287706CF2E}" type="presParOf" srcId="{5DD983C3-793D-46BC-9DF5-89BA2CC089B9}" destId="{5D52D7D2-A76C-4190-8A69-E878ED8A7C3C}" srcOrd="2" destOrd="0" presId="urn:microsoft.com/office/officeart/2005/8/layout/vList2"/>
    <dgm:cxn modelId="{73253ACD-D1D3-4920-9786-144A1DA480CF}" type="presParOf" srcId="{5DD983C3-793D-46BC-9DF5-89BA2CC089B9}" destId="{5E6B5F58-D894-405B-AD42-774FC0E72729}" srcOrd="3" destOrd="0" presId="urn:microsoft.com/office/officeart/2005/8/layout/vList2"/>
    <dgm:cxn modelId="{282B2E01-310A-44F5-B8C3-CC60A9958249}" type="presParOf" srcId="{5DD983C3-793D-46BC-9DF5-89BA2CC089B9}" destId="{898E4F57-B8E5-462E-AC44-ADCE09CB62D4}" srcOrd="4" destOrd="0" presId="urn:microsoft.com/office/officeart/2005/8/layout/vList2"/>
    <dgm:cxn modelId="{D049E41F-0AB3-4B49-8A0C-E7ECA50EB848}" type="presParOf" srcId="{5DD983C3-793D-46BC-9DF5-89BA2CC089B9}" destId="{0EE5DBC7-AFE6-41DB-8B83-81CAC5735067}" srcOrd="5" destOrd="0" presId="urn:microsoft.com/office/officeart/2005/8/layout/vList2"/>
    <dgm:cxn modelId="{658C436E-DB10-4855-9A70-F936FB49DE66}" type="presParOf" srcId="{5DD983C3-793D-46BC-9DF5-89BA2CC089B9}" destId="{68004D1E-06AE-4B13-A51C-6AC86A822FA0}" srcOrd="6" destOrd="0" presId="urn:microsoft.com/office/officeart/2005/8/layout/vList2"/>
    <dgm:cxn modelId="{EA96D938-BDFF-4C4A-93D8-2460FAFD1061}" type="presParOf" srcId="{5DD983C3-793D-46BC-9DF5-89BA2CC089B9}" destId="{BDB41810-5EE4-4333-A85D-7133FBF46B53}" srcOrd="7" destOrd="0" presId="urn:microsoft.com/office/officeart/2005/8/layout/vList2"/>
    <dgm:cxn modelId="{91490280-7360-45D0-BDC6-674D2C001F0F}" type="presParOf" srcId="{5DD983C3-793D-46BC-9DF5-89BA2CC089B9}" destId="{5D3E5C7D-7ACB-4715-ADBD-8568CFD2BE77}" srcOrd="8" destOrd="0" presId="urn:microsoft.com/office/officeart/2005/8/layout/vList2"/>
    <dgm:cxn modelId="{E19BDF5D-E566-445E-B0AF-937A0354AD2D}" type="presParOf" srcId="{5DD983C3-793D-46BC-9DF5-89BA2CC089B9}" destId="{7C52FC4F-7FA1-4FE8-AC47-63559D35B50E}" srcOrd="9" destOrd="0" presId="urn:microsoft.com/office/officeart/2005/8/layout/vList2"/>
    <dgm:cxn modelId="{6E844F9A-181D-4BD1-A259-5DC52BFF53A3}" type="presParOf" srcId="{5DD983C3-793D-46BC-9DF5-89BA2CC089B9}" destId="{4680DCA0-8510-416F-BA6C-68452EADEBF4}" srcOrd="10" destOrd="0" presId="urn:microsoft.com/office/officeart/2005/8/layout/vList2"/>
    <dgm:cxn modelId="{6986ADA8-CE32-4AF1-BC66-F0B25DE72AA4}" type="presParOf" srcId="{5DD983C3-793D-46BC-9DF5-89BA2CC089B9}" destId="{C35D95A4-49B4-4D03-A6C8-2E0FADD22B20}" srcOrd="11" destOrd="0" presId="urn:microsoft.com/office/officeart/2005/8/layout/vList2"/>
    <dgm:cxn modelId="{7AEB401C-99A4-4B95-8BC6-444FA1631C7A}" type="presParOf" srcId="{5DD983C3-793D-46BC-9DF5-89BA2CC089B9}" destId="{71090EC7-415B-4CCF-847B-0F8AA43F0568}" srcOrd="12" destOrd="0" presId="urn:microsoft.com/office/officeart/2005/8/layout/vList2"/>
    <dgm:cxn modelId="{D242C919-785E-474C-BC60-32AD11A832A7}" type="presParOf" srcId="{5DD983C3-793D-46BC-9DF5-89BA2CC089B9}" destId="{56582CAA-21D3-4B9D-834D-6C439CD477AA}" srcOrd="13" destOrd="0" presId="urn:microsoft.com/office/officeart/2005/8/layout/vList2"/>
    <dgm:cxn modelId="{C8A096B3-1DF7-4B17-B6A4-BD639574D0D0}" type="presParOf" srcId="{5DD983C3-793D-46BC-9DF5-89BA2CC089B9}" destId="{D7C571D0-0ED3-4186-9EEA-FA98927E5AAD}" srcOrd="14" destOrd="0" presId="urn:microsoft.com/office/officeart/2005/8/layout/vList2"/>
    <dgm:cxn modelId="{3571E2A9-67CC-47FE-9465-E6803AF1ED41}" type="presParOf" srcId="{5DD983C3-793D-46BC-9DF5-89BA2CC089B9}" destId="{83E25652-E4BB-4219-8655-C0261E6483B0}" srcOrd="15" destOrd="0" presId="urn:microsoft.com/office/officeart/2005/8/layout/vList2"/>
    <dgm:cxn modelId="{46A02DCD-0DCA-4FDC-A967-5B3902061148}" type="presParOf" srcId="{5DD983C3-793D-46BC-9DF5-89BA2CC089B9}" destId="{B4BD1611-C18A-4696-9153-BB59800252B3}" srcOrd="16" destOrd="0" presId="urn:microsoft.com/office/officeart/2005/8/layout/vList2"/>
    <dgm:cxn modelId="{C1D25087-8FD8-4006-9E19-EC84CF3F4C4D}" type="presParOf" srcId="{5DD983C3-793D-46BC-9DF5-89BA2CC089B9}" destId="{A15AD1FB-D24A-4F13-8ADB-DEF90924D7A9}" srcOrd="17" destOrd="0" presId="urn:microsoft.com/office/officeart/2005/8/layout/vList2"/>
    <dgm:cxn modelId="{4076F9F0-BBE7-4864-91B5-06367BB1486F}" type="presParOf" srcId="{5DD983C3-793D-46BC-9DF5-89BA2CC089B9}" destId="{76C5B15C-268B-4AC3-BFE5-F7B1F683C655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75B76E08-C1F9-46D2-9EFF-554247FF161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B860B6-7C93-42C7-B897-E3CB298F8EBA}">
      <dgm:prSet/>
      <dgm:spPr/>
      <dgm:t>
        <a:bodyPr/>
        <a:lstStyle/>
        <a:p>
          <a:pPr algn="ctr" rtl="0"/>
          <a:r>
            <a:rPr lang="en-US" b="1" dirty="0" smtClean="0"/>
            <a:t>List of participants, 1</a:t>
          </a:r>
          <a:r>
            <a:rPr lang="en-US" b="1" baseline="30000" dirty="0" smtClean="0"/>
            <a:t>st</a:t>
          </a:r>
          <a:r>
            <a:rPr lang="en-US" b="1" dirty="0" smtClean="0"/>
            <a:t> learning alliance </a:t>
          </a:r>
          <a:r>
            <a:rPr lang="en-US" b="1" i="0" baseline="0" dirty="0" smtClean="0"/>
            <a:t>(</a:t>
          </a:r>
          <a:r>
            <a:rPr lang="en-US" b="1" i="0" baseline="0" dirty="0" err="1" smtClean="0"/>
            <a:t>Beni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Khedeche</a:t>
          </a:r>
          <a:r>
            <a:rPr lang="en-US" b="1" i="0" baseline="0" dirty="0" smtClean="0"/>
            <a:t>) June 3-4 2014</a:t>
          </a:r>
          <a:endParaRPr lang="en-US" b="1" dirty="0" smtClean="0"/>
        </a:p>
      </dgm:t>
    </dgm:pt>
    <dgm:pt modelId="{47BAA593-1F05-43F1-AD72-5E952F798F1D}" type="parTrans" cxnId="{4FE18CB1-0542-4E23-84B3-624216B2D3E0}">
      <dgm:prSet/>
      <dgm:spPr/>
      <dgm:t>
        <a:bodyPr/>
        <a:lstStyle/>
        <a:p>
          <a:pPr algn="ctr"/>
          <a:endParaRPr lang="en-US" b="1"/>
        </a:p>
      </dgm:t>
    </dgm:pt>
    <dgm:pt modelId="{6C405891-E62C-4523-BB06-B1269C5E4ADE}" type="sibTrans" cxnId="{4FE18CB1-0542-4E23-84B3-624216B2D3E0}">
      <dgm:prSet/>
      <dgm:spPr/>
      <dgm:t>
        <a:bodyPr/>
        <a:lstStyle/>
        <a:p>
          <a:pPr algn="ctr"/>
          <a:endParaRPr lang="en-US" b="1"/>
        </a:p>
      </dgm:t>
    </dgm:pt>
    <dgm:pt modelId="{195C36F7-B8EB-412D-AD5C-37C7893CD7B4}" type="pres">
      <dgm:prSet presAssocID="{75B76E08-C1F9-46D2-9EFF-554247FF16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F38719-EA80-4B5F-A508-46CC36A64A42}" type="pres">
      <dgm:prSet presAssocID="{6FB860B6-7C93-42C7-B897-E3CB298F8EB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C108224-4AFB-4EC9-8137-B347B15AE48E}" type="presOf" srcId="{6FB860B6-7C93-42C7-B897-E3CB298F8EBA}" destId="{3EF38719-EA80-4B5F-A508-46CC36A64A42}" srcOrd="0" destOrd="0" presId="urn:microsoft.com/office/officeart/2005/8/layout/vList2"/>
    <dgm:cxn modelId="{BFACCC87-D0E8-4DBF-8981-8DFA01E33024}" type="presOf" srcId="{75B76E08-C1F9-46D2-9EFF-554247FF1610}" destId="{195C36F7-B8EB-412D-AD5C-37C7893CD7B4}" srcOrd="0" destOrd="0" presId="urn:microsoft.com/office/officeart/2005/8/layout/vList2"/>
    <dgm:cxn modelId="{4FE18CB1-0542-4E23-84B3-624216B2D3E0}" srcId="{75B76E08-C1F9-46D2-9EFF-554247FF1610}" destId="{6FB860B6-7C93-42C7-B897-E3CB298F8EBA}" srcOrd="0" destOrd="0" parTransId="{47BAA593-1F05-43F1-AD72-5E952F798F1D}" sibTransId="{6C405891-E62C-4523-BB06-B1269C5E4ADE}"/>
    <dgm:cxn modelId="{1BCDB517-27C1-40A1-A425-B7FBC6678F8C}" type="presParOf" srcId="{195C36F7-B8EB-412D-AD5C-37C7893CD7B4}" destId="{3EF38719-EA80-4B5F-A508-46CC36A64A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2E9AB02E-F550-4000-BFDF-C7E295BCB39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CBC86D-EB34-4D13-AF73-E6A9B5E4B962}">
      <dgm:prSet/>
      <dgm:spPr/>
      <dgm:t>
        <a:bodyPr/>
        <a:lstStyle/>
        <a:p>
          <a:pPr algn="ctr" rtl="0"/>
          <a:r>
            <a:rPr lang="en-US" b="1" i="0" baseline="0" dirty="0" smtClean="0"/>
            <a:t>1</a:t>
          </a:r>
          <a:r>
            <a:rPr lang="en-US" b="1" i="0" baseline="30000" dirty="0" smtClean="0"/>
            <a:t>st</a:t>
          </a:r>
          <a:r>
            <a:rPr lang="en-US" b="1" i="0" baseline="0" dirty="0" smtClean="0"/>
            <a:t> Learning Alliance (</a:t>
          </a:r>
          <a:r>
            <a:rPr lang="en-US" b="1" i="0" baseline="0" dirty="0" err="1" smtClean="0"/>
            <a:t>Beni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Khedeche</a:t>
          </a:r>
          <a:r>
            <a:rPr lang="en-US" b="1" i="0" baseline="0" dirty="0" smtClean="0"/>
            <a:t>) June 3-4 2014</a:t>
          </a:r>
          <a:endParaRPr lang="en-US" b="0" i="0" baseline="0" dirty="0"/>
        </a:p>
      </dgm:t>
    </dgm:pt>
    <dgm:pt modelId="{A81E85F1-7998-4558-8AD1-C539A6E71254}" type="parTrans" cxnId="{EBEA3276-D482-458A-837C-06A8C0F6813B}">
      <dgm:prSet/>
      <dgm:spPr/>
      <dgm:t>
        <a:bodyPr/>
        <a:lstStyle/>
        <a:p>
          <a:endParaRPr lang="en-US"/>
        </a:p>
      </dgm:t>
    </dgm:pt>
    <dgm:pt modelId="{15DAECB6-2273-4B11-A52A-95EAD2E864F9}" type="sibTrans" cxnId="{EBEA3276-D482-458A-837C-06A8C0F6813B}">
      <dgm:prSet/>
      <dgm:spPr/>
      <dgm:t>
        <a:bodyPr/>
        <a:lstStyle/>
        <a:p>
          <a:endParaRPr lang="en-US"/>
        </a:p>
      </dgm:t>
    </dgm:pt>
    <dgm:pt modelId="{AB5BE09A-E6EA-4A7E-8C37-CF6B19AF23E5}" type="pres">
      <dgm:prSet presAssocID="{2E9AB02E-F550-4000-BFDF-C7E295BCB3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AAC30E-6204-4D0F-8A75-4B070A2664D5}" type="pres">
      <dgm:prSet presAssocID="{ECCBC86D-EB34-4D13-AF73-E6A9B5E4B96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89FC067-67A9-4058-A1A8-30040F7BF298}" type="presOf" srcId="{ECCBC86D-EB34-4D13-AF73-E6A9B5E4B962}" destId="{F8AAC30E-6204-4D0F-8A75-4B070A2664D5}" srcOrd="0" destOrd="0" presId="urn:microsoft.com/office/officeart/2005/8/layout/vList2"/>
    <dgm:cxn modelId="{21D00B77-CA69-4B28-8D3C-3C0749F26919}" type="presOf" srcId="{2E9AB02E-F550-4000-BFDF-C7E295BCB39C}" destId="{AB5BE09A-E6EA-4A7E-8C37-CF6B19AF23E5}" srcOrd="0" destOrd="0" presId="urn:microsoft.com/office/officeart/2005/8/layout/vList2"/>
    <dgm:cxn modelId="{EBEA3276-D482-458A-837C-06A8C0F6813B}" srcId="{2E9AB02E-F550-4000-BFDF-C7E295BCB39C}" destId="{ECCBC86D-EB34-4D13-AF73-E6A9B5E4B962}" srcOrd="0" destOrd="0" parTransId="{A81E85F1-7998-4558-8AD1-C539A6E71254}" sibTransId="{15DAECB6-2273-4B11-A52A-95EAD2E864F9}"/>
    <dgm:cxn modelId="{4924A234-1251-4341-BC75-99E94FC0CFE3}" type="presParOf" srcId="{AB5BE09A-E6EA-4A7E-8C37-CF6B19AF23E5}" destId="{F8AAC30E-6204-4D0F-8A75-4B070A2664D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FEF2C3E3-A49A-4A6A-ADE8-B2E7814F297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54DA63-AF27-46F3-B6F6-FE127565057F}">
      <dgm:prSet/>
      <dgm:spPr/>
      <dgm:t>
        <a:bodyPr/>
        <a:lstStyle/>
        <a:p>
          <a:pPr algn="ctr" rtl="0"/>
          <a:r>
            <a:rPr lang="en-US" dirty="0" smtClean="0"/>
            <a:t>Planned : Second learning alliance </a:t>
          </a:r>
          <a:r>
            <a:rPr lang="en-US" dirty="0" err="1" smtClean="0"/>
            <a:t>BK</a:t>
          </a:r>
          <a:r>
            <a:rPr lang="en-US" dirty="0" smtClean="0"/>
            <a:t>, 29 </a:t>
          </a:r>
          <a:r>
            <a:rPr lang="en-US" dirty="0" err="1" smtClean="0"/>
            <a:t>sept</a:t>
          </a:r>
          <a:r>
            <a:rPr lang="en-US" dirty="0" smtClean="0"/>
            <a:t>. – 3 October 2014</a:t>
          </a:r>
          <a:endParaRPr lang="en-US" dirty="0"/>
        </a:p>
      </dgm:t>
    </dgm:pt>
    <dgm:pt modelId="{87A408B0-70A5-4C05-BA78-5E058D320F5F}" type="parTrans" cxnId="{496C791D-981D-4759-98F6-336F12592A6A}">
      <dgm:prSet/>
      <dgm:spPr/>
      <dgm:t>
        <a:bodyPr/>
        <a:lstStyle/>
        <a:p>
          <a:pPr algn="ctr"/>
          <a:endParaRPr lang="en-US"/>
        </a:p>
      </dgm:t>
    </dgm:pt>
    <dgm:pt modelId="{518348CE-587D-4A14-9A88-02305F196F50}" type="sibTrans" cxnId="{496C791D-981D-4759-98F6-336F12592A6A}">
      <dgm:prSet/>
      <dgm:spPr/>
      <dgm:t>
        <a:bodyPr/>
        <a:lstStyle/>
        <a:p>
          <a:pPr algn="ctr"/>
          <a:endParaRPr lang="en-US"/>
        </a:p>
      </dgm:t>
    </dgm:pt>
    <dgm:pt modelId="{ADE87722-0A1C-459D-B37C-2447999445B8}" type="pres">
      <dgm:prSet presAssocID="{FEF2C3E3-A49A-4A6A-ADE8-B2E7814F29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51C5AF4-CFD6-4EF5-83C7-7747B91A6084}" type="pres">
      <dgm:prSet presAssocID="{0D54DA63-AF27-46F3-B6F6-FE127565057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6C791D-981D-4759-98F6-336F12592A6A}" srcId="{FEF2C3E3-A49A-4A6A-ADE8-B2E7814F2976}" destId="{0D54DA63-AF27-46F3-B6F6-FE127565057F}" srcOrd="0" destOrd="0" parTransId="{87A408B0-70A5-4C05-BA78-5E058D320F5F}" sibTransId="{518348CE-587D-4A14-9A88-02305F196F50}"/>
    <dgm:cxn modelId="{4310785B-BA19-441C-9938-7D5A643B6A64}" type="presOf" srcId="{FEF2C3E3-A49A-4A6A-ADE8-B2E7814F2976}" destId="{ADE87722-0A1C-459D-B37C-2447999445B8}" srcOrd="0" destOrd="0" presId="urn:microsoft.com/office/officeart/2005/8/layout/vList2"/>
    <dgm:cxn modelId="{CC5080BB-71C8-4D5D-8473-850F0AA9C504}" type="presOf" srcId="{0D54DA63-AF27-46F3-B6F6-FE127565057F}" destId="{751C5AF4-CFD6-4EF5-83C7-7747B91A6084}" srcOrd="0" destOrd="0" presId="urn:microsoft.com/office/officeart/2005/8/layout/vList2"/>
    <dgm:cxn modelId="{99D8CE75-9A01-4D47-8D69-0C33BE31ABB8}" type="presParOf" srcId="{ADE87722-0A1C-459D-B37C-2447999445B8}" destId="{751C5AF4-CFD6-4EF5-83C7-7747B91A608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03AB5FC3-548C-4A33-A387-15460D1B4F1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4016B6-D684-4676-823D-E7956CD777A4}">
      <dgm:prSet/>
      <dgm:spPr/>
      <dgm:t>
        <a:bodyPr/>
        <a:lstStyle/>
        <a:p>
          <a:pPr rtl="0"/>
          <a:r>
            <a:rPr lang="en-US" dirty="0" smtClean="0"/>
            <a:t>Expected outcomes:</a:t>
          </a:r>
          <a:endParaRPr lang="fr-FR" dirty="0"/>
        </a:p>
      </dgm:t>
    </dgm:pt>
    <dgm:pt modelId="{19F40700-3079-4CA2-A893-8FE95DC34D17}" type="parTrans" cxnId="{166AD210-B5BD-4F81-9812-AD16C5D87F26}">
      <dgm:prSet/>
      <dgm:spPr/>
      <dgm:t>
        <a:bodyPr/>
        <a:lstStyle/>
        <a:p>
          <a:endParaRPr lang="en-US"/>
        </a:p>
      </dgm:t>
    </dgm:pt>
    <dgm:pt modelId="{5E22D166-6891-4146-A80F-8357738A3E34}" type="sibTrans" cxnId="{166AD210-B5BD-4F81-9812-AD16C5D87F26}">
      <dgm:prSet/>
      <dgm:spPr/>
      <dgm:t>
        <a:bodyPr/>
        <a:lstStyle/>
        <a:p>
          <a:endParaRPr lang="en-US"/>
        </a:p>
      </dgm:t>
    </dgm:pt>
    <dgm:pt modelId="{B0E50182-473C-4182-875A-0D20E0B93928}">
      <dgm:prSet/>
      <dgm:spPr/>
      <dgm:t>
        <a:bodyPr/>
        <a:lstStyle/>
        <a:p>
          <a:pPr rtl="0"/>
          <a:r>
            <a:rPr lang="en-US" dirty="0" smtClean="0"/>
            <a:t>Agreement on IP to be implemented</a:t>
          </a:r>
          <a:endParaRPr lang="fr-FR" dirty="0"/>
        </a:p>
      </dgm:t>
    </dgm:pt>
    <dgm:pt modelId="{9390C619-D9DC-4804-A533-06FAA1588829}" type="parTrans" cxnId="{ED9486BF-576E-44A2-8DD7-4B14E446B786}">
      <dgm:prSet/>
      <dgm:spPr/>
      <dgm:t>
        <a:bodyPr/>
        <a:lstStyle/>
        <a:p>
          <a:endParaRPr lang="en-US"/>
        </a:p>
      </dgm:t>
    </dgm:pt>
    <dgm:pt modelId="{B4EFB36A-B1BC-4F31-83B6-0F8637411200}" type="sibTrans" cxnId="{ED9486BF-576E-44A2-8DD7-4B14E446B786}">
      <dgm:prSet/>
      <dgm:spPr/>
      <dgm:t>
        <a:bodyPr/>
        <a:lstStyle/>
        <a:p>
          <a:endParaRPr lang="en-US"/>
        </a:p>
      </dgm:t>
    </dgm:pt>
    <dgm:pt modelId="{B1FD5D0A-7185-4EFA-8CBA-9601EFFEBB79}">
      <dgm:prSet/>
      <dgm:spPr/>
      <dgm:t>
        <a:bodyPr/>
        <a:lstStyle/>
        <a:p>
          <a:pPr rtl="0"/>
          <a:r>
            <a:rPr lang="en-US" dirty="0" smtClean="0"/>
            <a:t>Action plan 2014-2016</a:t>
          </a:r>
          <a:endParaRPr lang="fr-FR" dirty="0"/>
        </a:p>
      </dgm:t>
    </dgm:pt>
    <dgm:pt modelId="{AB7E6832-48CF-4C5F-932D-555D6557729F}" type="parTrans" cxnId="{A823AD18-8DAF-43B9-A77D-7F53A9C4A7A2}">
      <dgm:prSet/>
      <dgm:spPr/>
      <dgm:t>
        <a:bodyPr/>
        <a:lstStyle/>
        <a:p>
          <a:endParaRPr lang="en-US"/>
        </a:p>
      </dgm:t>
    </dgm:pt>
    <dgm:pt modelId="{939A9191-E64D-4783-8C42-DC5855E9F85A}" type="sibTrans" cxnId="{A823AD18-8DAF-43B9-A77D-7F53A9C4A7A2}">
      <dgm:prSet/>
      <dgm:spPr/>
      <dgm:t>
        <a:bodyPr/>
        <a:lstStyle/>
        <a:p>
          <a:endParaRPr lang="en-US"/>
        </a:p>
      </dgm:t>
    </dgm:pt>
    <dgm:pt modelId="{86AECC72-9D17-4DB1-8B80-DD55F3F8B7B5}">
      <dgm:prSet/>
      <dgm:spPr/>
      <dgm:t>
        <a:bodyPr/>
        <a:lstStyle/>
        <a:p>
          <a:pPr rtl="0"/>
          <a:r>
            <a:rPr lang="en-US" dirty="0" smtClean="0"/>
            <a:t>Planning</a:t>
          </a:r>
          <a:endParaRPr lang="fr-FR" dirty="0"/>
        </a:p>
      </dgm:t>
    </dgm:pt>
    <dgm:pt modelId="{DF6A1399-B69B-49C0-9304-F8D256E43205}" type="parTrans" cxnId="{4F37D9E8-B6CA-41A8-82AF-7E4D8576273C}">
      <dgm:prSet/>
      <dgm:spPr/>
      <dgm:t>
        <a:bodyPr/>
        <a:lstStyle/>
        <a:p>
          <a:endParaRPr lang="en-US"/>
        </a:p>
      </dgm:t>
    </dgm:pt>
    <dgm:pt modelId="{2247DFA8-A485-467E-84AA-C8A2A70F71B7}" type="sibTrans" cxnId="{4F37D9E8-B6CA-41A8-82AF-7E4D8576273C}">
      <dgm:prSet/>
      <dgm:spPr/>
      <dgm:t>
        <a:bodyPr/>
        <a:lstStyle/>
        <a:p>
          <a:endParaRPr lang="en-US"/>
        </a:p>
      </dgm:t>
    </dgm:pt>
    <dgm:pt modelId="{637480B0-9FCD-4E6E-AC83-6DF37E732924}" type="pres">
      <dgm:prSet presAssocID="{03AB5FC3-548C-4A33-A387-15460D1B4F1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E61D40-0742-4E24-AD06-BFED6600E3A1}" type="pres">
      <dgm:prSet presAssocID="{2A4016B6-D684-4676-823D-E7956CD777A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BA21C9-AAB2-48DB-8DA5-483DBD20DD44}" type="pres">
      <dgm:prSet presAssocID="{2A4016B6-D684-4676-823D-E7956CD777A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766655-297D-4B13-8781-B82350FA6DD2}" type="presOf" srcId="{86AECC72-9D17-4DB1-8B80-DD55F3F8B7B5}" destId="{F1BA21C9-AAB2-48DB-8DA5-483DBD20DD44}" srcOrd="0" destOrd="2" presId="urn:microsoft.com/office/officeart/2005/8/layout/vList2"/>
    <dgm:cxn modelId="{10F28606-D3E4-4861-BDDB-7AE85338D742}" type="presOf" srcId="{B1FD5D0A-7185-4EFA-8CBA-9601EFFEBB79}" destId="{F1BA21C9-AAB2-48DB-8DA5-483DBD20DD44}" srcOrd="0" destOrd="1" presId="urn:microsoft.com/office/officeart/2005/8/layout/vList2"/>
    <dgm:cxn modelId="{166AD210-B5BD-4F81-9812-AD16C5D87F26}" srcId="{03AB5FC3-548C-4A33-A387-15460D1B4F1B}" destId="{2A4016B6-D684-4676-823D-E7956CD777A4}" srcOrd="0" destOrd="0" parTransId="{19F40700-3079-4CA2-A893-8FE95DC34D17}" sibTransId="{5E22D166-6891-4146-A80F-8357738A3E34}"/>
    <dgm:cxn modelId="{B06CA576-B3E2-4166-9261-284781302B08}" type="presOf" srcId="{2A4016B6-D684-4676-823D-E7956CD777A4}" destId="{E6E61D40-0742-4E24-AD06-BFED6600E3A1}" srcOrd="0" destOrd="0" presId="urn:microsoft.com/office/officeart/2005/8/layout/vList2"/>
    <dgm:cxn modelId="{A823AD18-8DAF-43B9-A77D-7F53A9C4A7A2}" srcId="{2A4016B6-D684-4676-823D-E7956CD777A4}" destId="{B1FD5D0A-7185-4EFA-8CBA-9601EFFEBB79}" srcOrd="1" destOrd="0" parTransId="{AB7E6832-48CF-4C5F-932D-555D6557729F}" sibTransId="{939A9191-E64D-4783-8C42-DC5855E9F85A}"/>
    <dgm:cxn modelId="{F5F311C8-3867-4292-A1B3-D508E4C3186C}" type="presOf" srcId="{B0E50182-473C-4182-875A-0D20E0B93928}" destId="{F1BA21C9-AAB2-48DB-8DA5-483DBD20DD44}" srcOrd="0" destOrd="0" presId="urn:microsoft.com/office/officeart/2005/8/layout/vList2"/>
    <dgm:cxn modelId="{4F37D9E8-B6CA-41A8-82AF-7E4D8576273C}" srcId="{2A4016B6-D684-4676-823D-E7956CD777A4}" destId="{86AECC72-9D17-4DB1-8B80-DD55F3F8B7B5}" srcOrd="2" destOrd="0" parTransId="{DF6A1399-B69B-49C0-9304-F8D256E43205}" sibTransId="{2247DFA8-A485-467E-84AA-C8A2A70F71B7}"/>
    <dgm:cxn modelId="{608E82F0-0B82-4AD9-92CF-7AFF4B667A60}" type="presOf" srcId="{03AB5FC3-548C-4A33-A387-15460D1B4F1B}" destId="{637480B0-9FCD-4E6E-AC83-6DF37E732924}" srcOrd="0" destOrd="0" presId="urn:microsoft.com/office/officeart/2005/8/layout/vList2"/>
    <dgm:cxn modelId="{ED9486BF-576E-44A2-8DD7-4B14E446B786}" srcId="{2A4016B6-D684-4676-823D-E7956CD777A4}" destId="{B0E50182-473C-4182-875A-0D20E0B93928}" srcOrd="0" destOrd="0" parTransId="{9390C619-D9DC-4804-A533-06FAA1588829}" sibTransId="{B4EFB36A-B1BC-4F31-83B6-0F8637411200}"/>
    <dgm:cxn modelId="{E3E52DC6-B321-4A3C-B15A-EE6F335CB5E8}" type="presParOf" srcId="{637480B0-9FCD-4E6E-AC83-6DF37E732924}" destId="{E6E61D40-0742-4E24-AD06-BFED6600E3A1}" srcOrd="0" destOrd="0" presId="urn:microsoft.com/office/officeart/2005/8/layout/vList2"/>
    <dgm:cxn modelId="{F38DE168-F88E-42F6-90F7-F654CA05DE60}" type="presParOf" srcId="{637480B0-9FCD-4E6E-AC83-6DF37E732924}" destId="{F1BA21C9-AAB2-48DB-8DA5-483DBD20DD4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D902F639-9DBC-4A3C-BDD7-59B1B042E915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7F9629E-BA08-4EB5-9158-9D5F2AA7A33A}">
      <dgm:prSet/>
      <dgm:spPr/>
      <dgm:t>
        <a:bodyPr/>
        <a:lstStyle/>
        <a:p>
          <a:pPr rtl="0"/>
          <a:r>
            <a:rPr lang="en-US" dirty="0" smtClean="0"/>
            <a:t>Different stakeholders have different information needs because they make different types of decisions. </a:t>
          </a:r>
          <a:endParaRPr lang="en-US" dirty="0"/>
        </a:p>
      </dgm:t>
    </dgm:pt>
    <dgm:pt modelId="{819813CD-5E03-49CD-BF08-0FFA015D0EF8}" type="parTrans" cxnId="{D9DF9B76-40BD-4767-B843-93B568447AB7}">
      <dgm:prSet/>
      <dgm:spPr/>
      <dgm:t>
        <a:bodyPr/>
        <a:lstStyle/>
        <a:p>
          <a:endParaRPr lang="en-US"/>
        </a:p>
      </dgm:t>
    </dgm:pt>
    <dgm:pt modelId="{147D76BF-A0D9-4F0E-8AE1-552EB5A64BC3}" type="sibTrans" cxnId="{D9DF9B76-40BD-4767-B843-93B568447AB7}">
      <dgm:prSet/>
      <dgm:spPr/>
      <dgm:t>
        <a:bodyPr/>
        <a:lstStyle/>
        <a:p>
          <a:endParaRPr lang="en-US"/>
        </a:p>
      </dgm:t>
    </dgm:pt>
    <dgm:pt modelId="{BF78640E-1C86-498E-BC24-BBD4B9BCA81C}">
      <dgm:prSet/>
      <dgm:spPr/>
      <dgm:t>
        <a:bodyPr/>
        <a:lstStyle/>
        <a:p>
          <a:pPr rtl="0"/>
          <a:r>
            <a:rPr lang="en-US" dirty="0" smtClean="0"/>
            <a:t>The information communicated to stakeholders must address their needs and concerns.</a:t>
          </a:r>
          <a:endParaRPr lang="fr-FR" dirty="0"/>
        </a:p>
      </dgm:t>
    </dgm:pt>
    <dgm:pt modelId="{611D8FAA-81CC-4058-BA72-5C370A11AD43}" type="parTrans" cxnId="{DAFFC43E-CBEB-4AFB-8360-7C3451FEDDFD}">
      <dgm:prSet/>
      <dgm:spPr/>
      <dgm:t>
        <a:bodyPr/>
        <a:lstStyle/>
        <a:p>
          <a:endParaRPr lang="en-US"/>
        </a:p>
      </dgm:t>
    </dgm:pt>
    <dgm:pt modelId="{18EC3BB3-A0DC-41DF-A70B-B631B88D07DB}" type="sibTrans" cxnId="{DAFFC43E-CBEB-4AFB-8360-7C3451FEDDFD}">
      <dgm:prSet/>
      <dgm:spPr/>
      <dgm:t>
        <a:bodyPr/>
        <a:lstStyle/>
        <a:p>
          <a:endParaRPr lang="en-US"/>
        </a:p>
      </dgm:t>
    </dgm:pt>
    <dgm:pt modelId="{3E3FA420-255B-4250-AB1D-03BE25DC8A9E}" type="pres">
      <dgm:prSet presAssocID="{D902F639-9DBC-4A3C-BDD7-59B1B042E91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70FE56EA-496B-4146-A86F-7B06C8B700BA}" type="pres">
      <dgm:prSet presAssocID="{D902F639-9DBC-4A3C-BDD7-59B1B042E915}" presName="dummyMaxCanvas" presStyleCnt="0">
        <dgm:presLayoutVars/>
      </dgm:prSet>
      <dgm:spPr/>
      <dgm:t>
        <a:bodyPr/>
        <a:lstStyle/>
        <a:p>
          <a:endParaRPr lang="fr-FR"/>
        </a:p>
      </dgm:t>
    </dgm:pt>
    <dgm:pt modelId="{A6407A04-4CDD-499D-A601-D66DAC62EB08}" type="pres">
      <dgm:prSet presAssocID="{D902F639-9DBC-4A3C-BDD7-59B1B042E915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1FA6188-6A84-4AD9-9C2E-5BF52564DB83}" type="pres">
      <dgm:prSet presAssocID="{D902F639-9DBC-4A3C-BDD7-59B1B042E915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A25FE18-A1C6-42AF-86EA-924A696D1398}" type="pres">
      <dgm:prSet presAssocID="{D902F639-9DBC-4A3C-BDD7-59B1B042E915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3F064DA-B939-4E2F-B1C4-BEB2B7D0388B}" type="pres">
      <dgm:prSet presAssocID="{D902F639-9DBC-4A3C-BDD7-59B1B042E915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957F2A4-D321-40EF-91BE-FEDEB257A7FF}" type="pres">
      <dgm:prSet presAssocID="{D902F639-9DBC-4A3C-BDD7-59B1B042E915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F5B8B472-21C2-46CB-AEB0-6DD9C5D5C78F}" type="presOf" srcId="{D7F9629E-BA08-4EB5-9158-9D5F2AA7A33A}" destId="{A6407A04-4CDD-499D-A601-D66DAC62EB08}" srcOrd="0" destOrd="0" presId="urn:microsoft.com/office/officeart/2005/8/layout/vProcess5"/>
    <dgm:cxn modelId="{BBB11C3C-0275-4C21-A7F7-D166DF95CBAC}" type="presOf" srcId="{147D76BF-A0D9-4F0E-8AE1-552EB5A64BC3}" destId="{7A25FE18-A1C6-42AF-86EA-924A696D1398}" srcOrd="0" destOrd="0" presId="urn:microsoft.com/office/officeart/2005/8/layout/vProcess5"/>
    <dgm:cxn modelId="{D9DF9B76-40BD-4767-B843-93B568447AB7}" srcId="{D902F639-9DBC-4A3C-BDD7-59B1B042E915}" destId="{D7F9629E-BA08-4EB5-9158-9D5F2AA7A33A}" srcOrd="0" destOrd="0" parTransId="{819813CD-5E03-49CD-BF08-0FFA015D0EF8}" sibTransId="{147D76BF-A0D9-4F0E-8AE1-552EB5A64BC3}"/>
    <dgm:cxn modelId="{D686FD3E-78FC-4F46-B858-589B881BD1DC}" type="presOf" srcId="{BF78640E-1C86-498E-BC24-BBD4B9BCA81C}" destId="{C1FA6188-6A84-4AD9-9C2E-5BF52564DB83}" srcOrd="0" destOrd="0" presId="urn:microsoft.com/office/officeart/2005/8/layout/vProcess5"/>
    <dgm:cxn modelId="{E513E653-40BA-4FE2-8807-DCFD5866F39A}" type="presOf" srcId="{D902F639-9DBC-4A3C-BDD7-59B1B042E915}" destId="{3E3FA420-255B-4250-AB1D-03BE25DC8A9E}" srcOrd="0" destOrd="0" presId="urn:microsoft.com/office/officeart/2005/8/layout/vProcess5"/>
    <dgm:cxn modelId="{24F8BA7B-9307-4136-B40D-03A4C1F67D3F}" type="presOf" srcId="{BF78640E-1C86-498E-BC24-BBD4B9BCA81C}" destId="{A957F2A4-D321-40EF-91BE-FEDEB257A7FF}" srcOrd="1" destOrd="0" presId="urn:microsoft.com/office/officeart/2005/8/layout/vProcess5"/>
    <dgm:cxn modelId="{21A78EEE-0E00-44AB-8070-F2AC4A0B1E07}" type="presOf" srcId="{D7F9629E-BA08-4EB5-9158-9D5F2AA7A33A}" destId="{03F064DA-B939-4E2F-B1C4-BEB2B7D0388B}" srcOrd="1" destOrd="0" presId="urn:microsoft.com/office/officeart/2005/8/layout/vProcess5"/>
    <dgm:cxn modelId="{DAFFC43E-CBEB-4AFB-8360-7C3451FEDDFD}" srcId="{D902F639-9DBC-4A3C-BDD7-59B1B042E915}" destId="{BF78640E-1C86-498E-BC24-BBD4B9BCA81C}" srcOrd="1" destOrd="0" parTransId="{611D8FAA-81CC-4058-BA72-5C370A11AD43}" sibTransId="{18EC3BB3-A0DC-41DF-A70B-B631B88D07DB}"/>
    <dgm:cxn modelId="{F0DA8499-B03D-44C4-9A57-7CD67A8ED799}" type="presParOf" srcId="{3E3FA420-255B-4250-AB1D-03BE25DC8A9E}" destId="{70FE56EA-496B-4146-A86F-7B06C8B700BA}" srcOrd="0" destOrd="0" presId="urn:microsoft.com/office/officeart/2005/8/layout/vProcess5"/>
    <dgm:cxn modelId="{45989352-93FA-4229-A180-C28F86E76F2B}" type="presParOf" srcId="{3E3FA420-255B-4250-AB1D-03BE25DC8A9E}" destId="{A6407A04-4CDD-499D-A601-D66DAC62EB08}" srcOrd="1" destOrd="0" presId="urn:microsoft.com/office/officeart/2005/8/layout/vProcess5"/>
    <dgm:cxn modelId="{4AFF49F2-3B57-44F6-A9B5-4EEB95A1B69C}" type="presParOf" srcId="{3E3FA420-255B-4250-AB1D-03BE25DC8A9E}" destId="{C1FA6188-6A84-4AD9-9C2E-5BF52564DB83}" srcOrd="2" destOrd="0" presId="urn:microsoft.com/office/officeart/2005/8/layout/vProcess5"/>
    <dgm:cxn modelId="{D5169F92-CE3E-4E8C-9817-5ECE5D3A192D}" type="presParOf" srcId="{3E3FA420-255B-4250-AB1D-03BE25DC8A9E}" destId="{7A25FE18-A1C6-42AF-86EA-924A696D1398}" srcOrd="3" destOrd="0" presId="urn:microsoft.com/office/officeart/2005/8/layout/vProcess5"/>
    <dgm:cxn modelId="{F91E4DE2-B7B7-4EF2-9469-043836009F09}" type="presParOf" srcId="{3E3FA420-255B-4250-AB1D-03BE25DC8A9E}" destId="{03F064DA-B939-4E2F-B1C4-BEB2B7D0388B}" srcOrd="4" destOrd="0" presId="urn:microsoft.com/office/officeart/2005/8/layout/vProcess5"/>
    <dgm:cxn modelId="{0D8BFFED-CEAE-4A6B-9297-92E479B57A7F}" type="presParOf" srcId="{3E3FA420-255B-4250-AB1D-03BE25DC8A9E}" destId="{A957F2A4-D321-40EF-91BE-FEDEB257A7FF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C48F0B06-BB3A-44DB-8096-7CD1932A1F81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28C29285-2822-479E-AB1A-88A88D923E52}">
      <dgm:prSet/>
      <dgm:spPr/>
      <dgm:t>
        <a:bodyPr/>
        <a:lstStyle/>
        <a:p>
          <a:pPr rtl="0"/>
          <a:r>
            <a:rPr lang="en-US" dirty="0" smtClean="0"/>
            <a:t>Decision makers use research findings to make decisions regarding policies, resource allocation, and strategic planning. </a:t>
          </a:r>
          <a:endParaRPr lang="en-US" dirty="0"/>
        </a:p>
      </dgm:t>
    </dgm:pt>
    <dgm:pt modelId="{1B20973F-902F-4C33-8B60-292E99DB5470}" type="parTrans" cxnId="{E7293419-1DC2-4CC2-8E69-381F457C8811}">
      <dgm:prSet/>
      <dgm:spPr/>
      <dgm:t>
        <a:bodyPr/>
        <a:lstStyle/>
        <a:p>
          <a:endParaRPr lang="en-US"/>
        </a:p>
      </dgm:t>
    </dgm:pt>
    <dgm:pt modelId="{B7F2EFA1-096F-4DB8-926C-840E4E701267}" type="sibTrans" cxnId="{E7293419-1DC2-4CC2-8E69-381F457C8811}">
      <dgm:prSet/>
      <dgm:spPr/>
      <dgm:t>
        <a:bodyPr/>
        <a:lstStyle/>
        <a:p>
          <a:endParaRPr lang="en-US"/>
        </a:p>
      </dgm:t>
    </dgm:pt>
    <dgm:pt modelId="{940F6ADC-2437-44E0-9704-D18B3C3EC84A}" type="pres">
      <dgm:prSet presAssocID="{C48F0B06-BB3A-44DB-8096-7CD1932A1F8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84B27CB4-C422-4FC8-B353-341ECB025A46}" type="pres">
      <dgm:prSet presAssocID="{28C29285-2822-479E-AB1A-88A88D923E5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E7293419-1DC2-4CC2-8E69-381F457C8811}" srcId="{C48F0B06-BB3A-44DB-8096-7CD1932A1F81}" destId="{28C29285-2822-479E-AB1A-88A88D923E52}" srcOrd="0" destOrd="0" parTransId="{1B20973F-902F-4C33-8B60-292E99DB5470}" sibTransId="{B7F2EFA1-096F-4DB8-926C-840E4E701267}"/>
    <dgm:cxn modelId="{FF24E797-F90D-4754-909A-BBCEC2CADBA4}" type="presOf" srcId="{28C29285-2822-479E-AB1A-88A88D923E52}" destId="{84B27CB4-C422-4FC8-B353-341ECB025A46}" srcOrd="0" destOrd="0" presId="urn:microsoft.com/office/officeart/2005/8/layout/vList2"/>
    <dgm:cxn modelId="{00EC3B88-6CD6-4621-BE4F-E63B96834C7E}" type="presOf" srcId="{C48F0B06-BB3A-44DB-8096-7CD1932A1F81}" destId="{940F6ADC-2437-44E0-9704-D18B3C3EC84A}" srcOrd="0" destOrd="0" presId="urn:microsoft.com/office/officeart/2005/8/layout/vList2"/>
    <dgm:cxn modelId="{DAEF6924-3668-40AD-A0C5-E40DF426CB83}" type="presParOf" srcId="{940F6ADC-2437-44E0-9704-D18B3C3EC84A}" destId="{84B27CB4-C422-4FC8-B353-341ECB025A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F6DA5F10-F624-4317-AE2F-F3E0BFD1598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4417CDB-BE4E-41D3-94E5-59EFBE89B931}">
      <dgm:prSet custT="1"/>
      <dgm:spPr/>
      <dgm:t>
        <a:bodyPr/>
        <a:lstStyle/>
        <a:p>
          <a:pPr algn="ctr" rtl="0">
            <a:spcBef>
              <a:spcPts val="600"/>
            </a:spcBef>
            <a:spcAft>
              <a:spcPts val="600"/>
            </a:spcAft>
          </a:pPr>
          <a:endParaRPr lang="en-US" sz="4000" dirty="0" smtClean="0"/>
        </a:p>
        <a:p>
          <a:pPr algn="ctr" rtl="0">
            <a:spcBef>
              <a:spcPts val="600"/>
            </a:spcBef>
            <a:spcAft>
              <a:spcPts val="600"/>
            </a:spcAft>
          </a:pPr>
          <a:r>
            <a:rPr lang="en-US" sz="4000" dirty="0" smtClean="0"/>
            <a:t>Constraints &amp; opportunities</a:t>
          </a:r>
          <a:br>
            <a:rPr lang="en-US" sz="4000" dirty="0" smtClean="0"/>
          </a:br>
          <a:endParaRPr lang="fr-FR" sz="4000" dirty="0"/>
        </a:p>
      </dgm:t>
    </dgm:pt>
    <dgm:pt modelId="{380C9C35-C192-4339-98BC-F49BDECC6961}" type="parTrans" cxnId="{EE405C8E-11B2-4043-AA5C-02692F55666A}">
      <dgm:prSet/>
      <dgm:spPr/>
      <dgm:t>
        <a:bodyPr/>
        <a:lstStyle/>
        <a:p>
          <a:pPr algn="ctr">
            <a:spcBef>
              <a:spcPts val="600"/>
            </a:spcBef>
            <a:spcAft>
              <a:spcPts val="600"/>
            </a:spcAft>
          </a:pPr>
          <a:endParaRPr lang="en-US" sz="2400"/>
        </a:p>
      </dgm:t>
    </dgm:pt>
    <dgm:pt modelId="{D20F5196-90D2-48C4-8776-D25CE6D30B4B}" type="sibTrans" cxnId="{EE405C8E-11B2-4043-AA5C-02692F55666A}">
      <dgm:prSet/>
      <dgm:spPr/>
      <dgm:t>
        <a:bodyPr/>
        <a:lstStyle/>
        <a:p>
          <a:pPr algn="ctr">
            <a:spcBef>
              <a:spcPts val="600"/>
            </a:spcBef>
            <a:spcAft>
              <a:spcPts val="600"/>
            </a:spcAft>
          </a:pPr>
          <a:endParaRPr lang="en-US" sz="2400"/>
        </a:p>
      </dgm:t>
    </dgm:pt>
    <dgm:pt modelId="{41BE6D1C-CB95-4DE4-B9E9-08D109FD8C5E}" type="pres">
      <dgm:prSet presAssocID="{F6DA5F10-F624-4317-AE2F-F3E0BFD159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4E910A-9A6B-4EB1-978C-ACE7176E8D63}" type="pres">
      <dgm:prSet presAssocID="{54417CDB-BE4E-41D3-94E5-59EFBE89B93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E405C8E-11B2-4043-AA5C-02692F55666A}" srcId="{F6DA5F10-F624-4317-AE2F-F3E0BFD15982}" destId="{54417CDB-BE4E-41D3-94E5-59EFBE89B931}" srcOrd="0" destOrd="0" parTransId="{380C9C35-C192-4339-98BC-F49BDECC6961}" sibTransId="{D20F5196-90D2-48C4-8776-D25CE6D30B4B}"/>
    <dgm:cxn modelId="{B6D78B1C-3FD4-4C57-B73B-C2A685E1E7EF}" type="presOf" srcId="{54417CDB-BE4E-41D3-94E5-59EFBE89B931}" destId="{DA4E910A-9A6B-4EB1-978C-ACE7176E8D63}" srcOrd="0" destOrd="0" presId="urn:microsoft.com/office/officeart/2005/8/layout/vList2"/>
    <dgm:cxn modelId="{EF4E830B-2818-41B2-B829-1CC92252DDC1}" type="presOf" srcId="{F6DA5F10-F624-4317-AE2F-F3E0BFD15982}" destId="{41BE6D1C-CB95-4DE4-B9E9-08D109FD8C5E}" srcOrd="0" destOrd="0" presId="urn:microsoft.com/office/officeart/2005/8/layout/vList2"/>
    <dgm:cxn modelId="{ECE58FB3-74C0-4822-A4F9-93C4426F654A}" type="presParOf" srcId="{41BE6D1C-CB95-4DE4-B9E9-08D109FD8C5E}" destId="{DA4E910A-9A6B-4EB1-978C-ACE7176E8D6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A16D6F94-6796-4995-9091-C45CB6AABD3C}" type="doc">
      <dgm:prSet loTypeId="urn:microsoft.com/office/officeart/2005/8/layout/process4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fr-FR"/>
        </a:p>
      </dgm:t>
    </dgm:pt>
    <dgm:pt modelId="{B8E8D67F-FE5F-4C4E-9D21-CFF96F9C4CE3}">
      <dgm:prSet custT="1"/>
      <dgm:spPr/>
      <dgm:t>
        <a:bodyPr/>
        <a:lstStyle/>
        <a:p>
          <a:pPr rtl="0"/>
          <a:r>
            <a:rPr lang="en-US" sz="2800" b="0" i="0" baseline="0" dirty="0" smtClean="0"/>
            <a:t>Researchers provide scientific findings &amp; information to empower stakeholders in making evidence-based decisions. </a:t>
          </a:r>
          <a:endParaRPr lang="fr-FR" sz="2800" b="0" i="0" baseline="0" dirty="0"/>
        </a:p>
      </dgm:t>
    </dgm:pt>
    <dgm:pt modelId="{5EC28191-50E8-49E3-8AC1-ADE87375B235}" type="parTrans" cxnId="{E5CCC13C-22FF-4EAC-AF72-6631CB99668A}">
      <dgm:prSet/>
      <dgm:spPr/>
      <dgm:t>
        <a:bodyPr/>
        <a:lstStyle/>
        <a:p>
          <a:endParaRPr lang="fr-FR" sz="2800"/>
        </a:p>
      </dgm:t>
    </dgm:pt>
    <dgm:pt modelId="{9D771EDA-1C5D-4211-A05D-289C11431EB4}" type="sibTrans" cxnId="{E5CCC13C-22FF-4EAC-AF72-6631CB99668A}">
      <dgm:prSet/>
      <dgm:spPr/>
      <dgm:t>
        <a:bodyPr/>
        <a:lstStyle/>
        <a:p>
          <a:endParaRPr lang="fr-FR" sz="2800"/>
        </a:p>
      </dgm:t>
    </dgm:pt>
    <dgm:pt modelId="{3F648E6B-475F-4860-AFE9-5CD2598F26DE}">
      <dgm:prSet custT="1"/>
      <dgm:spPr/>
      <dgm:t>
        <a:bodyPr/>
        <a:lstStyle/>
        <a:p>
          <a:pPr rtl="0"/>
          <a:r>
            <a:rPr lang="en-US" sz="2800" b="0" i="0" baseline="0" dirty="0" smtClean="0"/>
            <a:t>Yet, research is frequently not available, accessible, relevant, or useful, which limits its applicability for improving rural and agricultural systems.</a:t>
          </a:r>
          <a:endParaRPr lang="fr-FR" sz="2800" b="0" i="0" baseline="0" dirty="0"/>
        </a:p>
      </dgm:t>
    </dgm:pt>
    <dgm:pt modelId="{1FBF95F2-FB4E-4480-9A27-250B0F22CF89}" type="parTrans" cxnId="{863566D9-DB54-46AB-816E-A861173C8A86}">
      <dgm:prSet/>
      <dgm:spPr/>
      <dgm:t>
        <a:bodyPr/>
        <a:lstStyle/>
        <a:p>
          <a:endParaRPr lang="fr-FR" sz="2800"/>
        </a:p>
      </dgm:t>
    </dgm:pt>
    <dgm:pt modelId="{F254A9DB-FFC7-48B7-9DFC-C2E9339464A5}" type="sibTrans" cxnId="{863566D9-DB54-46AB-816E-A861173C8A86}">
      <dgm:prSet/>
      <dgm:spPr/>
      <dgm:t>
        <a:bodyPr/>
        <a:lstStyle/>
        <a:p>
          <a:endParaRPr lang="fr-FR" sz="2800"/>
        </a:p>
      </dgm:t>
    </dgm:pt>
    <dgm:pt modelId="{0B7322A3-86B0-4CF5-9E0E-9C3DBF0632C6}">
      <dgm:prSet custT="1"/>
      <dgm:spPr/>
      <dgm:t>
        <a:bodyPr/>
        <a:lstStyle/>
        <a:p>
          <a:pPr rtl="0"/>
          <a:r>
            <a:rPr lang="en-US" sz="2800" b="0" i="0" baseline="0" dirty="0" smtClean="0"/>
            <a:t>Developing an information dissemination strategy is likely to increase stakeholders’ research uptake.</a:t>
          </a:r>
          <a:endParaRPr lang="fr-FR" sz="2800" b="0" i="0" baseline="0" dirty="0"/>
        </a:p>
      </dgm:t>
    </dgm:pt>
    <dgm:pt modelId="{73E5EBC2-86C7-434C-BB23-C43037809174}" type="parTrans" cxnId="{98F71D4E-2E2E-4900-9B6D-C35A7330617E}">
      <dgm:prSet/>
      <dgm:spPr/>
      <dgm:t>
        <a:bodyPr/>
        <a:lstStyle/>
        <a:p>
          <a:endParaRPr lang="fr-FR" sz="2800"/>
        </a:p>
      </dgm:t>
    </dgm:pt>
    <dgm:pt modelId="{CC929185-E0C8-49D7-829B-4C180C8F0C5F}" type="sibTrans" cxnId="{98F71D4E-2E2E-4900-9B6D-C35A7330617E}">
      <dgm:prSet/>
      <dgm:spPr/>
      <dgm:t>
        <a:bodyPr/>
        <a:lstStyle/>
        <a:p>
          <a:endParaRPr lang="fr-FR" sz="2800"/>
        </a:p>
      </dgm:t>
    </dgm:pt>
    <dgm:pt modelId="{AEAA1F4A-F14D-453C-882C-9039E12EA9E9}" type="pres">
      <dgm:prSet presAssocID="{A16D6F94-6796-4995-9091-C45CB6AABD3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B7D0F8-0356-417A-8725-551F0B6AEABD}" type="pres">
      <dgm:prSet presAssocID="{0B7322A3-86B0-4CF5-9E0E-9C3DBF0632C6}" presName="boxAndChildren" presStyleCnt="0"/>
      <dgm:spPr/>
    </dgm:pt>
    <dgm:pt modelId="{2B8EA6A0-05B6-41D4-BAD1-D840D7292735}" type="pres">
      <dgm:prSet presAssocID="{0B7322A3-86B0-4CF5-9E0E-9C3DBF0632C6}" presName="parentTextBox" presStyleLbl="node1" presStyleIdx="0" presStyleCnt="3"/>
      <dgm:spPr/>
      <dgm:t>
        <a:bodyPr/>
        <a:lstStyle/>
        <a:p>
          <a:endParaRPr lang="en-US"/>
        </a:p>
      </dgm:t>
    </dgm:pt>
    <dgm:pt modelId="{FEE6129D-12E2-412B-AFF0-057CA58B4D50}" type="pres">
      <dgm:prSet presAssocID="{F254A9DB-FFC7-48B7-9DFC-C2E9339464A5}" presName="sp" presStyleCnt="0"/>
      <dgm:spPr/>
    </dgm:pt>
    <dgm:pt modelId="{7FD8E25D-4B97-4D6C-A6FC-EF7565EFAF23}" type="pres">
      <dgm:prSet presAssocID="{3F648E6B-475F-4860-AFE9-5CD2598F26DE}" presName="arrowAndChildren" presStyleCnt="0"/>
      <dgm:spPr/>
    </dgm:pt>
    <dgm:pt modelId="{B312A957-B96E-4104-870E-297694BF0F84}" type="pres">
      <dgm:prSet presAssocID="{3F648E6B-475F-4860-AFE9-5CD2598F26DE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00FD7D70-FF30-4291-ABBB-44F3E896C32F}" type="pres">
      <dgm:prSet presAssocID="{9D771EDA-1C5D-4211-A05D-289C11431EB4}" presName="sp" presStyleCnt="0"/>
      <dgm:spPr/>
    </dgm:pt>
    <dgm:pt modelId="{C5710C8F-F0A7-4959-A19A-2148C7EEFE21}" type="pres">
      <dgm:prSet presAssocID="{B8E8D67F-FE5F-4C4E-9D21-CFF96F9C4CE3}" presName="arrowAndChildren" presStyleCnt="0"/>
      <dgm:spPr/>
    </dgm:pt>
    <dgm:pt modelId="{5EEA5CAA-676D-46A9-A52C-FDFB92242723}" type="pres">
      <dgm:prSet presAssocID="{B8E8D67F-FE5F-4C4E-9D21-CFF96F9C4CE3}" presName="parentTextArrow" presStyleLbl="node1" presStyleIdx="2" presStyleCnt="3"/>
      <dgm:spPr/>
      <dgm:t>
        <a:bodyPr/>
        <a:lstStyle/>
        <a:p>
          <a:endParaRPr lang="en-US"/>
        </a:p>
      </dgm:t>
    </dgm:pt>
  </dgm:ptLst>
  <dgm:cxnLst>
    <dgm:cxn modelId="{98F71D4E-2E2E-4900-9B6D-C35A7330617E}" srcId="{A16D6F94-6796-4995-9091-C45CB6AABD3C}" destId="{0B7322A3-86B0-4CF5-9E0E-9C3DBF0632C6}" srcOrd="2" destOrd="0" parTransId="{73E5EBC2-86C7-434C-BB23-C43037809174}" sibTransId="{CC929185-E0C8-49D7-829B-4C180C8F0C5F}"/>
    <dgm:cxn modelId="{0C4A5057-E5D4-49A8-B7DB-93EFA36BCFB3}" type="presOf" srcId="{B8E8D67F-FE5F-4C4E-9D21-CFF96F9C4CE3}" destId="{5EEA5CAA-676D-46A9-A52C-FDFB92242723}" srcOrd="0" destOrd="0" presId="urn:microsoft.com/office/officeart/2005/8/layout/process4"/>
    <dgm:cxn modelId="{F2111ABE-9417-4D8B-A20D-2DD115752AF5}" type="presOf" srcId="{A16D6F94-6796-4995-9091-C45CB6AABD3C}" destId="{AEAA1F4A-F14D-453C-882C-9039E12EA9E9}" srcOrd="0" destOrd="0" presId="urn:microsoft.com/office/officeart/2005/8/layout/process4"/>
    <dgm:cxn modelId="{E5CCC13C-22FF-4EAC-AF72-6631CB99668A}" srcId="{A16D6F94-6796-4995-9091-C45CB6AABD3C}" destId="{B8E8D67F-FE5F-4C4E-9D21-CFF96F9C4CE3}" srcOrd="0" destOrd="0" parTransId="{5EC28191-50E8-49E3-8AC1-ADE87375B235}" sibTransId="{9D771EDA-1C5D-4211-A05D-289C11431EB4}"/>
    <dgm:cxn modelId="{84BD08DB-CC5C-40D2-81CF-56AB02B31C8B}" type="presOf" srcId="{0B7322A3-86B0-4CF5-9E0E-9C3DBF0632C6}" destId="{2B8EA6A0-05B6-41D4-BAD1-D840D7292735}" srcOrd="0" destOrd="0" presId="urn:microsoft.com/office/officeart/2005/8/layout/process4"/>
    <dgm:cxn modelId="{863566D9-DB54-46AB-816E-A861173C8A86}" srcId="{A16D6F94-6796-4995-9091-C45CB6AABD3C}" destId="{3F648E6B-475F-4860-AFE9-5CD2598F26DE}" srcOrd="1" destOrd="0" parTransId="{1FBF95F2-FB4E-4480-9A27-250B0F22CF89}" sibTransId="{F254A9DB-FFC7-48B7-9DFC-C2E9339464A5}"/>
    <dgm:cxn modelId="{C6C50C70-DC76-4658-915D-84E40645A1D7}" type="presOf" srcId="{3F648E6B-475F-4860-AFE9-5CD2598F26DE}" destId="{B312A957-B96E-4104-870E-297694BF0F84}" srcOrd="0" destOrd="0" presId="urn:microsoft.com/office/officeart/2005/8/layout/process4"/>
    <dgm:cxn modelId="{A659CE9C-2851-49E9-96BB-A6C1A81A7D49}" type="presParOf" srcId="{AEAA1F4A-F14D-453C-882C-9039E12EA9E9}" destId="{D3B7D0F8-0356-417A-8725-551F0B6AEABD}" srcOrd="0" destOrd="0" presId="urn:microsoft.com/office/officeart/2005/8/layout/process4"/>
    <dgm:cxn modelId="{16AE9656-AFC3-4D6F-B904-FE7A9140E58B}" type="presParOf" srcId="{D3B7D0F8-0356-417A-8725-551F0B6AEABD}" destId="{2B8EA6A0-05B6-41D4-BAD1-D840D7292735}" srcOrd="0" destOrd="0" presId="urn:microsoft.com/office/officeart/2005/8/layout/process4"/>
    <dgm:cxn modelId="{685F3095-3FF3-4584-ACE3-DC29B630B5A0}" type="presParOf" srcId="{AEAA1F4A-F14D-453C-882C-9039E12EA9E9}" destId="{FEE6129D-12E2-412B-AFF0-057CA58B4D50}" srcOrd="1" destOrd="0" presId="urn:microsoft.com/office/officeart/2005/8/layout/process4"/>
    <dgm:cxn modelId="{1EF97FEC-DC9C-4BC9-BBA8-4C75A5A7845F}" type="presParOf" srcId="{AEAA1F4A-F14D-453C-882C-9039E12EA9E9}" destId="{7FD8E25D-4B97-4D6C-A6FC-EF7565EFAF23}" srcOrd="2" destOrd="0" presId="urn:microsoft.com/office/officeart/2005/8/layout/process4"/>
    <dgm:cxn modelId="{BB31CA0F-54BF-4AE3-ADA5-044956C3904E}" type="presParOf" srcId="{7FD8E25D-4B97-4D6C-A6FC-EF7565EFAF23}" destId="{B312A957-B96E-4104-870E-297694BF0F84}" srcOrd="0" destOrd="0" presId="urn:microsoft.com/office/officeart/2005/8/layout/process4"/>
    <dgm:cxn modelId="{E9EA3BE0-9ED4-4894-8870-E1579FFD339B}" type="presParOf" srcId="{AEAA1F4A-F14D-453C-882C-9039E12EA9E9}" destId="{00FD7D70-FF30-4291-ABBB-44F3E896C32F}" srcOrd="3" destOrd="0" presId="urn:microsoft.com/office/officeart/2005/8/layout/process4"/>
    <dgm:cxn modelId="{0BFD1FD0-F0CD-422B-A804-9118F592AA3D}" type="presParOf" srcId="{AEAA1F4A-F14D-453C-882C-9039E12EA9E9}" destId="{C5710C8F-F0A7-4959-A19A-2148C7EEFE21}" srcOrd="4" destOrd="0" presId="urn:microsoft.com/office/officeart/2005/8/layout/process4"/>
    <dgm:cxn modelId="{3686C9A0-4165-412F-AF0F-B9CC5CE7FE2B}" type="presParOf" srcId="{C5710C8F-F0A7-4959-A19A-2148C7EEFE21}" destId="{5EEA5CAA-676D-46A9-A52C-FDFB9224272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EC7CDEDF-54C1-4C69-A638-80215DF0122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D8079F-7684-4D72-ABEA-9CC89132A530}">
      <dgm:prSet/>
      <dgm:spPr/>
      <dgm:t>
        <a:bodyPr/>
        <a:lstStyle/>
        <a:p>
          <a:pPr rtl="0"/>
          <a:r>
            <a:rPr lang="en-US" dirty="0" smtClean="0"/>
            <a:t>Relationships between stakeholders in terms of trust, respect, information sharing, and improved negotiation;</a:t>
          </a:r>
          <a:endParaRPr lang="fr-FR" dirty="0"/>
        </a:p>
      </dgm:t>
    </dgm:pt>
    <dgm:pt modelId="{6ECB9EE4-2E9C-4545-AADB-BF27B6106361}" type="parTrans" cxnId="{6A698BDD-04AB-4CBC-87FD-AFAE46572CED}">
      <dgm:prSet/>
      <dgm:spPr/>
      <dgm:t>
        <a:bodyPr/>
        <a:lstStyle/>
        <a:p>
          <a:endParaRPr lang="en-US"/>
        </a:p>
      </dgm:t>
    </dgm:pt>
    <dgm:pt modelId="{FFF560BF-C109-47F2-A803-1912837441C4}" type="sibTrans" cxnId="{6A698BDD-04AB-4CBC-87FD-AFAE46572CED}">
      <dgm:prSet/>
      <dgm:spPr/>
      <dgm:t>
        <a:bodyPr/>
        <a:lstStyle/>
        <a:p>
          <a:endParaRPr lang="en-US"/>
        </a:p>
      </dgm:t>
    </dgm:pt>
    <dgm:pt modelId="{CF4735D3-482F-43AE-95D5-8401059081BC}">
      <dgm:prSet/>
      <dgm:spPr/>
      <dgm:t>
        <a:bodyPr/>
        <a:lstStyle/>
        <a:p>
          <a:pPr rtl="0"/>
          <a:r>
            <a:rPr lang="en-US" dirty="0" smtClean="0"/>
            <a:t>Communications, demonstrated commitment, and information sharing;</a:t>
          </a:r>
          <a:endParaRPr lang="fr-FR" dirty="0"/>
        </a:p>
      </dgm:t>
    </dgm:pt>
    <dgm:pt modelId="{F1BBB51F-1517-4700-A170-9C67A73FD9E2}" type="parTrans" cxnId="{F1C7730B-46DB-4666-929C-51E40C03F751}">
      <dgm:prSet/>
      <dgm:spPr/>
      <dgm:t>
        <a:bodyPr/>
        <a:lstStyle/>
        <a:p>
          <a:endParaRPr lang="en-US"/>
        </a:p>
      </dgm:t>
    </dgm:pt>
    <dgm:pt modelId="{6FA2FFAF-6209-47F8-AFDE-50DB50102719}" type="sibTrans" cxnId="{F1C7730B-46DB-4666-929C-51E40C03F751}">
      <dgm:prSet/>
      <dgm:spPr/>
      <dgm:t>
        <a:bodyPr/>
        <a:lstStyle/>
        <a:p>
          <a:endParaRPr lang="en-US"/>
        </a:p>
      </dgm:t>
    </dgm:pt>
    <dgm:pt modelId="{41E2EDD4-280A-4DE7-923D-EC1F5CEC3CA4}">
      <dgm:prSet/>
      <dgm:spPr/>
      <dgm:t>
        <a:bodyPr/>
        <a:lstStyle/>
        <a:p>
          <a:pPr rtl="0"/>
          <a:r>
            <a:rPr lang="en-US" dirty="0" smtClean="0"/>
            <a:t>Accountability of all community members involved</a:t>
          </a:r>
          <a:endParaRPr lang="fr-FR" dirty="0"/>
        </a:p>
      </dgm:t>
    </dgm:pt>
    <dgm:pt modelId="{41BF542B-BC48-48E2-91D0-BB2E86519008}" type="parTrans" cxnId="{28D24EFD-9146-4D8D-B8BD-7C16A9957CDA}">
      <dgm:prSet/>
      <dgm:spPr/>
      <dgm:t>
        <a:bodyPr/>
        <a:lstStyle/>
        <a:p>
          <a:endParaRPr lang="en-US"/>
        </a:p>
      </dgm:t>
    </dgm:pt>
    <dgm:pt modelId="{CB992B0D-C39C-4C7B-BE2B-F44A9B23D4FD}" type="sibTrans" cxnId="{28D24EFD-9146-4D8D-B8BD-7C16A9957CDA}">
      <dgm:prSet/>
      <dgm:spPr/>
      <dgm:t>
        <a:bodyPr/>
        <a:lstStyle/>
        <a:p>
          <a:endParaRPr lang="en-US"/>
        </a:p>
      </dgm:t>
    </dgm:pt>
    <dgm:pt modelId="{B04998EE-37CF-4744-B87E-8EF46C88932C}" type="pres">
      <dgm:prSet presAssocID="{EC7CDEDF-54C1-4C69-A638-80215DF0122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F277E6-FC5C-4038-AFD9-C24097B702A1}" type="pres">
      <dgm:prSet presAssocID="{3DD8079F-7684-4D72-ABEA-9CC89132A53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E2504F-CCFC-4707-8F98-302F3B63C7C3}" type="pres">
      <dgm:prSet presAssocID="{FFF560BF-C109-47F2-A803-1912837441C4}" presName="spacer" presStyleCnt="0"/>
      <dgm:spPr/>
    </dgm:pt>
    <dgm:pt modelId="{10EA0A3F-B1BD-45D5-A29C-DC5E09EDC83D}" type="pres">
      <dgm:prSet presAssocID="{CF4735D3-482F-43AE-95D5-8401059081B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1DCA52-EF8E-45F1-9094-A538D976004F}" type="pres">
      <dgm:prSet presAssocID="{6FA2FFAF-6209-47F8-AFDE-50DB50102719}" presName="spacer" presStyleCnt="0"/>
      <dgm:spPr/>
    </dgm:pt>
    <dgm:pt modelId="{438E993C-E01B-41C5-8BBF-54DD8C5C5FB1}" type="pres">
      <dgm:prSet presAssocID="{41E2EDD4-280A-4DE7-923D-EC1F5CEC3CA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5FFAA2F-E7B2-4B59-9977-7EF782CC5387}" type="presOf" srcId="{41E2EDD4-280A-4DE7-923D-EC1F5CEC3CA4}" destId="{438E993C-E01B-41C5-8BBF-54DD8C5C5FB1}" srcOrd="0" destOrd="0" presId="urn:microsoft.com/office/officeart/2005/8/layout/vList2"/>
    <dgm:cxn modelId="{E88D3947-BEF1-438B-9AFA-07E87C10F37D}" type="presOf" srcId="{3DD8079F-7684-4D72-ABEA-9CC89132A530}" destId="{70F277E6-FC5C-4038-AFD9-C24097B702A1}" srcOrd="0" destOrd="0" presId="urn:microsoft.com/office/officeart/2005/8/layout/vList2"/>
    <dgm:cxn modelId="{6834A742-5A94-4BFD-B346-B8C1EEACB34E}" type="presOf" srcId="{EC7CDEDF-54C1-4C69-A638-80215DF01228}" destId="{B04998EE-37CF-4744-B87E-8EF46C88932C}" srcOrd="0" destOrd="0" presId="urn:microsoft.com/office/officeart/2005/8/layout/vList2"/>
    <dgm:cxn modelId="{6A698BDD-04AB-4CBC-87FD-AFAE46572CED}" srcId="{EC7CDEDF-54C1-4C69-A638-80215DF01228}" destId="{3DD8079F-7684-4D72-ABEA-9CC89132A530}" srcOrd="0" destOrd="0" parTransId="{6ECB9EE4-2E9C-4545-AADB-BF27B6106361}" sibTransId="{FFF560BF-C109-47F2-A803-1912837441C4}"/>
    <dgm:cxn modelId="{F1C7730B-46DB-4666-929C-51E40C03F751}" srcId="{EC7CDEDF-54C1-4C69-A638-80215DF01228}" destId="{CF4735D3-482F-43AE-95D5-8401059081BC}" srcOrd="1" destOrd="0" parTransId="{F1BBB51F-1517-4700-A170-9C67A73FD9E2}" sibTransId="{6FA2FFAF-6209-47F8-AFDE-50DB50102719}"/>
    <dgm:cxn modelId="{28D24EFD-9146-4D8D-B8BD-7C16A9957CDA}" srcId="{EC7CDEDF-54C1-4C69-A638-80215DF01228}" destId="{41E2EDD4-280A-4DE7-923D-EC1F5CEC3CA4}" srcOrd="2" destOrd="0" parTransId="{41BF542B-BC48-48E2-91D0-BB2E86519008}" sibTransId="{CB992B0D-C39C-4C7B-BE2B-F44A9B23D4FD}"/>
    <dgm:cxn modelId="{657CA8F8-DF84-4DBB-A5E6-817D1B5B2060}" type="presOf" srcId="{CF4735D3-482F-43AE-95D5-8401059081BC}" destId="{10EA0A3F-B1BD-45D5-A29C-DC5E09EDC83D}" srcOrd="0" destOrd="0" presId="urn:microsoft.com/office/officeart/2005/8/layout/vList2"/>
    <dgm:cxn modelId="{392079DC-F6CD-4E71-8B7E-5D9C926C962D}" type="presParOf" srcId="{B04998EE-37CF-4744-B87E-8EF46C88932C}" destId="{70F277E6-FC5C-4038-AFD9-C24097B702A1}" srcOrd="0" destOrd="0" presId="urn:microsoft.com/office/officeart/2005/8/layout/vList2"/>
    <dgm:cxn modelId="{1A389262-5DE7-4B4E-81AF-0EEAAFC79AFA}" type="presParOf" srcId="{B04998EE-37CF-4744-B87E-8EF46C88932C}" destId="{46E2504F-CCFC-4707-8F98-302F3B63C7C3}" srcOrd="1" destOrd="0" presId="urn:microsoft.com/office/officeart/2005/8/layout/vList2"/>
    <dgm:cxn modelId="{550A689F-0077-43E5-92E7-C51AA24A5ACA}" type="presParOf" srcId="{B04998EE-37CF-4744-B87E-8EF46C88932C}" destId="{10EA0A3F-B1BD-45D5-A29C-DC5E09EDC83D}" srcOrd="2" destOrd="0" presId="urn:microsoft.com/office/officeart/2005/8/layout/vList2"/>
    <dgm:cxn modelId="{151D9AC8-B068-4EC4-B2DC-A53CE59A72A4}" type="presParOf" srcId="{B04998EE-37CF-4744-B87E-8EF46C88932C}" destId="{AE1DCA52-EF8E-45F1-9094-A538D976004F}" srcOrd="3" destOrd="0" presId="urn:microsoft.com/office/officeart/2005/8/layout/vList2"/>
    <dgm:cxn modelId="{BB4CB1FD-3B7D-4CB0-BF68-F7E759700923}" type="presParOf" srcId="{B04998EE-37CF-4744-B87E-8EF46C88932C}" destId="{438E993C-E01B-41C5-8BBF-54DD8C5C5FB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A1B2DA34-A492-4486-8C81-4215693255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E4BFE78-E567-45CA-B4BB-D68420E440C4}">
      <dgm:prSet/>
      <dgm:spPr/>
      <dgm:t>
        <a:bodyPr/>
        <a:lstStyle/>
        <a:p>
          <a:pPr rtl="0"/>
          <a:r>
            <a:rPr lang="en-US" dirty="0" smtClean="0"/>
            <a:t>Community engagement and collaboration challenges in terms of</a:t>
          </a:r>
          <a:endParaRPr lang="fr-FR" dirty="0"/>
        </a:p>
      </dgm:t>
    </dgm:pt>
    <dgm:pt modelId="{A8873ABE-2285-496C-9221-FA68F7708814}" type="parTrans" cxnId="{84042930-1549-4BD2-B4AD-9D66D7F2998A}">
      <dgm:prSet/>
      <dgm:spPr/>
      <dgm:t>
        <a:bodyPr/>
        <a:lstStyle/>
        <a:p>
          <a:endParaRPr lang="en-US"/>
        </a:p>
      </dgm:t>
    </dgm:pt>
    <dgm:pt modelId="{FAA0D968-8C57-455D-9E77-B1D09FEACCBA}" type="sibTrans" cxnId="{84042930-1549-4BD2-B4AD-9D66D7F2998A}">
      <dgm:prSet/>
      <dgm:spPr/>
      <dgm:t>
        <a:bodyPr/>
        <a:lstStyle/>
        <a:p>
          <a:endParaRPr lang="en-US"/>
        </a:p>
      </dgm:t>
    </dgm:pt>
    <dgm:pt modelId="{E1F24C95-DBB8-460C-AB4A-7E4D53C795F7}" type="pres">
      <dgm:prSet presAssocID="{A1B2DA34-A492-4486-8C81-4215693255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8BF8A5-1FB5-4748-BE8B-24FF856D9C2A}" type="pres">
      <dgm:prSet presAssocID="{CE4BFE78-E567-45CA-B4BB-D68420E440C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766443-10E9-4412-9CA0-BFB7FF2E368C}" type="presOf" srcId="{A1B2DA34-A492-4486-8C81-421569325546}" destId="{E1F24C95-DBB8-460C-AB4A-7E4D53C795F7}" srcOrd="0" destOrd="0" presId="urn:microsoft.com/office/officeart/2005/8/layout/vList2"/>
    <dgm:cxn modelId="{84042930-1549-4BD2-B4AD-9D66D7F2998A}" srcId="{A1B2DA34-A492-4486-8C81-421569325546}" destId="{CE4BFE78-E567-45CA-B4BB-D68420E440C4}" srcOrd="0" destOrd="0" parTransId="{A8873ABE-2285-496C-9221-FA68F7708814}" sibTransId="{FAA0D968-8C57-455D-9E77-B1D09FEACCBA}"/>
    <dgm:cxn modelId="{607711FF-7576-499A-9576-EB237DF931EE}" type="presOf" srcId="{CE4BFE78-E567-45CA-B4BB-D68420E440C4}" destId="{778BF8A5-1FB5-4748-BE8B-24FF856D9C2A}" srcOrd="0" destOrd="0" presId="urn:microsoft.com/office/officeart/2005/8/layout/vList2"/>
    <dgm:cxn modelId="{041D4340-D16E-43EA-B480-1D4B31DB046A}" type="presParOf" srcId="{E1F24C95-DBB8-460C-AB4A-7E4D53C795F7}" destId="{778BF8A5-1FB5-4748-BE8B-24FF856D9C2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F53B0F04-66D8-4A74-A642-0DAEB92155E4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fr-FR"/>
        </a:p>
      </dgm:t>
    </dgm:pt>
    <dgm:pt modelId="{86CC1503-22CA-43EA-8F80-0835EC025866}">
      <dgm:prSet custT="1"/>
      <dgm:spPr/>
      <dgm:t>
        <a:bodyPr/>
        <a:lstStyle/>
        <a:p>
          <a:pPr rtl="0"/>
          <a:r>
            <a:rPr lang="en-US" sz="2400" dirty="0" smtClean="0"/>
            <a:t>In addition, information disseminated to stakeholders should emphasize key findings for action and include recommendations that are useful. </a:t>
          </a:r>
          <a:endParaRPr lang="en-US" sz="2400" dirty="0"/>
        </a:p>
      </dgm:t>
    </dgm:pt>
    <dgm:pt modelId="{0760DC0B-0934-44BA-AE22-B0B1897999C9}" type="parTrans" cxnId="{CF09FDAC-D1CF-46A5-9A47-CB1078DAEE54}">
      <dgm:prSet/>
      <dgm:spPr/>
      <dgm:t>
        <a:bodyPr/>
        <a:lstStyle/>
        <a:p>
          <a:endParaRPr lang="fr-FR"/>
        </a:p>
      </dgm:t>
    </dgm:pt>
    <dgm:pt modelId="{5C18EF96-735A-4848-BD6E-65C332F31334}" type="sibTrans" cxnId="{CF09FDAC-D1CF-46A5-9A47-CB1078DAEE54}">
      <dgm:prSet/>
      <dgm:spPr/>
      <dgm:t>
        <a:bodyPr/>
        <a:lstStyle/>
        <a:p>
          <a:endParaRPr lang="fr-FR"/>
        </a:p>
      </dgm:t>
    </dgm:pt>
    <dgm:pt modelId="{F48C7E44-2CCA-4A21-AC83-A4E702100BD4}">
      <dgm:prSet custT="1"/>
      <dgm:spPr/>
      <dgm:t>
        <a:bodyPr/>
        <a:lstStyle/>
        <a:p>
          <a:pPr rtl="0"/>
          <a:r>
            <a:rPr lang="en-US" sz="3200" b="1" dirty="0" smtClean="0">
              <a:solidFill>
                <a:schemeClr val="accent3">
                  <a:lumMod val="75000"/>
                </a:schemeClr>
              </a:solidFill>
            </a:rPr>
            <a:t>The need  for developing a communication strategy: </a:t>
          </a:r>
          <a:endParaRPr lang="fr-FR" sz="3200" b="1" dirty="0">
            <a:solidFill>
              <a:schemeClr val="accent3">
                <a:lumMod val="75000"/>
              </a:schemeClr>
            </a:solidFill>
          </a:endParaRPr>
        </a:p>
      </dgm:t>
    </dgm:pt>
    <dgm:pt modelId="{3BD345B2-6C5F-4739-B312-D3A7973030E6}" type="parTrans" cxnId="{1C53CEBB-779F-4F80-A17E-FD8D0CA3E197}">
      <dgm:prSet/>
      <dgm:spPr/>
      <dgm:t>
        <a:bodyPr/>
        <a:lstStyle/>
        <a:p>
          <a:endParaRPr lang="fr-FR"/>
        </a:p>
      </dgm:t>
    </dgm:pt>
    <dgm:pt modelId="{632530F7-CB48-4055-BA03-14685DD0BC85}" type="sibTrans" cxnId="{1C53CEBB-779F-4F80-A17E-FD8D0CA3E197}">
      <dgm:prSet/>
      <dgm:spPr/>
      <dgm:t>
        <a:bodyPr/>
        <a:lstStyle/>
        <a:p>
          <a:endParaRPr lang="fr-FR"/>
        </a:p>
      </dgm:t>
    </dgm:pt>
    <dgm:pt modelId="{8D09A4E1-8BDF-481B-A99C-F36B7FF5B1C5}">
      <dgm:prSet custT="1"/>
      <dgm:spPr/>
      <dgm:t>
        <a:bodyPr/>
        <a:lstStyle/>
        <a:p>
          <a:pPr rtl="0"/>
          <a:r>
            <a:rPr lang="en-US" sz="2000" dirty="0" smtClean="0"/>
            <a:t>Objectives</a:t>
          </a:r>
          <a:endParaRPr lang="fr-FR" sz="2000" dirty="0"/>
        </a:p>
      </dgm:t>
    </dgm:pt>
    <dgm:pt modelId="{E6782C3E-E6A1-4753-A547-ABF5F9444955}" type="parTrans" cxnId="{2F46431F-BC2C-4A3F-83BC-F78154C2387B}">
      <dgm:prSet/>
      <dgm:spPr/>
      <dgm:t>
        <a:bodyPr/>
        <a:lstStyle/>
        <a:p>
          <a:endParaRPr lang="fr-FR"/>
        </a:p>
      </dgm:t>
    </dgm:pt>
    <dgm:pt modelId="{47DAA313-123F-4DA7-BC6E-0C122F19C568}" type="sibTrans" cxnId="{2F46431F-BC2C-4A3F-83BC-F78154C2387B}">
      <dgm:prSet/>
      <dgm:spPr/>
      <dgm:t>
        <a:bodyPr/>
        <a:lstStyle/>
        <a:p>
          <a:endParaRPr lang="fr-FR"/>
        </a:p>
      </dgm:t>
    </dgm:pt>
    <dgm:pt modelId="{4DC2D0CF-E3C0-451A-83D8-AE7DC0D6C8DD}">
      <dgm:prSet custT="1"/>
      <dgm:spPr/>
      <dgm:t>
        <a:bodyPr/>
        <a:lstStyle/>
        <a:p>
          <a:pPr rtl="0"/>
          <a:r>
            <a:rPr lang="en-US" sz="2000" dirty="0" smtClean="0"/>
            <a:t>which stakeholders to target for information dissemination</a:t>
          </a:r>
          <a:endParaRPr lang="fr-FR" sz="2000" dirty="0"/>
        </a:p>
      </dgm:t>
    </dgm:pt>
    <dgm:pt modelId="{FA46B33A-DEB6-4A92-BC60-641A7928C1DE}" type="parTrans" cxnId="{AC6722C5-D197-4EDA-ABFE-46F80F921C78}">
      <dgm:prSet/>
      <dgm:spPr/>
      <dgm:t>
        <a:bodyPr/>
        <a:lstStyle/>
        <a:p>
          <a:endParaRPr lang="fr-FR"/>
        </a:p>
      </dgm:t>
    </dgm:pt>
    <dgm:pt modelId="{758E5D92-3CD4-4E89-A18F-F3880572FB7C}" type="sibTrans" cxnId="{AC6722C5-D197-4EDA-ABFE-46F80F921C78}">
      <dgm:prSet/>
      <dgm:spPr/>
      <dgm:t>
        <a:bodyPr/>
        <a:lstStyle/>
        <a:p>
          <a:endParaRPr lang="fr-FR"/>
        </a:p>
      </dgm:t>
    </dgm:pt>
    <dgm:pt modelId="{5A5D3BE1-2493-4C72-8DE4-527198E3592C}">
      <dgm:prSet custT="1"/>
      <dgm:spPr/>
      <dgm:t>
        <a:bodyPr/>
        <a:lstStyle/>
        <a:p>
          <a:pPr rtl="0"/>
          <a:r>
            <a:rPr lang="en-US" sz="2000" dirty="0" smtClean="0"/>
            <a:t>appropriate channels of communication</a:t>
          </a:r>
          <a:endParaRPr lang="fr-FR" sz="2000" dirty="0"/>
        </a:p>
      </dgm:t>
    </dgm:pt>
    <dgm:pt modelId="{6D4A93FC-728E-4205-8247-012E757E1173}" type="parTrans" cxnId="{E5A2CDB7-411B-425D-860F-45EBAD98CAA0}">
      <dgm:prSet/>
      <dgm:spPr/>
      <dgm:t>
        <a:bodyPr/>
        <a:lstStyle/>
        <a:p>
          <a:endParaRPr lang="fr-FR"/>
        </a:p>
      </dgm:t>
    </dgm:pt>
    <dgm:pt modelId="{AB1DCB9D-B7A8-4292-B245-5CF303D51AF7}" type="sibTrans" cxnId="{E5A2CDB7-411B-425D-860F-45EBAD98CAA0}">
      <dgm:prSet/>
      <dgm:spPr/>
      <dgm:t>
        <a:bodyPr/>
        <a:lstStyle/>
        <a:p>
          <a:endParaRPr lang="fr-FR"/>
        </a:p>
      </dgm:t>
    </dgm:pt>
    <dgm:pt modelId="{467D14CE-5953-4514-93C2-26A5E040C3EA}">
      <dgm:prSet custT="1"/>
      <dgm:spPr/>
      <dgm:t>
        <a:bodyPr/>
        <a:lstStyle/>
        <a:p>
          <a:pPr rtl="0"/>
          <a:r>
            <a:rPr lang="en-US" sz="2400" dirty="0" smtClean="0"/>
            <a:t>The need to adapt research findings for each stakeholder group in a user-friendly manner, </a:t>
          </a:r>
          <a:endParaRPr lang="en-US" sz="2400" dirty="0"/>
        </a:p>
      </dgm:t>
    </dgm:pt>
    <dgm:pt modelId="{DDD14BD2-FE65-4FED-8075-613DF9F7561F}" type="parTrans" cxnId="{9C0E23A7-7546-489F-A123-107A222E6C57}">
      <dgm:prSet/>
      <dgm:spPr/>
      <dgm:t>
        <a:bodyPr/>
        <a:lstStyle/>
        <a:p>
          <a:endParaRPr lang="fr-FR"/>
        </a:p>
      </dgm:t>
    </dgm:pt>
    <dgm:pt modelId="{A8716DD2-E8A4-4565-9E54-1AC3E82EBB0D}" type="sibTrans" cxnId="{9C0E23A7-7546-489F-A123-107A222E6C57}">
      <dgm:prSet/>
      <dgm:spPr/>
      <dgm:t>
        <a:bodyPr/>
        <a:lstStyle/>
        <a:p>
          <a:endParaRPr lang="fr-FR"/>
        </a:p>
      </dgm:t>
    </dgm:pt>
    <dgm:pt modelId="{19A4A744-0CFF-4467-B203-CBE25E29716D}">
      <dgm:prSet custT="1"/>
      <dgm:spPr/>
      <dgm:t>
        <a:bodyPr/>
        <a:lstStyle/>
        <a:p>
          <a:pPr rtl="0"/>
          <a:r>
            <a:rPr lang="en-US" sz="2400" dirty="0" smtClean="0"/>
            <a:t>Decision makers generally prefer key messages that are concise and actionable.</a:t>
          </a:r>
          <a:endParaRPr lang="en-US" sz="2400" dirty="0"/>
        </a:p>
      </dgm:t>
    </dgm:pt>
    <dgm:pt modelId="{9174C99C-A4C5-413C-B649-56C9FA5CEAD2}" type="parTrans" cxnId="{56656363-7F44-46C7-AA05-ACEEAE0C5377}">
      <dgm:prSet/>
      <dgm:spPr/>
      <dgm:t>
        <a:bodyPr/>
        <a:lstStyle/>
        <a:p>
          <a:endParaRPr lang="fr-FR"/>
        </a:p>
      </dgm:t>
    </dgm:pt>
    <dgm:pt modelId="{9BDDE8C7-04E3-4C59-8687-DBEC3790CBE3}" type="sibTrans" cxnId="{56656363-7F44-46C7-AA05-ACEEAE0C5377}">
      <dgm:prSet/>
      <dgm:spPr/>
      <dgm:t>
        <a:bodyPr/>
        <a:lstStyle/>
        <a:p>
          <a:endParaRPr lang="fr-FR"/>
        </a:p>
      </dgm:t>
    </dgm:pt>
    <dgm:pt modelId="{34CCF8D4-796F-4490-B54E-90DEBD40841D}" type="pres">
      <dgm:prSet presAssocID="{F53B0F04-66D8-4A74-A642-0DAEB92155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BCD62A-187C-44CD-AEF5-92DC882DF26F}" type="pres">
      <dgm:prSet presAssocID="{F53B0F04-66D8-4A74-A642-0DAEB92155E4}" presName="dummyMaxCanvas" presStyleCnt="0">
        <dgm:presLayoutVars/>
      </dgm:prSet>
      <dgm:spPr/>
    </dgm:pt>
    <dgm:pt modelId="{6335C27C-4B25-48F1-9B8D-49E7D1745541}" type="pres">
      <dgm:prSet presAssocID="{F53B0F04-66D8-4A74-A642-0DAEB92155E4}" presName="FourNodes_1" presStyleLbl="node1" presStyleIdx="0" presStyleCnt="4" custLinFactNeighborX="-1495" custLinFactNeighborY="12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297DBC-603D-40AC-90CC-3290DF2C75B1}" type="pres">
      <dgm:prSet presAssocID="{F53B0F04-66D8-4A74-A642-0DAEB92155E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AA8D09-E306-437F-BC83-5DCCF006CAD3}" type="pres">
      <dgm:prSet presAssocID="{F53B0F04-66D8-4A74-A642-0DAEB92155E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82A1B0-D583-4FCF-B697-71F044CE8ED4}" type="pres">
      <dgm:prSet presAssocID="{F53B0F04-66D8-4A74-A642-0DAEB92155E4}" presName="FourNodes_4" presStyleLbl="node1" presStyleIdx="3" presStyleCnt="4" custScaleY="18167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76BC94F-6572-488D-BD7C-CBC62709AC00}" type="pres">
      <dgm:prSet presAssocID="{F53B0F04-66D8-4A74-A642-0DAEB92155E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E101BC-633E-4AEC-AE42-579FC60F91F7}" type="pres">
      <dgm:prSet presAssocID="{F53B0F04-66D8-4A74-A642-0DAEB92155E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61AC59-6773-40D0-9225-AC56B0C58695}" type="pres">
      <dgm:prSet presAssocID="{F53B0F04-66D8-4A74-A642-0DAEB92155E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BBBA31-EA05-42F9-97FB-648B048A6226}" type="pres">
      <dgm:prSet presAssocID="{F53B0F04-66D8-4A74-A642-0DAEB92155E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519910-6632-4CC2-8EF9-A3B6EACF4DF1}" type="pres">
      <dgm:prSet presAssocID="{F53B0F04-66D8-4A74-A642-0DAEB92155E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C07C96-7BCE-4941-A349-9A6CD4BE368E}" type="pres">
      <dgm:prSet presAssocID="{F53B0F04-66D8-4A74-A642-0DAEB92155E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1BC64F-290C-46BB-8F8D-B911A3156FF2}" type="pres">
      <dgm:prSet presAssocID="{F53B0F04-66D8-4A74-A642-0DAEB92155E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1C53CEBB-779F-4F80-A17E-FD8D0CA3E197}" srcId="{F53B0F04-66D8-4A74-A642-0DAEB92155E4}" destId="{F48C7E44-2CCA-4A21-AC83-A4E702100BD4}" srcOrd="3" destOrd="0" parTransId="{3BD345B2-6C5F-4739-B312-D3A7973030E6}" sibTransId="{632530F7-CB48-4055-BA03-14685DD0BC85}"/>
    <dgm:cxn modelId="{2F46431F-BC2C-4A3F-83BC-F78154C2387B}" srcId="{F48C7E44-2CCA-4A21-AC83-A4E702100BD4}" destId="{8D09A4E1-8BDF-481B-A99C-F36B7FF5B1C5}" srcOrd="0" destOrd="0" parTransId="{E6782C3E-E6A1-4753-A547-ABF5F9444955}" sibTransId="{47DAA313-123F-4DA7-BC6E-0C122F19C568}"/>
    <dgm:cxn modelId="{86774EBF-FD73-450D-A28F-5E6E376C7F40}" type="presOf" srcId="{8D09A4E1-8BDF-481B-A99C-F36B7FF5B1C5}" destId="{1582A1B0-D583-4FCF-B697-71F044CE8ED4}" srcOrd="0" destOrd="1" presId="urn:microsoft.com/office/officeart/2005/8/layout/vProcess5"/>
    <dgm:cxn modelId="{994B3D47-D211-4A5C-8EC7-C3DCF2932A28}" type="presOf" srcId="{19A4A744-0CFF-4467-B203-CBE25E29716D}" destId="{01AA8D09-E306-437F-BC83-5DCCF006CAD3}" srcOrd="0" destOrd="0" presId="urn:microsoft.com/office/officeart/2005/8/layout/vProcess5"/>
    <dgm:cxn modelId="{9EDEDBC1-AF1D-4B07-8986-23656D78A22D}" type="presOf" srcId="{F48C7E44-2CCA-4A21-AC83-A4E702100BD4}" destId="{1582A1B0-D583-4FCF-B697-71F044CE8ED4}" srcOrd="0" destOrd="0" presId="urn:microsoft.com/office/officeart/2005/8/layout/vProcess5"/>
    <dgm:cxn modelId="{D0F84F51-389D-40FC-8F70-08A2C4A7AD5B}" type="presOf" srcId="{467D14CE-5953-4514-93C2-26A5E040C3EA}" destId="{58519910-6632-4CC2-8EF9-A3B6EACF4DF1}" srcOrd="1" destOrd="0" presId="urn:microsoft.com/office/officeart/2005/8/layout/vProcess5"/>
    <dgm:cxn modelId="{AC6722C5-D197-4EDA-ABFE-46F80F921C78}" srcId="{F48C7E44-2CCA-4A21-AC83-A4E702100BD4}" destId="{4DC2D0CF-E3C0-451A-83D8-AE7DC0D6C8DD}" srcOrd="1" destOrd="0" parTransId="{FA46B33A-DEB6-4A92-BC60-641A7928C1DE}" sibTransId="{758E5D92-3CD4-4E89-A18F-F3880572FB7C}"/>
    <dgm:cxn modelId="{56656363-7F44-46C7-AA05-ACEEAE0C5377}" srcId="{F53B0F04-66D8-4A74-A642-0DAEB92155E4}" destId="{19A4A744-0CFF-4467-B203-CBE25E29716D}" srcOrd="2" destOrd="0" parTransId="{9174C99C-A4C5-413C-B649-56C9FA5CEAD2}" sibTransId="{9BDDE8C7-04E3-4C59-8687-DBEC3790CBE3}"/>
    <dgm:cxn modelId="{ADE82DAA-7704-414D-B3F6-0965F031779D}" type="presOf" srcId="{4DC2D0CF-E3C0-451A-83D8-AE7DC0D6C8DD}" destId="{1582A1B0-D583-4FCF-B697-71F044CE8ED4}" srcOrd="0" destOrd="2" presId="urn:microsoft.com/office/officeart/2005/8/layout/vProcess5"/>
    <dgm:cxn modelId="{DC30C20C-463D-468A-891F-91CC6AEA10A2}" type="presOf" srcId="{A8716DD2-E8A4-4565-9E54-1AC3E82EBB0D}" destId="{EBE101BC-633E-4AEC-AE42-579FC60F91F7}" srcOrd="0" destOrd="0" presId="urn:microsoft.com/office/officeart/2005/8/layout/vProcess5"/>
    <dgm:cxn modelId="{56D10A73-3592-4831-8223-100BE9E4B621}" type="presOf" srcId="{8D09A4E1-8BDF-481B-A99C-F36B7FF5B1C5}" destId="{0E1BC64F-290C-46BB-8F8D-B911A3156FF2}" srcOrd="1" destOrd="1" presId="urn:microsoft.com/office/officeart/2005/8/layout/vProcess5"/>
    <dgm:cxn modelId="{9514CB2F-8E99-4F01-AA82-D3A21D1F6CB5}" type="presOf" srcId="{F48C7E44-2CCA-4A21-AC83-A4E702100BD4}" destId="{0E1BC64F-290C-46BB-8F8D-B911A3156FF2}" srcOrd="1" destOrd="0" presId="urn:microsoft.com/office/officeart/2005/8/layout/vProcess5"/>
    <dgm:cxn modelId="{CF09FDAC-D1CF-46A5-9A47-CB1078DAEE54}" srcId="{F53B0F04-66D8-4A74-A642-0DAEB92155E4}" destId="{86CC1503-22CA-43EA-8F80-0835EC025866}" srcOrd="0" destOrd="0" parTransId="{0760DC0B-0934-44BA-AE22-B0B1897999C9}" sibTransId="{5C18EF96-735A-4848-BD6E-65C332F31334}"/>
    <dgm:cxn modelId="{9C0E23A7-7546-489F-A123-107A222E6C57}" srcId="{F53B0F04-66D8-4A74-A642-0DAEB92155E4}" destId="{467D14CE-5953-4514-93C2-26A5E040C3EA}" srcOrd="1" destOrd="0" parTransId="{DDD14BD2-FE65-4FED-8075-613DF9F7561F}" sibTransId="{A8716DD2-E8A4-4565-9E54-1AC3E82EBB0D}"/>
    <dgm:cxn modelId="{40E9CA05-51B4-4441-BA9C-F30C303A6732}" type="presOf" srcId="{5A5D3BE1-2493-4C72-8DE4-527198E3592C}" destId="{0E1BC64F-290C-46BB-8F8D-B911A3156FF2}" srcOrd="1" destOrd="3" presId="urn:microsoft.com/office/officeart/2005/8/layout/vProcess5"/>
    <dgm:cxn modelId="{216F9BB0-8B71-4720-9CFB-304532D1E243}" type="presOf" srcId="{467D14CE-5953-4514-93C2-26A5E040C3EA}" destId="{A7297DBC-603D-40AC-90CC-3290DF2C75B1}" srcOrd="0" destOrd="0" presId="urn:microsoft.com/office/officeart/2005/8/layout/vProcess5"/>
    <dgm:cxn modelId="{A48E821B-FAA4-459F-85DC-894319218B89}" type="presOf" srcId="{F53B0F04-66D8-4A74-A642-0DAEB92155E4}" destId="{34CCF8D4-796F-4490-B54E-90DEBD40841D}" srcOrd="0" destOrd="0" presId="urn:microsoft.com/office/officeart/2005/8/layout/vProcess5"/>
    <dgm:cxn modelId="{62216605-812B-412B-9C92-74B253129D3A}" type="presOf" srcId="{9BDDE8C7-04E3-4C59-8687-DBEC3790CBE3}" destId="{4961AC59-6773-40D0-9225-AC56B0C58695}" srcOrd="0" destOrd="0" presId="urn:microsoft.com/office/officeart/2005/8/layout/vProcess5"/>
    <dgm:cxn modelId="{08962452-FFB0-4EDE-A674-C2455369FBBC}" type="presOf" srcId="{86CC1503-22CA-43EA-8F80-0835EC025866}" destId="{6335C27C-4B25-48F1-9B8D-49E7D1745541}" srcOrd="0" destOrd="0" presId="urn:microsoft.com/office/officeart/2005/8/layout/vProcess5"/>
    <dgm:cxn modelId="{F8AA4A0C-34B2-4E80-9FB5-AF313B13F6E1}" type="presOf" srcId="{4DC2D0CF-E3C0-451A-83D8-AE7DC0D6C8DD}" destId="{0E1BC64F-290C-46BB-8F8D-B911A3156FF2}" srcOrd="1" destOrd="2" presId="urn:microsoft.com/office/officeart/2005/8/layout/vProcess5"/>
    <dgm:cxn modelId="{307024D3-1CE6-4226-B2B1-DC52D5725223}" type="presOf" srcId="{5A5D3BE1-2493-4C72-8DE4-527198E3592C}" destId="{1582A1B0-D583-4FCF-B697-71F044CE8ED4}" srcOrd="0" destOrd="3" presId="urn:microsoft.com/office/officeart/2005/8/layout/vProcess5"/>
    <dgm:cxn modelId="{008B59A8-2612-4F00-A8A1-2F134D311788}" type="presOf" srcId="{5C18EF96-735A-4848-BD6E-65C332F31334}" destId="{976BC94F-6572-488D-BD7C-CBC62709AC00}" srcOrd="0" destOrd="0" presId="urn:microsoft.com/office/officeart/2005/8/layout/vProcess5"/>
    <dgm:cxn modelId="{6A6E9FB6-2544-48DD-8367-966EE2BF743B}" type="presOf" srcId="{86CC1503-22CA-43EA-8F80-0835EC025866}" destId="{91BBBA31-EA05-42F9-97FB-648B048A6226}" srcOrd="1" destOrd="0" presId="urn:microsoft.com/office/officeart/2005/8/layout/vProcess5"/>
    <dgm:cxn modelId="{E5A2CDB7-411B-425D-860F-45EBAD98CAA0}" srcId="{F48C7E44-2CCA-4A21-AC83-A4E702100BD4}" destId="{5A5D3BE1-2493-4C72-8DE4-527198E3592C}" srcOrd="2" destOrd="0" parTransId="{6D4A93FC-728E-4205-8247-012E757E1173}" sibTransId="{AB1DCB9D-B7A8-4292-B245-5CF303D51AF7}"/>
    <dgm:cxn modelId="{1A53FBD4-3FC3-4381-A744-D51D28A8CB9F}" type="presOf" srcId="{19A4A744-0CFF-4467-B203-CBE25E29716D}" destId="{97C07C96-7BCE-4941-A349-9A6CD4BE368E}" srcOrd="1" destOrd="0" presId="urn:microsoft.com/office/officeart/2005/8/layout/vProcess5"/>
    <dgm:cxn modelId="{A5FD32C8-1E91-452A-8B91-268C571760E9}" type="presParOf" srcId="{34CCF8D4-796F-4490-B54E-90DEBD40841D}" destId="{84BCD62A-187C-44CD-AEF5-92DC882DF26F}" srcOrd="0" destOrd="0" presId="urn:microsoft.com/office/officeart/2005/8/layout/vProcess5"/>
    <dgm:cxn modelId="{A7939146-51C3-4658-8ADC-2F5B9AA64E62}" type="presParOf" srcId="{34CCF8D4-796F-4490-B54E-90DEBD40841D}" destId="{6335C27C-4B25-48F1-9B8D-49E7D1745541}" srcOrd="1" destOrd="0" presId="urn:microsoft.com/office/officeart/2005/8/layout/vProcess5"/>
    <dgm:cxn modelId="{5231D84D-E764-401A-84F5-06B9A1CC40CB}" type="presParOf" srcId="{34CCF8D4-796F-4490-B54E-90DEBD40841D}" destId="{A7297DBC-603D-40AC-90CC-3290DF2C75B1}" srcOrd="2" destOrd="0" presId="urn:microsoft.com/office/officeart/2005/8/layout/vProcess5"/>
    <dgm:cxn modelId="{AA467041-513C-4682-8F2F-C8A5C5C05085}" type="presParOf" srcId="{34CCF8D4-796F-4490-B54E-90DEBD40841D}" destId="{01AA8D09-E306-437F-BC83-5DCCF006CAD3}" srcOrd="3" destOrd="0" presId="urn:microsoft.com/office/officeart/2005/8/layout/vProcess5"/>
    <dgm:cxn modelId="{E72A3765-FFB7-4946-B5ED-C76C7EB63985}" type="presParOf" srcId="{34CCF8D4-796F-4490-B54E-90DEBD40841D}" destId="{1582A1B0-D583-4FCF-B697-71F044CE8ED4}" srcOrd="4" destOrd="0" presId="urn:microsoft.com/office/officeart/2005/8/layout/vProcess5"/>
    <dgm:cxn modelId="{5EAD147D-7F9C-48A6-BEB0-D55B80DA1720}" type="presParOf" srcId="{34CCF8D4-796F-4490-B54E-90DEBD40841D}" destId="{976BC94F-6572-488D-BD7C-CBC62709AC00}" srcOrd="5" destOrd="0" presId="urn:microsoft.com/office/officeart/2005/8/layout/vProcess5"/>
    <dgm:cxn modelId="{17A1CBD3-1571-4688-B99E-2A9BF8196993}" type="presParOf" srcId="{34CCF8D4-796F-4490-B54E-90DEBD40841D}" destId="{EBE101BC-633E-4AEC-AE42-579FC60F91F7}" srcOrd="6" destOrd="0" presId="urn:microsoft.com/office/officeart/2005/8/layout/vProcess5"/>
    <dgm:cxn modelId="{E858AFD6-82D2-413E-948F-FC04E5F3771F}" type="presParOf" srcId="{34CCF8D4-796F-4490-B54E-90DEBD40841D}" destId="{4961AC59-6773-40D0-9225-AC56B0C58695}" srcOrd="7" destOrd="0" presId="urn:microsoft.com/office/officeart/2005/8/layout/vProcess5"/>
    <dgm:cxn modelId="{CAAE9987-CD7E-4A5C-876F-046EA59B385D}" type="presParOf" srcId="{34CCF8D4-796F-4490-B54E-90DEBD40841D}" destId="{91BBBA31-EA05-42F9-97FB-648B048A6226}" srcOrd="8" destOrd="0" presId="urn:microsoft.com/office/officeart/2005/8/layout/vProcess5"/>
    <dgm:cxn modelId="{0206E929-434F-4039-B598-A820CD5C7309}" type="presParOf" srcId="{34CCF8D4-796F-4490-B54E-90DEBD40841D}" destId="{58519910-6632-4CC2-8EF9-A3B6EACF4DF1}" srcOrd="9" destOrd="0" presId="urn:microsoft.com/office/officeart/2005/8/layout/vProcess5"/>
    <dgm:cxn modelId="{CF050A25-2B11-4C2B-B4E8-D5F5A528A000}" type="presParOf" srcId="{34CCF8D4-796F-4490-B54E-90DEBD40841D}" destId="{97C07C96-7BCE-4941-A349-9A6CD4BE368E}" srcOrd="10" destOrd="0" presId="urn:microsoft.com/office/officeart/2005/8/layout/vProcess5"/>
    <dgm:cxn modelId="{D1274A33-5550-4C13-B917-169D7725AE15}" type="presParOf" srcId="{34CCF8D4-796F-4490-B54E-90DEBD40841D}" destId="{0E1BC64F-290C-46BB-8F8D-B911A3156FF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3D9C42-5355-43AE-82D3-A0CCFB1058A8}">
      <dsp:nvSpPr>
        <dsp:cNvPr id="0" name=""/>
        <dsp:cNvSpPr/>
      </dsp:nvSpPr>
      <dsp:spPr>
        <a:xfrm>
          <a:off x="122413" y="0"/>
          <a:ext cx="6048672" cy="604867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D42C6-21E9-4CD6-AE80-DC723BC14ABF}">
      <dsp:nvSpPr>
        <dsp:cNvPr id="0" name=""/>
        <dsp:cNvSpPr/>
      </dsp:nvSpPr>
      <dsp:spPr>
        <a:xfrm>
          <a:off x="3146749" y="608115"/>
          <a:ext cx="3931636" cy="7159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err="1" smtClean="0"/>
            <a:t>Multidisciplinairity</a:t>
          </a:r>
          <a:endParaRPr lang="fr-FR" sz="1800" kern="1200" dirty="0"/>
        </a:p>
      </dsp:txBody>
      <dsp:txXfrm>
        <a:off x="3146749" y="608115"/>
        <a:ext cx="3931636" cy="715917"/>
      </dsp:txXfrm>
    </dsp:sp>
    <dsp:sp modelId="{69EBC741-FE8F-491E-8111-4CBC8868F9F7}">
      <dsp:nvSpPr>
        <dsp:cNvPr id="0" name=""/>
        <dsp:cNvSpPr/>
      </dsp:nvSpPr>
      <dsp:spPr>
        <a:xfrm>
          <a:off x="3146749" y="1413522"/>
          <a:ext cx="3931636" cy="7159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err="1" smtClean="0"/>
            <a:t>Partenerrship</a:t>
          </a:r>
          <a:endParaRPr lang="fr-FR" sz="1800" kern="1200" dirty="0"/>
        </a:p>
      </dsp:txBody>
      <dsp:txXfrm>
        <a:off x="3146749" y="1413522"/>
        <a:ext cx="3931636" cy="715917"/>
      </dsp:txXfrm>
    </dsp:sp>
    <dsp:sp modelId="{BA0C5088-3CAD-4C42-BBEE-E0B03E5DCE4B}">
      <dsp:nvSpPr>
        <dsp:cNvPr id="0" name=""/>
        <dsp:cNvSpPr/>
      </dsp:nvSpPr>
      <dsp:spPr>
        <a:xfrm>
          <a:off x="3146749" y="2218929"/>
          <a:ext cx="3931636" cy="7159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smtClean="0"/>
            <a:t>Participation</a:t>
          </a:r>
          <a:endParaRPr lang="fr-FR" sz="1800" kern="1200" dirty="0"/>
        </a:p>
      </dsp:txBody>
      <dsp:txXfrm>
        <a:off x="3146749" y="2218929"/>
        <a:ext cx="3931636" cy="715917"/>
      </dsp:txXfrm>
    </dsp:sp>
    <dsp:sp modelId="{E17CB65D-3B2E-4394-B4CD-B55A841FD46B}">
      <dsp:nvSpPr>
        <dsp:cNvPr id="0" name=""/>
        <dsp:cNvSpPr/>
      </dsp:nvSpPr>
      <dsp:spPr>
        <a:xfrm>
          <a:off x="3146749" y="3024336"/>
          <a:ext cx="3931636" cy="7159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err="1" smtClean="0"/>
            <a:t>integration</a:t>
          </a:r>
          <a:endParaRPr lang="fr-FR" sz="1800" kern="1200" dirty="0"/>
        </a:p>
      </dsp:txBody>
      <dsp:txXfrm>
        <a:off x="3146749" y="3024336"/>
        <a:ext cx="3931636" cy="715917"/>
      </dsp:txXfrm>
    </dsp:sp>
    <dsp:sp modelId="{85FA6D14-4872-421A-B8E5-559FD387900C}">
      <dsp:nvSpPr>
        <dsp:cNvPr id="0" name=""/>
        <dsp:cNvSpPr/>
      </dsp:nvSpPr>
      <dsp:spPr>
        <a:xfrm>
          <a:off x="3146749" y="3829742"/>
          <a:ext cx="3931636" cy="7159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smtClean="0"/>
            <a:t>Multi spatial</a:t>
          </a:r>
          <a:endParaRPr lang="fr-FR" sz="1800" kern="1200" dirty="0"/>
        </a:p>
      </dsp:txBody>
      <dsp:txXfrm>
        <a:off x="3146749" y="3829742"/>
        <a:ext cx="3931636" cy="715917"/>
      </dsp:txXfrm>
    </dsp:sp>
    <dsp:sp modelId="{3DE17A57-2E8D-4661-8512-967C079B20B6}">
      <dsp:nvSpPr>
        <dsp:cNvPr id="0" name=""/>
        <dsp:cNvSpPr/>
      </dsp:nvSpPr>
      <dsp:spPr>
        <a:xfrm>
          <a:off x="3146749" y="4635149"/>
          <a:ext cx="3931636" cy="7159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err="1" smtClean="0"/>
            <a:t>Synegies</a:t>
          </a:r>
          <a:r>
            <a:rPr lang="fr-FR" sz="1800" b="1" kern="1200" dirty="0" smtClean="0"/>
            <a:t> &amp; </a:t>
          </a:r>
          <a:r>
            <a:rPr lang="fr-FR" sz="1800" b="1" kern="1200" dirty="0" err="1" smtClean="0"/>
            <a:t>buliding</a:t>
          </a:r>
          <a:r>
            <a:rPr lang="fr-FR" sz="1800" b="1" kern="1200" dirty="0" smtClean="0"/>
            <a:t> on </a:t>
          </a:r>
          <a:r>
            <a:rPr lang="fr-FR" sz="1800" b="1" kern="1200" dirty="0" err="1" smtClean="0"/>
            <a:t>existing</a:t>
          </a:r>
          <a:r>
            <a:rPr lang="fr-FR" sz="1800" b="1" kern="1200" dirty="0" smtClean="0"/>
            <a:t> and </a:t>
          </a:r>
          <a:r>
            <a:rPr lang="fr-FR" sz="1800" b="1" kern="1200" dirty="0" err="1" smtClean="0"/>
            <a:t>previous</a:t>
          </a:r>
          <a:r>
            <a:rPr lang="fr-FR" sz="1800" b="1" kern="1200" dirty="0" smtClean="0"/>
            <a:t> </a:t>
          </a:r>
          <a:r>
            <a:rPr lang="fr-FR" sz="1800" b="1" kern="1200" dirty="0" err="1" smtClean="0"/>
            <a:t>findings</a:t>
          </a:r>
          <a:endParaRPr lang="fr-FR" sz="1800" kern="1200" dirty="0"/>
        </a:p>
      </dsp:txBody>
      <dsp:txXfrm>
        <a:off x="3146749" y="4635149"/>
        <a:ext cx="3931636" cy="71591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0D49F0F-A01B-4A24-82A9-3D26C410155B}">
      <dsp:nvSpPr>
        <dsp:cNvPr id="0" name=""/>
        <dsp:cNvSpPr/>
      </dsp:nvSpPr>
      <dsp:spPr>
        <a:xfrm>
          <a:off x="2020880" y="0"/>
          <a:ext cx="1705154" cy="2267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2BA187-0AD5-4966-A950-CBB78EE0047F}">
      <dsp:nvSpPr>
        <dsp:cNvPr id="0" name=""/>
        <dsp:cNvSpPr/>
      </dsp:nvSpPr>
      <dsp:spPr>
        <a:xfrm>
          <a:off x="124" y="0"/>
          <a:ext cx="2020756" cy="2267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b="1" kern="1200" dirty="0" smtClean="0"/>
            <a:t>Basic </a:t>
          </a:r>
          <a:r>
            <a:rPr lang="fr-FR" sz="2300" b="1" kern="1200" dirty="0" err="1" smtClean="0"/>
            <a:t>principles</a:t>
          </a:r>
          <a:r>
            <a:rPr lang="fr-FR" sz="2300" b="1" kern="1200" dirty="0" smtClean="0"/>
            <a:t> of the </a:t>
          </a:r>
          <a:r>
            <a:rPr lang="fr-FR" sz="2300" b="1" kern="1200" dirty="0" err="1" smtClean="0"/>
            <a:t>framework</a:t>
          </a:r>
          <a:r>
            <a:rPr lang="fr-FR" sz="2300" b="1" kern="1200" dirty="0" smtClean="0"/>
            <a:t> </a:t>
          </a:r>
          <a:r>
            <a:rPr lang="fr-FR" sz="2300" b="1" kern="1200" dirty="0" err="1" smtClean="0"/>
            <a:t>approach</a:t>
          </a:r>
          <a:r>
            <a:rPr lang="fr-FR" sz="2300" b="1" kern="1200" dirty="0" smtClean="0"/>
            <a:t> </a:t>
          </a:r>
          <a:r>
            <a:rPr lang="fr-FR" sz="2300" b="1" kern="1200" dirty="0" err="1" smtClean="0"/>
            <a:t>adopted</a:t>
          </a:r>
          <a:endParaRPr lang="fr-FR" sz="2300" kern="1200" dirty="0"/>
        </a:p>
      </dsp:txBody>
      <dsp:txXfrm>
        <a:off x="124" y="0"/>
        <a:ext cx="2020756" cy="226738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EC7A480-F159-44DF-990B-CB5F84C9BECC}">
      <dsp:nvSpPr>
        <dsp:cNvPr id="0" name=""/>
        <dsp:cNvSpPr/>
      </dsp:nvSpPr>
      <dsp:spPr>
        <a:xfrm>
          <a:off x="648295" y="0"/>
          <a:ext cx="7347347" cy="2143125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AA0A98-C711-4499-A782-775A69226C5A}">
      <dsp:nvSpPr>
        <dsp:cNvPr id="0" name=""/>
        <dsp:cNvSpPr/>
      </dsp:nvSpPr>
      <dsp:spPr>
        <a:xfrm>
          <a:off x="2455901" y="1195685"/>
          <a:ext cx="2555797" cy="25557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-  Study site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- Participatory approaches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- Survey and databases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- Scenario building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- Biophysical modelling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- Socio-economic </a:t>
          </a:r>
          <a:r>
            <a:rPr lang="en-GB" sz="1300" kern="1200" dirty="0" err="1" smtClean="0"/>
            <a:t>modeling</a:t>
          </a:r>
          <a:endParaRPr lang="fr-FR" sz="1300" kern="1200" dirty="0"/>
        </a:p>
      </dsp:txBody>
      <dsp:txXfrm>
        <a:off x="2455901" y="1195685"/>
        <a:ext cx="2555797" cy="2555797"/>
      </dsp:txXfrm>
    </dsp:sp>
    <dsp:sp modelId="{3562072B-EFDE-4453-957F-D06DEAC68D73}">
      <dsp:nvSpPr>
        <dsp:cNvPr id="0" name=""/>
        <dsp:cNvSpPr/>
      </dsp:nvSpPr>
      <dsp:spPr>
        <a:xfrm>
          <a:off x="3094850" y="19069"/>
          <a:ext cx="1277898" cy="127789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DESIRE</a:t>
          </a:r>
          <a:endParaRPr lang="fr-FR" sz="1100" kern="1200" dirty="0"/>
        </a:p>
      </dsp:txBody>
      <dsp:txXfrm>
        <a:off x="3094850" y="19069"/>
        <a:ext cx="1277898" cy="1277898"/>
      </dsp:txXfrm>
    </dsp:sp>
    <dsp:sp modelId="{5865B3A7-7C14-40CA-A2D1-50F80A8D229D}">
      <dsp:nvSpPr>
        <dsp:cNvPr id="0" name=""/>
        <dsp:cNvSpPr/>
      </dsp:nvSpPr>
      <dsp:spPr>
        <a:xfrm>
          <a:off x="4076419" y="307284"/>
          <a:ext cx="1277898" cy="12778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CC/GIZ</a:t>
          </a:r>
          <a:endParaRPr lang="en-US" sz="1100" kern="1200" dirty="0"/>
        </a:p>
      </dsp:txBody>
      <dsp:txXfrm>
        <a:off x="4076419" y="307284"/>
        <a:ext cx="1277898" cy="1277898"/>
      </dsp:txXfrm>
    </dsp:sp>
    <dsp:sp modelId="{3B752B31-0CBD-4423-A8AA-CA816CBEB70F}">
      <dsp:nvSpPr>
        <dsp:cNvPr id="0" name=""/>
        <dsp:cNvSpPr/>
      </dsp:nvSpPr>
      <dsp:spPr>
        <a:xfrm>
          <a:off x="4746346" y="1080421"/>
          <a:ext cx="1277898" cy="12778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DNSE</a:t>
          </a:r>
          <a:endParaRPr lang="en-US" sz="1100" kern="1200" dirty="0"/>
        </a:p>
      </dsp:txBody>
      <dsp:txXfrm>
        <a:off x="4746346" y="1080421"/>
        <a:ext cx="1277898" cy="1277898"/>
      </dsp:txXfrm>
    </dsp:sp>
    <dsp:sp modelId="{94DF33D1-5D66-4E25-A4D7-318D25E37D6D}">
      <dsp:nvSpPr>
        <dsp:cNvPr id="0" name=""/>
        <dsp:cNvSpPr/>
      </dsp:nvSpPr>
      <dsp:spPr>
        <a:xfrm>
          <a:off x="4891935" y="2093016"/>
          <a:ext cx="1277898" cy="12778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WLI</a:t>
          </a:r>
          <a:endParaRPr lang="fr-FR" sz="1100" b="1" kern="1200" dirty="0"/>
        </a:p>
      </dsp:txBody>
      <dsp:txXfrm>
        <a:off x="4891935" y="2093016"/>
        <a:ext cx="1277898" cy="1277898"/>
      </dsp:txXfrm>
    </dsp:sp>
    <dsp:sp modelId="{152F51C7-C809-4FFC-91E0-BB04D2682C6E}">
      <dsp:nvSpPr>
        <dsp:cNvPr id="0" name=""/>
        <dsp:cNvSpPr/>
      </dsp:nvSpPr>
      <dsp:spPr>
        <a:xfrm>
          <a:off x="4466962" y="3023576"/>
          <a:ext cx="1277898" cy="12778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>
              <a:solidFill>
                <a:srgbClr val="C00000"/>
              </a:solidFill>
            </a:rPr>
            <a:t>CRP11</a:t>
          </a:r>
          <a:endParaRPr lang="fr-FR" sz="1100" b="1" kern="1200" dirty="0">
            <a:solidFill>
              <a:srgbClr val="C00000"/>
            </a:solidFill>
          </a:endParaRPr>
        </a:p>
      </dsp:txBody>
      <dsp:txXfrm>
        <a:off x="4466962" y="3023576"/>
        <a:ext cx="1277898" cy="1277898"/>
      </dsp:txXfrm>
    </dsp:sp>
    <dsp:sp modelId="{6708A972-62A4-44F3-AA1D-D0C7194A594C}">
      <dsp:nvSpPr>
        <dsp:cNvPr id="0" name=""/>
        <dsp:cNvSpPr/>
      </dsp:nvSpPr>
      <dsp:spPr>
        <a:xfrm>
          <a:off x="3606354" y="3576656"/>
          <a:ext cx="1277898" cy="12778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PGRN</a:t>
          </a:r>
          <a:endParaRPr lang="en-US" sz="1100" kern="1200" dirty="0"/>
        </a:p>
      </dsp:txBody>
      <dsp:txXfrm>
        <a:off x="3606354" y="3576656"/>
        <a:ext cx="1277898" cy="1277898"/>
      </dsp:txXfrm>
    </dsp:sp>
    <dsp:sp modelId="{EF2B543A-B6E2-4816-98C9-6C5BE1704F3A}">
      <dsp:nvSpPr>
        <dsp:cNvPr id="0" name=""/>
        <dsp:cNvSpPr/>
      </dsp:nvSpPr>
      <dsp:spPr>
        <a:xfrm>
          <a:off x="2583346" y="3576656"/>
          <a:ext cx="1277898" cy="127789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LUPIS</a:t>
          </a:r>
          <a:endParaRPr lang="en-US" sz="1100" kern="1200" dirty="0"/>
        </a:p>
      </dsp:txBody>
      <dsp:txXfrm>
        <a:off x="2583346" y="3576656"/>
        <a:ext cx="1277898" cy="1277898"/>
      </dsp:txXfrm>
    </dsp:sp>
    <dsp:sp modelId="{0723040B-C2C7-4BD7-9DBA-48521822123C}">
      <dsp:nvSpPr>
        <dsp:cNvPr id="0" name=""/>
        <dsp:cNvSpPr/>
      </dsp:nvSpPr>
      <dsp:spPr>
        <a:xfrm>
          <a:off x="1722738" y="3023576"/>
          <a:ext cx="1277898" cy="127789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ACCCA</a:t>
          </a:r>
          <a:endParaRPr lang="en-US" sz="1100" kern="1200" dirty="0"/>
        </a:p>
      </dsp:txBody>
      <dsp:txXfrm>
        <a:off x="1722738" y="3023576"/>
        <a:ext cx="1277898" cy="1277898"/>
      </dsp:txXfrm>
    </dsp:sp>
    <dsp:sp modelId="{4C8EBFA6-340A-492B-A89B-6737099005E7}">
      <dsp:nvSpPr>
        <dsp:cNvPr id="0" name=""/>
        <dsp:cNvSpPr/>
      </dsp:nvSpPr>
      <dsp:spPr>
        <a:xfrm>
          <a:off x="1297765" y="2093016"/>
          <a:ext cx="1277898" cy="127789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LADA</a:t>
          </a:r>
          <a:endParaRPr lang="en-US" sz="1100" kern="1200" dirty="0"/>
        </a:p>
      </dsp:txBody>
      <dsp:txXfrm>
        <a:off x="1297765" y="2093016"/>
        <a:ext cx="1277898" cy="1277898"/>
      </dsp:txXfrm>
    </dsp:sp>
    <dsp:sp modelId="{706843B0-A53C-49AC-BFD5-590936FC6EB2}">
      <dsp:nvSpPr>
        <dsp:cNvPr id="0" name=""/>
        <dsp:cNvSpPr/>
      </dsp:nvSpPr>
      <dsp:spPr>
        <a:xfrm>
          <a:off x="1443354" y="1080421"/>
          <a:ext cx="1277898" cy="127789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AFROMAISON</a:t>
          </a:r>
          <a:endParaRPr lang="fr-FR" sz="1100" kern="1200" dirty="0"/>
        </a:p>
      </dsp:txBody>
      <dsp:txXfrm>
        <a:off x="1443354" y="1080421"/>
        <a:ext cx="1277898" cy="1277898"/>
      </dsp:txXfrm>
    </dsp:sp>
    <dsp:sp modelId="{C689F04E-3724-441B-9AD6-CBFE1F86498B}">
      <dsp:nvSpPr>
        <dsp:cNvPr id="0" name=""/>
        <dsp:cNvSpPr/>
      </dsp:nvSpPr>
      <dsp:spPr>
        <a:xfrm>
          <a:off x="2113282" y="307284"/>
          <a:ext cx="1277898" cy="1277898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rgbClr val="000000"/>
              </a:solidFill>
              <a:cs typeface="Times New Roman" pitchFamily="18" charset="0"/>
            </a:rPr>
            <a:t>DESURVEY</a:t>
          </a:r>
          <a:endParaRPr lang="en-US" sz="1100" kern="1200" dirty="0"/>
        </a:p>
      </dsp:txBody>
      <dsp:txXfrm>
        <a:off x="2113282" y="307284"/>
        <a:ext cx="1277898" cy="127789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4546C7-64D3-435C-B3D2-B3D4CCB34A2E}">
      <dsp:nvSpPr>
        <dsp:cNvPr id="0" name=""/>
        <dsp:cNvSpPr/>
      </dsp:nvSpPr>
      <dsp:spPr>
        <a:xfrm>
          <a:off x="0" y="0"/>
          <a:ext cx="8072494" cy="29289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291592" rIns="291592" bIns="291592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b="1" kern="1200" noProof="0" dirty="0" smtClean="0"/>
            <a:t>Process and main findings of the implementation of Partnership framework in the case study of Tunisia : Main phases</a:t>
          </a:r>
          <a:endParaRPr lang="en-US" sz="4100" b="1" kern="1200" noProof="0" dirty="0"/>
        </a:p>
      </dsp:txBody>
      <dsp:txXfrm>
        <a:off x="0" y="0"/>
        <a:ext cx="8072494" cy="2928958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4046A8-FC42-407C-8730-6923C7FF3A96}">
      <dsp:nvSpPr>
        <dsp:cNvPr id="0" name=""/>
        <dsp:cNvSpPr/>
      </dsp:nvSpPr>
      <dsp:spPr>
        <a:xfrm>
          <a:off x="360239" y="-415389"/>
          <a:ext cx="7007987" cy="7007987"/>
        </a:xfrm>
        <a:prstGeom prst="circularArrow">
          <a:avLst>
            <a:gd name="adj1" fmla="val 5544"/>
            <a:gd name="adj2" fmla="val 330680"/>
            <a:gd name="adj3" fmla="val 14849663"/>
            <a:gd name="adj4" fmla="val 16761281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A4EA6D-5D23-4F5D-B159-7CA2AFF2B350}">
      <dsp:nvSpPr>
        <dsp:cNvPr id="0" name=""/>
        <dsp:cNvSpPr/>
      </dsp:nvSpPr>
      <dsp:spPr>
        <a:xfrm>
          <a:off x="3419868" y="144027"/>
          <a:ext cx="1657647" cy="35245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CRDA (regional commissary of agricultural development) </a:t>
          </a:r>
          <a:r>
            <a:rPr lang="en-US" sz="1200" b="0" i="0" kern="1200" baseline="0" dirty="0" smtClean="0">
              <a:solidFill>
                <a:schemeClr val="tx1"/>
              </a:solidFill>
            </a:rPr>
            <a:t>: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D. Agricultural development  &amp; statistics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Division of finance and social organization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Division of Water and soil conservation, 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D. Water resources, 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smtClean="0">
              <a:solidFill>
                <a:schemeClr val="tx1"/>
              </a:solidFill>
            </a:rPr>
            <a:t>D. Forest and 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rangeland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3419868" y="144027"/>
        <a:ext cx="1657647" cy="3524567"/>
      </dsp:txXfrm>
    </dsp:sp>
    <dsp:sp modelId="{A858577A-3B8B-4CDE-8A37-DC73F955C348}">
      <dsp:nvSpPr>
        <dsp:cNvPr id="0" name=""/>
        <dsp:cNvSpPr/>
      </dsp:nvSpPr>
      <dsp:spPr>
        <a:xfrm>
          <a:off x="5220071" y="360029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Local administration </a:t>
          </a:r>
          <a:r>
            <a:rPr lang="en-US" sz="1200" b="0" i="0" kern="1200" baseline="0" dirty="0" smtClean="0">
              <a:solidFill>
                <a:schemeClr val="tx1"/>
              </a:solidFill>
            </a:rPr>
            <a:t>of agricultural development of 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Beni</a:t>
          </a:r>
          <a:r>
            <a:rPr lang="en-US" sz="1200" b="0" i="0" kern="1200" baseline="0" dirty="0" smtClean="0">
              <a:solidFill>
                <a:schemeClr val="tx1"/>
              </a:solidFill>
            </a:rPr>
            <a:t> 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Khedache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5220071" y="360029"/>
        <a:ext cx="2839187" cy="612799"/>
      </dsp:txXfrm>
    </dsp:sp>
    <dsp:sp modelId="{422E30D7-DF02-4AD5-9BF6-DB60222F2084}">
      <dsp:nvSpPr>
        <dsp:cNvPr id="0" name=""/>
        <dsp:cNvSpPr/>
      </dsp:nvSpPr>
      <dsp:spPr>
        <a:xfrm>
          <a:off x="6012153" y="1296157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OEP </a:t>
          </a:r>
          <a:r>
            <a:rPr lang="en-US" sz="1200" b="0" i="0" kern="1200" baseline="0" dirty="0" smtClean="0">
              <a:solidFill>
                <a:schemeClr val="tx1"/>
              </a:solidFill>
            </a:rPr>
            <a:t>(Office of livestock and pasture);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6012153" y="1296157"/>
        <a:ext cx="2839187" cy="612799"/>
      </dsp:txXfrm>
    </dsp:sp>
    <dsp:sp modelId="{A560D911-EE8D-4E1E-A495-F82A059120E0}">
      <dsp:nvSpPr>
        <dsp:cNvPr id="0" name=""/>
        <dsp:cNvSpPr/>
      </dsp:nvSpPr>
      <dsp:spPr>
        <a:xfrm>
          <a:off x="6304812" y="2304254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ODS</a:t>
          </a:r>
          <a:r>
            <a:rPr lang="en-US" sz="1200" b="0" i="0" kern="1200" baseline="0" dirty="0" smtClean="0">
              <a:solidFill>
                <a:schemeClr val="tx1"/>
              </a:solidFill>
            </a:rPr>
            <a:t> (Office of development of the South; 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6304812" y="2304254"/>
        <a:ext cx="2839187" cy="612799"/>
      </dsp:txXfrm>
    </dsp:sp>
    <dsp:sp modelId="{FC76CD73-4F2A-4797-8732-014814595451}">
      <dsp:nvSpPr>
        <dsp:cNvPr id="0" name=""/>
        <dsp:cNvSpPr/>
      </dsp:nvSpPr>
      <dsp:spPr>
        <a:xfrm>
          <a:off x="6304801" y="2952330"/>
          <a:ext cx="2839187" cy="19219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CBOs (Communities basic organizations):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SMSA (Mutual agricultural BK services company)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GDA (Grouping of agricultural development 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Dhahar</a:t>
          </a:r>
          <a:r>
            <a:rPr lang="en-US" sz="1200" b="0" i="0" kern="1200" baseline="0" dirty="0" smtClean="0">
              <a:solidFill>
                <a:schemeClr val="tx1"/>
              </a:solidFill>
            </a:rPr>
            <a:t> Rangeland)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GDA 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Bhayra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Collective land Management Consult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6304801" y="2952330"/>
        <a:ext cx="2839187" cy="1921997"/>
      </dsp:txXfrm>
    </dsp:sp>
    <dsp:sp modelId="{4A151C81-B7E4-45E8-8BD8-3C1284409369}">
      <dsp:nvSpPr>
        <dsp:cNvPr id="0" name=""/>
        <dsp:cNvSpPr/>
      </dsp:nvSpPr>
      <dsp:spPr>
        <a:xfrm>
          <a:off x="6304810" y="5040566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UTAP</a:t>
          </a:r>
          <a:r>
            <a:rPr lang="en-US" sz="1200" b="0" i="0" kern="1200" baseline="0" dirty="0" smtClean="0">
              <a:solidFill>
                <a:schemeClr val="tx1"/>
              </a:solidFill>
            </a:rPr>
            <a:t> (Tunisian union of agriculture and fishing);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6304810" y="5040566"/>
        <a:ext cx="2839187" cy="612799"/>
      </dsp:txXfrm>
    </dsp:sp>
    <dsp:sp modelId="{0DDA8C90-E9A9-4F87-A957-5195244F74EE}">
      <dsp:nvSpPr>
        <dsp:cNvPr id="0" name=""/>
        <dsp:cNvSpPr/>
      </dsp:nvSpPr>
      <dsp:spPr>
        <a:xfrm>
          <a:off x="7092272" y="5760637"/>
          <a:ext cx="1225599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dirty="0" smtClean="0">
              <a:solidFill>
                <a:schemeClr val="tx1"/>
              </a:solidFill>
            </a:rPr>
            <a:t>UNF (Women union organization) 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7092272" y="5760637"/>
        <a:ext cx="1225599" cy="612799"/>
      </dsp:txXfrm>
    </dsp:sp>
    <dsp:sp modelId="{21C57E0F-3654-425F-A45B-F261B9B17A9B}">
      <dsp:nvSpPr>
        <dsp:cNvPr id="0" name=""/>
        <dsp:cNvSpPr/>
      </dsp:nvSpPr>
      <dsp:spPr>
        <a:xfrm>
          <a:off x="5796126" y="5760631"/>
          <a:ext cx="1225599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0" i="0" kern="1200" baseline="0" dirty="0" smtClean="0">
              <a:solidFill>
                <a:schemeClr val="tx1"/>
              </a:solidFill>
            </a:rPr>
            <a:t>UTICA (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Industrial</a:t>
          </a:r>
          <a:r>
            <a:rPr lang="fr-FR" sz="1200" b="0" i="0" kern="1200" baseline="0" dirty="0" smtClean="0">
              <a:solidFill>
                <a:schemeClr val="tx1"/>
              </a:solidFill>
            </a:rPr>
            <a:t> and traders union)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5796126" y="5760631"/>
        <a:ext cx="1225599" cy="612799"/>
      </dsp:txXfrm>
    </dsp:sp>
    <dsp:sp modelId="{06C91C48-E677-47B5-983F-D46EDF4DBB66}">
      <dsp:nvSpPr>
        <dsp:cNvPr id="0" name=""/>
        <dsp:cNvSpPr/>
      </dsp:nvSpPr>
      <dsp:spPr>
        <a:xfrm>
          <a:off x="2915819" y="4960645"/>
          <a:ext cx="2839187" cy="16367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NGOs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AJZ  (Association of young of 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Zammour</a:t>
          </a:r>
          <a:r>
            <a:rPr lang="en-US" sz="1200" b="0" i="0" kern="1200" baseline="0" dirty="0" smtClean="0">
              <a:solidFill>
                <a:schemeClr val="tx1"/>
              </a:solidFill>
            </a:rPr>
            <a:t>), 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ASPAB (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Boughrara</a:t>
          </a:r>
          <a:r>
            <a:rPr lang="en-US" sz="1200" b="0" i="0" kern="1200" baseline="0" dirty="0" smtClean="0">
              <a:solidFill>
                <a:schemeClr val="tx1"/>
              </a:solidFill>
            </a:rPr>
            <a:t>), 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Association of </a:t>
          </a:r>
          <a:r>
            <a:rPr lang="en-US" sz="1200" b="0" i="0" kern="1200" baseline="0" dirty="0" err="1" smtClean="0">
              <a:solidFill>
                <a:schemeClr val="tx1"/>
              </a:solidFill>
            </a:rPr>
            <a:t>Yanabiï</a:t>
          </a:r>
          <a:r>
            <a:rPr lang="en-US" sz="1200" b="0" i="0" kern="1200" baseline="0" dirty="0" smtClean="0">
              <a:solidFill>
                <a:schemeClr val="tx1"/>
              </a:solidFill>
            </a:rPr>
            <a:t> (Women ONGs)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smtClean="0">
              <a:solidFill>
                <a:schemeClr val="tx1"/>
              </a:solidFill>
            </a:rPr>
            <a:t>ADESM (Association of development and strategic studies of Medenine); 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Other Local NGOs 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2915819" y="4960645"/>
        <a:ext cx="2839187" cy="1636702"/>
      </dsp:txXfrm>
    </dsp:sp>
    <dsp:sp modelId="{B25C5163-DAFB-44FB-B606-9420977488C4}">
      <dsp:nvSpPr>
        <dsp:cNvPr id="0" name=""/>
        <dsp:cNvSpPr/>
      </dsp:nvSpPr>
      <dsp:spPr>
        <a:xfrm>
          <a:off x="4" y="4248473"/>
          <a:ext cx="2839187" cy="25555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Researchers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1" i="0" kern="1200" baseline="0" dirty="0" smtClean="0">
              <a:solidFill>
                <a:schemeClr val="tx1"/>
              </a:solidFill>
            </a:rPr>
            <a:t>IRA (Arid Zones Institute)(Multidisciplinary team, 15 researchers)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228600" lvl="2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err="1" smtClean="0">
              <a:solidFill>
                <a:schemeClr val="tx1"/>
              </a:solidFill>
            </a:rPr>
            <a:t>Laboratory</a:t>
          </a:r>
          <a:r>
            <a:rPr lang="fr-FR" sz="1200" b="0" i="0" kern="1200" baseline="0" dirty="0" smtClean="0">
              <a:solidFill>
                <a:schemeClr val="tx1"/>
              </a:solidFill>
            </a:rPr>
            <a:t> of 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Eromolgy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228600" lvl="2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err="1" smtClean="0">
              <a:solidFill>
                <a:schemeClr val="tx1"/>
              </a:solidFill>
            </a:rPr>
            <a:t>Laboratory</a:t>
          </a:r>
          <a:r>
            <a:rPr lang="fr-FR" sz="1200" b="0" i="0" kern="1200" baseline="0" dirty="0" smtClean="0">
              <a:solidFill>
                <a:schemeClr val="tx1"/>
              </a:solidFill>
            </a:rPr>
            <a:t> of socio 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economy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228600" lvl="2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smtClean="0">
              <a:solidFill>
                <a:schemeClr val="tx1"/>
              </a:solidFill>
            </a:rPr>
            <a:t>Labo of 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Rangeland</a:t>
          </a:r>
          <a:r>
            <a:rPr lang="fr-FR" sz="1200" b="0" i="0" kern="1200" baseline="0" dirty="0" smtClean="0">
              <a:solidFill>
                <a:schemeClr val="tx1"/>
              </a:solidFill>
            </a:rPr>
            <a:t> and 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ecology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228600" lvl="2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smtClean="0">
              <a:solidFill>
                <a:schemeClr val="tx1"/>
              </a:solidFill>
            </a:rPr>
            <a:t>Labo of  animal sciences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228600" lvl="2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smtClean="0">
              <a:solidFill>
                <a:schemeClr val="tx1"/>
              </a:solidFill>
            </a:rPr>
            <a:t>Labo of </a:t>
          </a:r>
          <a:r>
            <a:rPr lang="fr-FR" sz="1200" b="0" i="0" kern="1200" baseline="0" dirty="0" err="1" smtClean="0">
              <a:solidFill>
                <a:schemeClr val="tx1"/>
              </a:solidFill>
            </a:rPr>
            <a:t>Agronomy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smtClean="0">
              <a:solidFill>
                <a:schemeClr val="tx1"/>
              </a:solidFill>
            </a:rPr>
            <a:t>Olive Institute (IO)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1" i="0" kern="1200" baseline="0" dirty="0" smtClean="0">
              <a:solidFill>
                <a:schemeClr val="tx1"/>
              </a:solidFill>
            </a:rPr>
            <a:t> ICARDA</a:t>
          </a:r>
          <a:endParaRPr lang="fr-FR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200" b="0" i="0" kern="1200" baseline="0" dirty="0" smtClean="0">
              <a:solidFill>
                <a:schemeClr val="tx1"/>
              </a:solidFill>
            </a:rPr>
            <a:t>…</a:t>
          </a:r>
          <a:endParaRPr lang="fr-FR" sz="1200" b="0" i="0" kern="1200" baseline="0" dirty="0">
            <a:solidFill>
              <a:schemeClr val="tx1"/>
            </a:solidFill>
          </a:endParaRPr>
        </a:p>
      </dsp:txBody>
      <dsp:txXfrm>
        <a:off x="4" y="4248473"/>
        <a:ext cx="2839187" cy="2555552"/>
      </dsp:txXfrm>
    </dsp:sp>
    <dsp:sp modelId="{97832998-D8D9-43AA-8DF7-756823374D11}">
      <dsp:nvSpPr>
        <dsp:cNvPr id="0" name=""/>
        <dsp:cNvSpPr/>
      </dsp:nvSpPr>
      <dsp:spPr>
        <a:xfrm>
          <a:off x="0" y="2880322"/>
          <a:ext cx="2839187" cy="1259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Farmers (Men, Women, Young)</a:t>
          </a:r>
          <a:endParaRPr lang="en-US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Breeders</a:t>
          </a:r>
          <a:endParaRPr lang="en-US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Olive trees producers</a:t>
          </a:r>
          <a:endParaRPr lang="en-US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Mixed farming system</a:t>
          </a:r>
          <a:endParaRPr lang="en-US" sz="1200" b="0" i="0" kern="1200" baseline="0" dirty="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b="0" i="0" kern="1200" baseline="0" dirty="0" smtClean="0">
              <a:solidFill>
                <a:schemeClr val="tx1"/>
              </a:solidFill>
            </a:rPr>
            <a:t>Irrigators</a:t>
          </a:r>
          <a:endParaRPr lang="en-US" sz="1200" b="0" i="0" kern="1200" baseline="0" dirty="0">
            <a:solidFill>
              <a:schemeClr val="tx1"/>
            </a:solidFill>
          </a:endParaRPr>
        </a:p>
      </dsp:txBody>
      <dsp:txXfrm>
        <a:off x="0" y="2880322"/>
        <a:ext cx="2839187" cy="1259395"/>
      </dsp:txXfrm>
    </dsp:sp>
    <dsp:sp modelId="{2FBE3F28-10B1-42A4-ACBF-84A339C24B76}">
      <dsp:nvSpPr>
        <dsp:cNvPr id="0" name=""/>
        <dsp:cNvSpPr/>
      </dsp:nvSpPr>
      <dsp:spPr>
        <a:xfrm>
          <a:off x="3" y="2088231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baseline="0" dirty="0" smtClean="0">
              <a:solidFill>
                <a:schemeClr val="tx1"/>
              </a:solidFill>
            </a:rPr>
            <a:t>National administrations </a:t>
          </a:r>
          <a:r>
            <a:rPr lang="en-US" sz="1200" b="0" i="0" kern="1200" baseline="0" dirty="0" smtClean="0">
              <a:solidFill>
                <a:schemeClr val="tx1"/>
              </a:solidFill>
            </a:rPr>
            <a:t>(IRESA, General Directions of Production, etc.)</a:t>
          </a:r>
          <a:endParaRPr lang="en-US" sz="1200" b="0" i="0" kern="1200" baseline="0" dirty="0">
            <a:solidFill>
              <a:schemeClr val="tx1"/>
            </a:solidFill>
          </a:endParaRPr>
        </a:p>
      </dsp:txBody>
      <dsp:txXfrm>
        <a:off x="3" y="2088231"/>
        <a:ext cx="2839187" cy="612799"/>
      </dsp:txXfrm>
    </dsp:sp>
    <dsp:sp modelId="{76E8DFB3-AB03-407A-8FC5-8CFEBD65188D}">
      <dsp:nvSpPr>
        <dsp:cNvPr id="0" name=""/>
        <dsp:cNvSpPr/>
      </dsp:nvSpPr>
      <dsp:spPr>
        <a:xfrm>
          <a:off x="323530" y="1368162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dirty="0" smtClean="0">
              <a:solidFill>
                <a:schemeClr val="tx1"/>
              </a:solidFill>
            </a:rPr>
            <a:t>National agencies of promoting agricultural investment  (APIA, API)</a:t>
          </a:r>
          <a:endParaRPr lang="en-US" sz="1200" b="0" i="0" kern="1200" baseline="0" dirty="0">
            <a:solidFill>
              <a:schemeClr val="tx1"/>
            </a:solidFill>
          </a:endParaRPr>
        </a:p>
      </dsp:txBody>
      <dsp:txXfrm>
        <a:off x="323530" y="1368162"/>
        <a:ext cx="2839187" cy="612799"/>
      </dsp:txXfrm>
    </dsp:sp>
    <dsp:sp modelId="{6504E219-A505-4299-ABD8-94D4DD4B7898}">
      <dsp:nvSpPr>
        <dsp:cNvPr id="0" name=""/>
        <dsp:cNvSpPr/>
      </dsp:nvSpPr>
      <dsp:spPr>
        <a:xfrm>
          <a:off x="323515" y="648066"/>
          <a:ext cx="2839187" cy="61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0" i="0" kern="1200" baseline="0" dirty="0" smtClean="0">
              <a:solidFill>
                <a:schemeClr val="tx1"/>
              </a:solidFill>
            </a:rPr>
            <a:t>Banks (Credits, subsidies, BNA, SB, etc.)</a:t>
          </a:r>
          <a:endParaRPr lang="en-US" sz="1200" b="0" i="0" kern="1200" baseline="0" dirty="0">
            <a:solidFill>
              <a:schemeClr val="tx1"/>
            </a:solidFill>
          </a:endParaRPr>
        </a:p>
      </dsp:txBody>
      <dsp:txXfrm>
        <a:off x="323515" y="648066"/>
        <a:ext cx="2839187" cy="612799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1A3551-E723-45AB-86BE-2B97A11FB985}">
      <dsp:nvSpPr>
        <dsp:cNvPr id="0" name=""/>
        <dsp:cNvSpPr/>
      </dsp:nvSpPr>
      <dsp:spPr>
        <a:xfrm>
          <a:off x="0" y="238"/>
          <a:ext cx="3096344" cy="6475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/>
            <a:t>Main stakeholders</a:t>
          </a:r>
          <a:endParaRPr lang="en-US" sz="2700" b="1" kern="1200" dirty="0"/>
        </a:p>
      </dsp:txBody>
      <dsp:txXfrm>
        <a:off x="0" y="238"/>
        <a:ext cx="3096344" cy="64759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60D4BA-672F-4747-9EB3-D3E42618FA9C}">
      <dsp:nvSpPr>
        <dsp:cNvPr id="0" name=""/>
        <dsp:cNvSpPr/>
      </dsp:nvSpPr>
      <dsp:spPr>
        <a:xfrm>
          <a:off x="0" y="0"/>
          <a:ext cx="2940356" cy="185738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CAE5B3-28C5-44E7-9343-DF393698C50B}">
      <dsp:nvSpPr>
        <dsp:cNvPr id="0" name=""/>
        <dsp:cNvSpPr/>
      </dsp:nvSpPr>
      <dsp:spPr>
        <a:xfrm>
          <a:off x="431436" y="0"/>
          <a:ext cx="2077484" cy="18573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900" b="1" kern="1200" dirty="0" smtClean="0"/>
            <a:t>Phase 0 : design &amp; agreement</a:t>
          </a:r>
          <a:endParaRPr lang="fr-FR" sz="2900" b="1" kern="1200" dirty="0"/>
        </a:p>
      </dsp:txBody>
      <dsp:txXfrm>
        <a:off x="431436" y="0"/>
        <a:ext cx="2077484" cy="1857388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6EABA4-E317-4241-838A-1A874D24341D}">
      <dsp:nvSpPr>
        <dsp:cNvPr id="0" name=""/>
        <dsp:cNvSpPr/>
      </dsp:nvSpPr>
      <dsp:spPr>
        <a:xfrm>
          <a:off x="0" y="50601"/>
          <a:ext cx="5214973" cy="1454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600" kern="1200" dirty="0" smtClean="0"/>
            <a:t>Adaptation and validation of AFM </a:t>
          </a:r>
          <a:r>
            <a:rPr lang="fr-FR" sz="2600" kern="1200" dirty="0" err="1" smtClean="0"/>
            <a:t>framework</a:t>
          </a:r>
          <a:r>
            <a:rPr lang="fr-FR" sz="2600" kern="1200" dirty="0" smtClean="0"/>
            <a:t> (phases, etc.)</a:t>
          </a:r>
          <a:endParaRPr lang="fr-FR" sz="2600" kern="1200" dirty="0"/>
        </a:p>
      </dsp:txBody>
      <dsp:txXfrm>
        <a:off x="0" y="50601"/>
        <a:ext cx="5214973" cy="1454456"/>
      </dsp:txXfrm>
    </dsp:sp>
    <dsp:sp modelId="{EC8BF228-05DF-4D8C-9FB6-485B9196627F}">
      <dsp:nvSpPr>
        <dsp:cNvPr id="0" name=""/>
        <dsp:cNvSpPr/>
      </dsp:nvSpPr>
      <dsp:spPr>
        <a:xfrm>
          <a:off x="0" y="1579937"/>
          <a:ext cx="5214973" cy="1454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Agreement</a:t>
          </a:r>
          <a:endParaRPr lang="fr-FR" sz="2600" kern="1200" dirty="0"/>
        </a:p>
      </dsp:txBody>
      <dsp:txXfrm>
        <a:off x="0" y="1579937"/>
        <a:ext cx="5214973" cy="1454456"/>
      </dsp:txXfrm>
    </dsp:sp>
    <dsp:sp modelId="{F29FEEC7-605D-4BEB-A6F0-AE32FA3DB543}">
      <dsp:nvSpPr>
        <dsp:cNvPr id="0" name=""/>
        <dsp:cNvSpPr/>
      </dsp:nvSpPr>
      <dsp:spPr>
        <a:xfrm>
          <a:off x="0" y="3109274"/>
          <a:ext cx="5214973" cy="1454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Governance of the agreement : Steering committee </a:t>
          </a:r>
          <a:endParaRPr lang="en-US" sz="2600" kern="1200" dirty="0"/>
        </a:p>
      </dsp:txBody>
      <dsp:txXfrm>
        <a:off x="0" y="3109274"/>
        <a:ext cx="5214973" cy="1454456"/>
      </dsp:txXfrm>
    </dsp:sp>
    <dsp:sp modelId="{3BA6C118-CA5E-475C-A9C0-3211540F2261}">
      <dsp:nvSpPr>
        <dsp:cNvPr id="0" name=""/>
        <dsp:cNvSpPr/>
      </dsp:nvSpPr>
      <dsp:spPr>
        <a:xfrm>
          <a:off x="0" y="4638610"/>
          <a:ext cx="5214973" cy="1454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Common commitment to make use of the AFM framework to produce IPNRM plan</a:t>
          </a:r>
          <a:endParaRPr lang="en-US" sz="2600" kern="1200" dirty="0"/>
        </a:p>
      </dsp:txBody>
      <dsp:txXfrm>
        <a:off x="0" y="4638610"/>
        <a:ext cx="5214973" cy="1454456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7F803-39D4-4D5C-A953-9637D340BB20}">
      <dsp:nvSpPr>
        <dsp:cNvPr id="0" name=""/>
        <dsp:cNvSpPr/>
      </dsp:nvSpPr>
      <dsp:spPr>
        <a:xfrm>
          <a:off x="0" y="0"/>
          <a:ext cx="3214708" cy="307183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B5C53-A84C-45B7-BCCE-1D763106A24C}">
      <dsp:nvSpPr>
        <dsp:cNvPr id="0" name=""/>
        <dsp:cNvSpPr/>
      </dsp:nvSpPr>
      <dsp:spPr>
        <a:xfrm>
          <a:off x="277759" y="439892"/>
          <a:ext cx="2330112" cy="2336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Phase 1: Situation </a:t>
          </a:r>
          <a:r>
            <a:rPr lang="fr-FR" sz="3000" kern="1200" dirty="0" err="1" smtClean="0"/>
            <a:t>assessment</a:t>
          </a:r>
          <a:r>
            <a:rPr lang="fr-FR" sz="3000" kern="1200" dirty="0" smtClean="0"/>
            <a:t> &amp; </a:t>
          </a:r>
          <a:r>
            <a:rPr lang="fr-FR" sz="3000" kern="1200" dirty="0" err="1" smtClean="0"/>
            <a:t>scenario’s</a:t>
          </a:r>
          <a:endParaRPr lang="fr-FR" sz="3000" kern="1200" dirty="0"/>
        </a:p>
      </dsp:txBody>
      <dsp:txXfrm>
        <a:off x="277759" y="439892"/>
        <a:ext cx="2330112" cy="233635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8BF228-05DF-4D8C-9FB6-485B9196627F}">
      <dsp:nvSpPr>
        <dsp:cNvPr id="0" name=""/>
        <dsp:cNvSpPr/>
      </dsp:nvSpPr>
      <dsp:spPr>
        <a:xfrm>
          <a:off x="0" y="238240"/>
          <a:ext cx="3214710" cy="13985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noProof="0" dirty="0" smtClean="0"/>
            <a:t>Preliminary field investigations, WP2</a:t>
          </a:r>
          <a:endParaRPr lang="en-US" sz="2500" kern="1200" noProof="0" dirty="0"/>
        </a:p>
      </dsp:txBody>
      <dsp:txXfrm>
        <a:off x="0" y="238240"/>
        <a:ext cx="3214710" cy="1398515"/>
      </dsp:txXfrm>
    </dsp:sp>
    <dsp:sp modelId="{F29FEEC7-605D-4BEB-A6F0-AE32FA3DB543}">
      <dsp:nvSpPr>
        <dsp:cNvPr id="0" name=""/>
        <dsp:cNvSpPr/>
      </dsp:nvSpPr>
      <dsp:spPr>
        <a:xfrm>
          <a:off x="0" y="1708756"/>
          <a:ext cx="3214710" cy="13985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Organization of a SW June 2011</a:t>
          </a:r>
          <a:endParaRPr lang="en-US" sz="2500" kern="1200" dirty="0"/>
        </a:p>
      </dsp:txBody>
      <dsp:txXfrm>
        <a:off x="0" y="1708756"/>
        <a:ext cx="3214710" cy="1398515"/>
      </dsp:txXfrm>
    </dsp:sp>
    <dsp:sp modelId="{3BA6C118-CA5E-475C-A9C0-3211540F2261}">
      <dsp:nvSpPr>
        <dsp:cNvPr id="0" name=""/>
        <dsp:cNvSpPr/>
      </dsp:nvSpPr>
      <dsp:spPr>
        <a:xfrm>
          <a:off x="0" y="3179272"/>
          <a:ext cx="3214710" cy="13985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Elaboration of the “</a:t>
          </a:r>
          <a:r>
            <a:rPr lang="fr-FR" sz="2500" i="1" u="sng" kern="1200" dirty="0" err="1" smtClean="0"/>
            <a:t>Rapid</a:t>
          </a:r>
          <a:r>
            <a:rPr lang="fr-FR" sz="2500" i="1" u="sng" kern="1200" dirty="0" smtClean="0"/>
            <a:t> </a:t>
          </a:r>
          <a:r>
            <a:rPr lang="fr-FR" sz="2500" i="1" u="sng" kern="1200" dirty="0" err="1" smtClean="0"/>
            <a:t>Assessment</a:t>
          </a:r>
          <a:r>
            <a:rPr lang="fr-FR" sz="2500" i="1" u="sng" kern="1200" dirty="0" smtClean="0"/>
            <a:t> report, IRA-OSS-ICRAF,</a:t>
          </a:r>
          <a:endParaRPr lang="en-US" sz="2500" kern="1200" dirty="0"/>
        </a:p>
      </dsp:txBody>
      <dsp:txXfrm>
        <a:off x="0" y="3179272"/>
        <a:ext cx="3214710" cy="1398515"/>
      </dsp:txXfrm>
    </dsp:sp>
    <dsp:sp modelId="{CE65E423-4EDF-4260-A87B-82AAF9F5D075}">
      <dsp:nvSpPr>
        <dsp:cNvPr id="0" name=""/>
        <dsp:cNvSpPr/>
      </dsp:nvSpPr>
      <dsp:spPr>
        <a:xfrm>
          <a:off x="0" y="4649787"/>
          <a:ext cx="3214710" cy="13985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 dirty="0" smtClean="0"/>
            <a:t>Identification of main scénarios (WP 6)</a:t>
          </a:r>
          <a:endParaRPr lang="en-US" sz="2500" kern="1200" dirty="0"/>
        </a:p>
      </dsp:txBody>
      <dsp:txXfrm>
        <a:off x="0" y="4649787"/>
        <a:ext cx="3214710" cy="1398515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1247BD-8FBF-4B67-8F54-8F33E0AD6E82}">
      <dsp:nvSpPr>
        <dsp:cNvPr id="0" name=""/>
        <dsp:cNvSpPr/>
      </dsp:nvSpPr>
      <dsp:spPr>
        <a:xfrm>
          <a:off x="1718" y="0"/>
          <a:ext cx="1969009" cy="22860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b="1" kern="1200" dirty="0" smtClean="0"/>
            <a:t>5 </a:t>
          </a:r>
          <a:r>
            <a:rPr lang="fr-FR" sz="1600" b="1" kern="1200" dirty="0" err="1" smtClean="0"/>
            <a:t>thematic</a:t>
          </a:r>
          <a:r>
            <a:rPr lang="fr-FR" sz="1600" b="1" kern="1200" dirty="0" smtClean="0"/>
            <a:t> </a:t>
          </a:r>
          <a:r>
            <a:rPr lang="fr-FR" sz="1600" b="1" kern="1200" dirty="0" err="1" smtClean="0"/>
            <a:t>working</a:t>
          </a:r>
          <a:r>
            <a:rPr lang="fr-FR" sz="1600" b="1" kern="1200" dirty="0" smtClean="0"/>
            <a:t> groups (GTT) </a:t>
          </a:r>
          <a:endParaRPr lang="fr-FR" sz="1600" b="1" kern="1200" dirty="0"/>
        </a:p>
      </dsp:txBody>
      <dsp:txXfrm>
        <a:off x="1718" y="914406"/>
        <a:ext cx="1969009" cy="914406"/>
      </dsp:txXfrm>
    </dsp:sp>
    <dsp:sp modelId="{3CA40BD5-8B99-42A1-9DBC-60DC9861BB6D}">
      <dsp:nvSpPr>
        <dsp:cNvPr id="0" name=""/>
        <dsp:cNvSpPr/>
      </dsp:nvSpPr>
      <dsp:spPr>
        <a:xfrm>
          <a:off x="605602" y="137160"/>
          <a:ext cx="761243" cy="76124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240A26-2737-437E-B5DD-26F172A4DD41}">
      <dsp:nvSpPr>
        <dsp:cNvPr id="0" name=""/>
        <dsp:cNvSpPr/>
      </dsp:nvSpPr>
      <dsp:spPr>
        <a:xfrm>
          <a:off x="2029799" y="0"/>
          <a:ext cx="1969009" cy="22860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b="1" kern="1200" dirty="0" smtClean="0"/>
            <a:t>3 territorial </a:t>
          </a:r>
          <a:r>
            <a:rPr lang="fr-FR" sz="1600" b="1" kern="1200" dirty="0" err="1" smtClean="0"/>
            <a:t>working</a:t>
          </a:r>
          <a:r>
            <a:rPr lang="fr-FR" sz="1600" b="1" kern="1200" dirty="0" smtClean="0"/>
            <a:t> groups</a:t>
          </a:r>
          <a:endParaRPr lang="fr-FR" sz="1600" b="1" kern="1200" dirty="0"/>
        </a:p>
      </dsp:txBody>
      <dsp:txXfrm>
        <a:off x="2029799" y="914406"/>
        <a:ext cx="1969009" cy="914406"/>
      </dsp:txXfrm>
    </dsp:sp>
    <dsp:sp modelId="{F4C7CE4D-5F4B-440E-A776-A1B5256FAE64}">
      <dsp:nvSpPr>
        <dsp:cNvPr id="0" name=""/>
        <dsp:cNvSpPr/>
      </dsp:nvSpPr>
      <dsp:spPr>
        <a:xfrm>
          <a:off x="2633682" y="137160"/>
          <a:ext cx="761243" cy="76124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5E3AE9-BE55-440A-96DB-2DA129CE1019}">
      <dsp:nvSpPr>
        <dsp:cNvPr id="0" name=""/>
        <dsp:cNvSpPr/>
      </dsp:nvSpPr>
      <dsp:spPr>
        <a:xfrm>
          <a:off x="160021" y="1828812"/>
          <a:ext cx="3680485" cy="342902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62AD502-502D-4333-82C6-70E9BBB1A894}">
      <dsp:nvSpPr>
        <dsp:cNvPr id="0" name=""/>
        <dsp:cNvSpPr/>
      </dsp:nvSpPr>
      <dsp:spPr>
        <a:xfrm>
          <a:off x="0" y="1379731"/>
          <a:ext cx="4214842" cy="9052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40 action </a:t>
          </a:r>
          <a:r>
            <a:rPr lang="fr-FR" sz="2100" b="1" kern="1200" dirty="0" err="1" smtClean="0"/>
            <a:t>sheets</a:t>
          </a:r>
          <a:endParaRPr lang="fr-FR" sz="2100" b="1" kern="1200" dirty="0"/>
        </a:p>
      </dsp:txBody>
      <dsp:txXfrm>
        <a:off x="0" y="1379731"/>
        <a:ext cx="4214842" cy="905253"/>
      </dsp:txXfrm>
    </dsp:sp>
    <dsp:sp modelId="{1AB9350E-07F9-41BC-A94D-DD2C5A2DE144}">
      <dsp:nvSpPr>
        <dsp:cNvPr id="0" name=""/>
        <dsp:cNvSpPr/>
      </dsp:nvSpPr>
      <dsp:spPr>
        <a:xfrm rot="10800000">
          <a:off x="0" y="1030"/>
          <a:ext cx="4214842" cy="139227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Identification of actions (INRM, management &amp; local </a:t>
          </a:r>
          <a:r>
            <a:rPr lang="en-US" sz="2100" b="1" kern="1200" noProof="0" dirty="0" smtClean="0"/>
            <a:t>Development </a:t>
          </a:r>
          <a:endParaRPr lang="en-US" sz="2100" b="1" kern="1200" noProof="0" dirty="0"/>
        </a:p>
      </dsp:txBody>
      <dsp:txXfrm rot="10800000">
        <a:off x="0" y="1030"/>
        <a:ext cx="4214842" cy="1392279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7F803-39D4-4D5C-A953-9637D340BB20}">
      <dsp:nvSpPr>
        <dsp:cNvPr id="0" name=""/>
        <dsp:cNvSpPr/>
      </dsp:nvSpPr>
      <dsp:spPr>
        <a:xfrm>
          <a:off x="1" y="0"/>
          <a:ext cx="4143401" cy="171451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B5C53-A84C-45B7-BCCE-1D763106A24C}">
      <dsp:nvSpPr>
        <dsp:cNvPr id="0" name=""/>
        <dsp:cNvSpPr/>
      </dsp:nvSpPr>
      <dsp:spPr>
        <a:xfrm>
          <a:off x="0" y="205251"/>
          <a:ext cx="3465646" cy="13040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b="1" kern="1200" dirty="0" smtClean="0">
              <a:solidFill>
                <a:schemeClr val="bg1"/>
              </a:solidFill>
              <a:ea typeface="Calibri" pitchFamily="34" charset="0"/>
            </a:rPr>
            <a:t>Phase 2 : Option </a:t>
          </a:r>
          <a:r>
            <a:rPr lang="fr-FR" sz="2800" b="1" kern="1200" dirty="0" err="1" smtClean="0">
              <a:solidFill>
                <a:schemeClr val="bg1"/>
              </a:solidFill>
              <a:ea typeface="Calibri" pitchFamily="34" charset="0"/>
            </a:rPr>
            <a:t>assessment</a:t>
          </a:r>
          <a:r>
            <a:rPr lang="fr-FR" sz="2800" b="1" kern="1200" dirty="0" smtClean="0">
              <a:solidFill>
                <a:schemeClr val="bg1"/>
              </a:solidFill>
              <a:ea typeface="Calibri" pitchFamily="34" charset="0"/>
            </a:rPr>
            <a:t> &amp; design</a:t>
          </a:r>
          <a:endParaRPr lang="fr-FR" sz="2800" b="1" kern="1200" dirty="0">
            <a:solidFill>
              <a:schemeClr val="bg1"/>
            </a:solidFill>
          </a:endParaRPr>
        </a:p>
      </dsp:txBody>
      <dsp:txXfrm>
        <a:off x="0" y="205251"/>
        <a:ext cx="3465646" cy="1304009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7F803-39D4-4D5C-A953-9637D340BB20}">
      <dsp:nvSpPr>
        <dsp:cNvPr id="0" name=""/>
        <dsp:cNvSpPr/>
      </dsp:nvSpPr>
      <dsp:spPr>
        <a:xfrm>
          <a:off x="0" y="0"/>
          <a:ext cx="3071832" cy="17859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B5C53-A84C-45B7-BCCE-1D763106A24C}">
      <dsp:nvSpPr>
        <dsp:cNvPr id="0" name=""/>
        <dsp:cNvSpPr/>
      </dsp:nvSpPr>
      <dsp:spPr>
        <a:xfrm>
          <a:off x="164026" y="213803"/>
          <a:ext cx="2743781" cy="135834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b="1" kern="1200" dirty="0" smtClean="0">
              <a:solidFill>
                <a:schemeClr val="bg1"/>
              </a:solidFill>
              <a:ea typeface="Calibri" pitchFamily="34" charset="0"/>
            </a:rPr>
            <a:t>Phase 3 : </a:t>
          </a:r>
          <a:r>
            <a:rPr lang="fr-FR" sz="2300" b="1" kern="1200" dirty="0" err="1" smtClean="0">
              <a:solidFill>
                <a:schemeClr val="bg1"/>
              </a:solidFill>
              <a:ea typeface="Calibri" pitchFamily="34" charset="0"/>
            </a:rPr>
            <a:t>integration</a:t>
          </a:r>
          <a:r>
            <a:rPr lang="fr-FR" sz="2300" b="1" kern="1200" dirty="0" smtClean="0">
              <a:solidFill>
                <a:schemeClr val="bg1"/>
              </a:solidFill>
              <a:ea typeface="Calibri" pitchFamily="34" charset="0"/>
            </a:rPr>
            <a:t> of options &amp; </a:t>
          </a:r>
          <a:r>
            <a:rPr lang="fr-FR" sz="2300" b="1" kern="1200" dirty="0" err="1" smtClean="0">
              <a:solidFill>
                <a:schemeClr val="bg1"/>
              </a:solidFill>
              <a:ea typeface="Calibri" pitchFamily="34" charset="0"/>
            </a:rPr>
            <a:t>strategies</a:t>
          </a:r>
          <a:endParaRPr lang="fr-FR" sz="2300" b="1" kern="1200" dirty="0">
            <a:solidFill>
              <a:schemeClr val="bg1"/>
            </a:solidFill>
          </a:endParaRPr>
        </a:p>
      </dsp:txBody>
      <dsp:txXfrm>
        <a:off x="164026" y="213803"/>
        <a:ext cx="2743781" cy="1358343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349820-AD6D-495E-9040-7CD660C65743}">
      <dsp:nvSpPr>
        <dsp:cNvPr id="0" name=""/>
        <dsp:cNvSpPr/>
      </dsp:nvSpPr>
      <dsp:spPr>
        <a:xfrm>
          <a:off x="0" y="198960"/>
          <a:ext cx="5643570" cy="959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4000" kern="1200" dirty="0" smtClean="0"/>
            <a:t>Elaboration of PAIP BVOZ</a:t>
          </a:r>
          <a:endParaRPr lang="fr-FR" sz="4000" kern="1200" dirty="0"/>
        </a:p>
      </dsp:txBody>
      <dsp:txXfrm>
        <a:off x="0" y="198960"/>
        <a:ext cx="5643570" cy="959400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EB4D26-7542-453D-9502-44985CD0974F}">
      <dsp:nvSpPr>
        <dsp:cNvPr id="0" name=""/>
        <dsp:cNvSpPr/>
      </dsp:nvSpPr>
      <dsp:spPr>
        <a:xfrm>
          <a:off x="0" y="25322"/>
          <a:ext cx="5072066" cy="15228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 dirty="0" smtClean="0"/>
            <a:t>Scenarios </a:t>
          </a:r>
          <a:r>
            <a:rPr lang="en-US" sz="2500" kern="1200" noProof="0" dirty="0" smtClean="0"/>
            <a:t>assessment</a:t>
          </a:r>
          <a:r>
            <a:rPr lang="fr-FR" sz="2500" kern="1200" dirty="0" smtClean="0"/>
            <a:t> in collaboration </a:t>
          </a:r>
          <a:r>
            <a:rPr lang="fr-FR" sz="2500" kern="1200" dirty="0" err="1" smtClean="0"/>
            <a:t>with</a:t>
          </a:r>
          <a:r>
            <a:rPr lang="fr-FR" sz="2500" kern="1200" dirty="0" smtClean="0"/>
            <a:t> PIK (WP6)  ;</a:t>
          </a:r>
          <a:endParaRPr lang="fr-FR" sz="2500" kern="1200" dirty="0"/>
        </a:p>
      </dsp:txBody>
      <dsp:txXfrm>
        <a:off x="0" y="25322"/>
        <a:ext cx="5072066" cy="1522828"/>
      </dsp:txXfrm>
    </dsp:sp>
    <dsp:sp modelId="{2D196C62-58F2-4F1C-B246-4A5FC1C9910B}">
      <dsp:nvSpPr>
        <dsp:cNvPr id="0" name=""/>
        <dsp:cNvSpPr/>
      </dsp:nvSpPr>
      <dsp:spPr>
        <a:xfrm>
          <a:off x="0" y="1620150"/>
          <a:ext cx="5072066" cy="15228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 dirty="0" smtClean="0"/>
            <a:t>Financial and </a:t>
          </a:r>
          <a:r>
            <a:rPr lang="en-US" sz="2500" kern="1200" noProof="0" dirty="0" smtClean="0"/>
            <a:t>economic assessment</a:t>
          </a:r>
        </a:p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noProof="0" dirty="0" smtClean="0"/>
            <a:t>(Economic </a:t>
          </a:r>
          <a:r>
            <a:rPr lang="fr-FR" sz="2500" kern="1200" dirty="0" smtClean="0"/>
            <a:t>Instruments) in collaboration </a:t>
          </a:r>
          <a:r>
            <a:rPr lang="fr-FR" sz="2500" kern="1200" dirty="0" err="1" smtClean="0"/>
            <a:t>with</a:t>
          </a:r>
          <a:r>
            <a:rPr lang="fr-FR" sz="2500" kern="1200" dirty="0" smtClean="0"/>
            <a:t> INR (WP4) ;</a:t>
          </a:r>
          <a:endParaRPr lang="fr-FR" sz="2500" kern="1200" dirty="0"/>
        </a:p>
      </dsp:txBody>
      <dsp:txXfrm>
        <a:off x="0" y="1620150"/>
        <a:ext cx="5072066" cy="1522828"/>
      </dsp:txXfrm>
    </dsp:sp>
    <dsp:sp modelId="{E4D97EAA-712A-40E9-B5FD-191BE5C47CDF}">
      <dsp:nvSpPr>
        <dsp:cNvPr id="0" name=""/>
        <dsp:cNvSpPr/>
      </dsp:nvSpPr>
      <dsp:spPr>
        <a:xfrm>
          <a:off x="0" y="3214979"/>
          <a:ext cx="5072066" cy="15228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noProof="0" dirty="0" smtClean="0"/>
            <a:t>Ecosystem services assessment (ESS mapping and vulnerability) in collaboration with WPs: 1, 3 and 6 ;</a:t>
          </a:r>
          <a:endParaRPr lang="en-US" sz="2500" kern="1200" noProof="0" dirty="0"/>
        </a:p>
      </dsp:txBody>
      <dsp:txXfrm>
        <a:off x="0" y="3214979"/>
        <a:ext cx="5072066" cy="1522828"/>
      </dsp:txXfrm>
    </dsp:sp>
    <dsp:sp modelId="{829E7A50-6D4E-4786-84F7-48083C26E2AB}">
      <dsp:nvSpPr>
        <dsp:cNvPr id="0" name=""/>
        <dsp:cNvSpPr/>
      </dsp:nvSpPr>
      <dsp:spPr>
        <a:xfrm>
          <a:off x="0" y="4809807"/>
          <a:ext cx="5072066" cy="15228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 noProof="0" dirty="0" err="1" smtClean="0"/>
            <a:t>Assessment</a:t>
          </a:r>
          <a:r>
            <a:rPr lang="fr-FR" sz="2500" kern="1200" noProof="0" dirty="0" smtClean="0"/>
            <a:t> of water balance </a:t>
          </a:r>
          <a:r>
            <a:rPr lang="fr-FR" sz="2500" kern="1200" dirty="0" smtClean="0"/>
            <a:t> (WEAP) in collaboration </a:t>
          </a:r>
          <a:r>
            <a:rPr lang="fr-FR" sz="2500" kern="1200" dirty="0" err="1" smtClean="0"/>
            <a:t>with</a:t>
          </a:r>
          <a:r>
            <a:rPr lang="fr-FR" sz="2500" kern="1200" dirty="0" smtClean="0"/>
            <a:t> IWMI (WP3) ; </a:t>
          </a:r>
          <a:endParaRPr lang="fr-FR" sz="2500" kern="1200" dirty="0"/>
        </a:p>
      </dsp:txBody>
      <dsp:txXfrm>
        <a:off x="0" y="4809807"/>
        <a:ext cx="5072066" cy="1522828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7F803-39D4-4D5C-A953-9637D340BB20}">
      <dsp:nvSpPr>
        <dsp:cNvPr id="0" name=""/>
        <dsp:cNvSpPr/>
      </dsp:nvSpPr>
      <dsp:spPr>
        <a:xfrm>
          <a:off x="0" y="0"/>
          <a:ext cx="3286146" cy="150019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B5C53-A84C-45B7-BCCE-1D763106A24C}">
      <dsp:nvSpPr>
        <dsp:cNvPr id="0" name=""/>
        <dsp:cNvSpPr/>
      </dsp:nvSpPr>
      <dsp:spPr>
        <a:xfrm>
          <a:off x="479231" y="179594"/>
          <a:ext cx="2327684" cy="11410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dirty="0" smtClean="0">
              <a:solidFill>
                <a:schemeClr val="bg1"/>
              </a:solidFill>
              <a:ea typeface="Calibri" pitchFamily="34" charset="0"/>
            </a:rPr>
            <a:t>Phase 4 : </a:t>
          </a:r>
          <a:r>
            <a:rPr lang="fr-FR" sz="2400" b="1" kern="1200" dirty="0" err="1" smtClean="0">
              <a:solidFill>
                <a:schemeClr val="bg1"/>
              </a:solidFill>
              <a:ea typeface="Calibri" pitchFamily="34" charset="0"/>
            </a:rPr>
            <a:t>Testing</a:t>
          </a:r>
          <a:r>
            <a:rPr lang="fr-FR" sz="2400" b="1" kern="1200" dirty="0" smtClean="0">
              <a:solidFill>
                <a:schemeClr val="bg1"/>
              </a:solidFill>
              <a:ea typeface="Calibri" pitchFamily="34" charset="0"/>
            </a:rPr>
            <a:t> </a:t>
          </a:r>
          <a:r>
            <a:rPr lang="fr-FR" sz="2400" b="1" kern="1200" dirty="0" err="1" smtClean="0">
              <a:solidFill>
                <a:schemeClr val="bg1"/>
              </a:solidFill>
              <a:ea typeface="Calibri" pitchFamily="34" charset="0"/>
            </a:rPr>
            <a:t>strategy</a:t>
          </a:r>
          <a:endParaRPr lang="fr-FR" sz="2400" b="1" kern="1200" dirty="0">
            <a:solidFill>
              <a:schemeClr val="bg1"/>
            </a:solidFill>
          </a:endParaRPr>
        </a:p>
      </dsp:txBody>
      <dsp:txXfrm>
        <a:off x="479231" y="179594"/>
        <a:ext cx="2327684" cy="1141008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7F803-39D4-4D5C-A953-9637D340BB20}">
      <dsp:nvSpPr>
        <dsp:cNvPr id="0" name=""/>
        <dsp:cNvSpPr/>
      </dsp:nvSpPr>
      <dsp:spPr>
        <a:xfrm>
          <a:off x="0" y="0"/>
          <a:ext cx="3000394" cy="242889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B5C53-A84C-45B7-BCCE-1D763106A24C}">
      <dsp:nvSpPr>
        <dsp:cNvPr id="0" name=""/>
        <dsp:cNvSpPr/>
      </dsp:nvSpPr>
      <dsp:spPr>
        <a:xfrm>
          <a:off x="0" y="331218"/>
          <a:ext cx="2742714" cy="1847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700" b="1" kern="1200" dirty="0" smtClean="0">
              <a:solidFill>
                <a:schemeClr val="bg1"/>
              </a:solidFill>
              <a:ea typeface="Calibri" pitchFamily="34" charset="0"/>
            </a:rPr>
            <a:t>Phase 5 : </a:t>
          </a:r>
          <a:r>
            <a:rPr lang="fr-FR" sz="2700" b="1" kern="1200" dirty="0" err="1" smtClean="0">
              <a:solidFill>
                <a:schemeClr val="bg1"/>
              </a:solidFill>
              <a:ea typeface="Calibri" pitchFamily="34" charset="0"/>
            </a:rPr>
            <a:t>Implementation</a:t>
          </a:r>
          <a:r>
            <a:rPr lang="fr-FR" sz="2700" b="1" kern="1200" dirty="0" smtClean="0">
              <a:solidFill>
                <a:schemeClr val="bg1"/>
              </a:solidFill>
              <a:ea typeface="Calibri" pitchFamily="34" charset="0"/>
            </a:rPr>
            <a:t> </a:t>
          </a:r>
          <a:r>
            <a:rPr lang="fr-FR" sz="2700" b="1" kern="1200" dirty="0" err="1" smtClean="0">
              <a:solidFill>
                <a:schemeClr val="bg1"/>
              </a:solidFill>
              <a:ea typeface="Calibri" pitchFamily="34" charset="0"/>
            </a:rPr>
            <a:t>procedure</a:t>
          </a:r>
          <a:r>
            <a:rPr lang="fr-FR" sz="2700" b="1" kern="1200" dirty="0" smtClean="0">
              <a:solidFill>
                <a:schemeClr val="bg1"/>
              </a:solidFill>
              <a:ea typeface="Calibri" pitchFamily="34" charset="0"/>
            </a:rPr>
            <a:t>)</a:t>
          </a:r>
          <a:endParaRPr lang="fr-FR" sz="2700" b="1" kern="1200" dirty="0">
            <a:solidFill>
              <a:schemeClr val="bg1"/>
            </a:solidFill>
          </a:endParaRPr>
        </a:p>
      </dsp:txBody>
      <dsp:txXfrm>
        <a:off x="0" y="331218"/>
        <a:ext cx="2742714" cy="1847347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8BF5E46-9FD0-400E-A976-2D979AA53889}">
      <dsp:nvSpPr>
        <dsp:cNvPr id="0" name=""/>
        <dsp:cNvSpPr/>
      </dsp:nvSpPr>
      <dsp:spPr>
        <a:xfrm>
          <a:off x="0" y="634436"/>
          <a:ext cx="5143504" cy="15588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noProof="0" dirty="0" smtClean="0"/>
            <a:t>Steering </a:t>
          </a:r>
          <a:r>
            <a:rPr lang="en-US" sz="2200" kern="1200" noProof="0" dirty="0" err="1" smtClean="0"/>
            <a:t>commitee</a:t>
          </a:r>
          <a:r>
            <a:rPr lang="en-US" sz="2200" kern="1200" noProof="0" dirty="0" smtClean="0"/>
            <a:t> for validation of PAIP BVOZ (3 </a:t>
          </a:r>
          <a:r>
            <a:rPr lang="en-US" sz="2200" kern="1200" noProof="0" dirty="0" err="1" smtClean="0"/>
            <a:t>october</a:t>
          </a:r>
          <a:r>
            <a:rPr lang="en-US" sz="2200" kern="1200" noProof="0" dirty="0" smtClean="0"/>
            <a:t>)</a:t>
          </a:r>
          <a:endParaRPr lang="en-US" sz="2200" kern="1200" noProof="0" dirty="0"/>
        </a:p>
      </dsp:txBody>
      <dsp:txXfrm>
        <a:off x="0" y="634436"/>
        <a:ext cx="5143504" cy="1558878"/>
      </dsp:txXfrm>
    </dsp:sp>
    <dsp:sp modelId="{49F7CEFA-0EA5-49D9-8714-4B762F45AF81}">
      <dsp:nvSpPr>
        <dsp:cNvPr id="0" name=""/>
        <dsp:cNvSpPr/>
      </dsp:nvSpPr>
      <dsp:spPr>
        <a:xfrm>
          <a:off x="0" y="2226622"/>
          <a:ext cx="5143504" cy="15588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noProof="0" dirty="0" smtClean="0"/>
            <a:t>Communication strategy to support local actors to uptake the INRM plan decision for funding &amp; for its integration to the national WSC and INRM strategies</a:t>
          </a:r>
          <a:endParaRPr lang="en-US" sz="2200" kern="1200" noProof="0" dirty="0"/>
        </a:p>
      </dsp:txBody>
      <dsp:txXfrm>
        <a:off x="0" y="2226622"/>
        <a:ext cx="5143504" cy="1558878"/>
      </dsp:txXfrm>
    </dsp:sp>
    <dsp:sp modelId="{31E839F7-1A27-4C1D-914B-AB4904A00A62}">
      <dsp:nvSpPr>
        <dsp:cNvPr id="0" name=""/>
        <dsp:cNvSpPr/>
      </dsp:nvSpPr>
      <dsp:spPr>
        <a:xfrm>
          <a:off x="0" y="3878914"/>
          <a:ext cx="5143504" cy="15588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noProof="0" dirty="0" smtClean="0"/>
            <a:t>Extrapolation of the approach to other watershed in the district and in a similar contexts</a:t>
          </a:r>
          <a:endParaRPr lang="en-US" sz="2200" kern="1200" noProof="0" dirty="0"/>
        </a:p>
      </dsp:txBody>
      <dsp:txXfrm>
        <a:off x="0" y="3878914"/>
        <a:ext cx="5143504" cy="1558878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0CE31D-51E4-4E5D-8756-EFB29A0DAC39}">
      <dsp:nvSpPr>
        <dsp:cNvPr id="0" name=""/>
        <dsp:cNvSpPr/>
      </dsp:nvSpPr>
      <dsp:spPr>
        <a:xfrm>
          <a:off x="500072" y="0"/>
          <a:ext cx="8358200" cy="475775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D909F7-03A4-4ACE-8370-A6445C8A72A8}">
      <dsp:nvSpPr>
        <dsp:cNvPr id="0" name=""/>
        <dsp:cNvSpPr/>
      </dsp:nvSpPr>
      <dsp:spPr>
        <a:xfrm>
          <a:off x="1622789" y="3537868"/>
          <a:ext cx="175085" cy="1750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318101-6A0F-4931-9CCA-C5050CA0F297}">
      <dsp:nvSpPr>
        <dsp:cNvPr id="0" name=""/>
        <dsp:cNvSpPr/>
      </dsp:nvSpPr>
      <dsp:spPr>
        <a:xfrm>
          <a:off x="139940" y="2471743"/>
          <a:ext cx="1574540" cy="1132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774" tIns="0" rIns="0" bIns="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First </a:t>
          </a:r>
          <a:r>
            <a:rPr lang="en-GB" sz="1600" kern="1200" dirty="0" err="1" smtClean="0"/>
            <a:t>Muti</a:t>
          </a:r>
          <a:r>
            <a:rPr lang="en-GB" sz="1600" kern="1200" dirty="0" smtClean="0"/>
            <a:t>-stakeholders workshops14-16 December 2011</a:t>
          </a:r>
          <a:endParaRPr lang="en-GB" sz="1600" kern="1200" dirty="0"/>
        </a:p>
      </dsp:txBody>
      <dsp:txXfrm>
        <a:off x="139940" y="2471743"/>
        <a:ext cx="1574540" cy="1132346"/>
      </dsp:txXfrm>
    </dsp:sp>
    <dsp:sp modelId="{1BD49E52-5A07-48C7-B7B2-7862A8F0E74E}">
      <dsp:nvSpPr>
        <dsp:cNvPr id="0" name=""/>
        <dsp:cNvSpPr/>
      </dsp:nvSpPr>
      <dsp:spPr>
        <a:xfrm>
          <a:off x="2570534" y="2627233"/>
          <a:ext cx="274046" cy="274046"/>
        </a:xfrm>
        <a:prstGeom prst="ellipse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EE93C6-4632-44B9-9411-55BFAD806F5A}">
      <dsp:nvSpPr>
        <dsp:cNvPr id="0" name=""/>
        <dsp:cNvSpPr/>
      </dsp:nvSpPr>
      <dsp:spPr>
        <a:xfrm>
          <a:off x="1357286" y="1328737"/>
          <a:ext cx="1263660" cy="1993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212" tIns="0" rIns="0" bIns="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First Steering committee with Champion December 16,  2011</a:t>
          </a:r>
          <a:endParaRPr lang="en-GB" sz="1600" kern="1200" dirty="0"/>
        </a:p>
      </dsp:txBody>
      <dsp:txXfrm>
        <a:off x="1357286" y="1328737"/>
        <a:ext cx="1263660" cy="1993500"/>
      </dsp:txXfrm>
    </dsp:sp>
    <dsp:sp modelId="{38EDAC68-9F3E-49DD-8451-E5DA2E1FD803}">
      <dsp:nvSpPr>
        <dsp:cNvPr id="0" name=""/>
        <dsp:cNvSpPr/>
      </dsp:nvSpPr>
      <dsp:spPr>
        <a:xfrm>
          <a:off x="3788520" y="1901200"/>
          <a:ext cx="365395" cy="365395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15C32B-BF6B-438F-A6D5-622B8012BD16}">
      <dsp:nvSpPr>
        <dsp:cNvPr id="0" name=""/>
        <dsp:cNvSpPr/>
      </dsp:nvSpPr>
      <dsp:spPr>
        <a:xfrm>
          <a:off x="2826494" y="859336"/>
          <a:ext cx="1531195" cy="1040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616" tIns="0" rIns="0" bIns="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Second steering committee meeting January 6, 2011</a:t>
          </a:r>
          <a:endParaRPr lang="en-GB" sz="1600" kern="1200" dirty="0"/>
        </a:p>
      </dsp:txBody>
      <dsp:txXfrm>
        <a:off x="2826494" y="859336"/>
        <a:ext cx="1531195" cy="1040906"/>
      </dsp:txXfrm>
    </dsp:sp>
    <dsp:sp modelId="{C10E5EC9-02EB-48A2-B007-C7EC0BF9D39F}">
      <dsp:nvSpPr>
        <dsp:cNvPr id="0" name=""/>
        <dsp:cNvSpPr/>
      </dsp:nvSpPr>
      <dsp:spPr>
        <a:xfrm>
          <a:off x="5204429" y="1334075"/>
          <a:ext cx="471969" cy="471969"/>
        </a:xfrm>
        <a:prstGeom prst="ellipse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74EC44-F806-415B-B19C-9B9835FC9844}">
      <dsp:nvSpPr>
        <dsp:cNvPr id="0" name=""/>
        <dsp:cNvSpPr/>
      </dsp:nvSpPr>
      <dsp:spPr>
        <a:xfrm>
          <a:off x="4357685" y="114302"/>
          <a:ext cx="1522482" cy="3187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087" tIns="0" rIns="0" bIns="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Scenario elaboration and second  stakeholders workshop February 16, 2012 (WP6)</a:t>
          </a:r>
          <a:endParaRPr lang="en-GB" sz="1600" kern="1200" dirty="0"/>
        </a:p>
      </dsp:txBody>
      <dsp:txXfrm>
        <a:off x="4357685" y="114302"/>
        <a:ext cx="1522482" cy="3187697"/>
      </dsp:txXfrm>
    </dsp:sp>
    <dsp:sp modelId="{0F11ED0B-4F9B-4B16-ADD4-508BF428F4AE}">
      <dsp:nvSpPr>
        <dsp:cNvPr id="0" name=""/>
        <dsp:cNvSpPr/>
      </dsp:nvSpPr>
      <dsp:spPr>
        <a:xfrm>
          <a:off x="6662206" y="955357"/>
          <a:ext cx="601380" cy="601380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A55641-E5AB-48BD-9A05-B4AF195F9666}">
      <dsp:nvSpPr>
        <dsp:cNvPr id="0" name=""/>
        <dsp:cNvSpPr/>
      </dsp:nvSpPr>
      <dsp:spPr>
        <a:xfrm>
          <a:off x="5786444" y="0"/>
          <a:ext cx="1522482" cy="3501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8659" tIns="0" rIns="0" bIns="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AFROMAISON project meeting 5-11 March, 2012</a:t>
          </a:r>
        </a:p>
      </dsp:txBody>
      <dsp:txXfrm>
        <a:off x="5786444" y="0"/>
        <a:ext cx="1522482" cy="3501709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2786050" cy="11430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Outcome : Validation of the methodological framework, approach and action plan </a:t>
          </a:r>
          <a:endParaRPr lang="en-GB" sz="1800" kern="1200" dirty="0"/>
        </a:p>
      </dsp:txBody>
      <dsp:txXfrm>
        <a:off x="0" y="0"/>
        <a:ext cx="2786050" cy="1143008"/>
      </dsp:txXfrm>
    </dsp:sp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1428759" cy="164307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Outcome : Validation chronogram and responsibility</a:t>
          </a:r>
          <a:endParaRPr lang="en-GB" sz="1700" kern="1200" dirty="0"/>
        </a:p>
      </dsp:txBody>
      <dsp:txXfrm>
        <a:off x="0" y="0"/>
        <a:ext cx="1428759" cy="1643074"/>
      </dsp:txXfrm>
    </dsp:sp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1571636" cy="150019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Outcome Identification of scenarios on INRM</a:t>
          </a:r>
          <a:endParaRPr lang="en-GB" sz="1900" kern="1200" dirty="0"/>
        </a:p>
      </dsp:txBody>
      <dsp:txXfrm>
        <a:off x="0" y="0"/>
        <a:ext cx="1571636" cy="1500198"/>
      </dsp:txXfrm>
    </dsp:sp>
  </dsp:spTree>
</dsp:drawing>
</file>

<file path=ppt/diagrams/drawing2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2000232" cy="264320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Outcome : Charing information with AFRMAISON partners (WP, coordination, African team) &amp; Validation of chronogram of activities</a:t>
          </a:r>
          <a:endParaRPr lang="en-GB" sz="1800" kern="1200" dirty="0"/>
        </a:p>
      </dsp:txBody>
      <dsp:txXfrm>
        <a:off x="0" y="0"/>
        <a:ext cx="2000232" cy="2643206"/>
      </dsp:txXfrm>
    </dsp:sp>
  </dsp:spTree>
</dsp:drawing>
</file>

<file path=ppt/diagrams/drawing2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0CE31D-51E4-4E5D-8756-EFB29A0DAC39}">
      <dsp:nvSpPr>
        <dsp:cNvPr id="0" name=""/>
        <dsp:cNvSpPr/>
      </dsp:nvSpPr>
      <dsp:spPr>
        <a:xfrm>
          <a:off x="365759" y="0"/>
          <a:ext cx="8412480" cy="52578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D8767C-D8EA-422E-8118-E034B5C7148B}">
      <dsp:nvSpPr>
        <dsp:cNvPr id="0" name=""/>
        <dsp:cNvSpPr/>
      </dsp:nvSpPr>
      <dsp:spPr>
        <a:xfrm>
          <a:off x="1194389" y="3909700"/>
          <a:ext cx="193487" cy="19348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F5256C-F634-447C-9A8F-A0569B0C2CD0}">
      <dsp:nvSpPr>
        <dsp:cNvPr id="0" name=""/>
        <dsp:cNvSpPr/>
      </dsp:nvSpPr>
      <dsp:spPr>
        <a:xfrm>
          <a:off x="0" y="2828929"/>
          <a:ext cx="1612541" cy="125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525" tIns="0" rIns="0" bIns="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Third steering committee meeting April 4, 2011</a:t>
          </a:r>
          <a:endParaRPr lang="en-GB" sz="1700" kern="1200" dirty="0"/>
        </a:p>
      </dsp:txBody>
      <dsp:txXfrm>
        <a:off x="0" y="2828929"/>
        <a:ext cx="1612541" cy="1251356"/>
      </dsp:txXfrm>
    </dsp:sp>
    <dsp:sp modelId="{A748FC8F-7259-4839-8843-515F9AF94944}">
      <dsp:nvSpPr>
        <dsp:cNvPr id="0" name=""/>
        <dsp:cNvSpPr/>
      </dsp:nvSpPr>
      <dsp:spPr>
        <a:xfrm>
          <a:off x="2241743" y="2903357"/>
          <a:ext cx="302849" cy="302849"/>
        </a:xfrm>
        <a:prstGeom prst="ellipse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399945-D815-45D0-BBDC-DE7E135AB828}">
      <dsp:nvSpPr>
        <dsp:cNvPr id="0" name=""/>
        <dsp:cNvSpPr/>
      </dsp:nvSpPr>
      <dsp:spPr>
        <a:xfrm>
          <a:off x="1071532" y="1328739"/>
          <a:ext cx="1396471" cy="22030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474" tIns="0" rIns="0" bIns="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Third </a:t>
          </a:r>
          <a:r>
            <a:rPr lang="en-GB" sz="1700" kern="1200" dirty="0" err="1" smtClean="0"/>
            <a:t>Muti</a:t>
          </a:r>
          <a:r>
            <a:rPr lang="en-GB" sz="1700" kern="1200" dirty="0" smtClean="0"/>
            <a:t>-stakeholders workshops  April 17 2012</a:t>
          </a:r>
          <a:endParaRPr lang="en-GB" sz="1700" kern="1200" dirty="0"/>
        </a:p>
      </dsp:txBody>
      <dsp:txXfrm>
        <a:off x="1071532" y="1328739"/>
        <a:ext cx="1396471" cy="2203018"/>
      </dsp:txXfrm>
    </dsp:sp>
    <dsp:sp modelId="{0E26374E-9513-4D9E-AC4F-E3D89036D5A9}">
      <dsp:nvSpPr>
        <dsp:cNvPr id="0" name=""/>
        <dsp:cNvSpPr/>
      </dsp:nvSpPr>
      <dsp:spPr>
        <a:xfrm>
          <a:off x="3587739" y="2101016"/>
          <a:ext cx="403799" cy="403799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C9612D-E854-4BB1-8583-A96E2D3D0C98}">
      <dsp:nvSpPr>
        <dsp:cNvPr id="0" name=""/>
        <dsp:cNvSpPr/>
      </dsp:nvSpPr>
      <dsp:spPr>
        <a:xfrm>
          <a:off x="2500299" y="757216"/>
          <a:ext cx="1623608" cy="29548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965" tIns="0" rIns="0" bIns="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Fourth </a:t>
          </a:r>
          <a:r>
            <a:rPr lang="en-GB" sz="1700" kern="1200" dirty="0" err="1" smtClean="0"/>
            <a:t>Muti</a:t>
          </a:r>
          <a:r>
            <a:rPr lang="en-GB" sz="1700" kern="1200" dirty="0" smtClean="0"/>
            <a:t>-stakeholders workshops  Mai 9 2012</a:t>
          </a:r>
          <a:endParaRPr lang="en-GB" sz="1700" kern="1200" dirty="0"/>
        </a:p>
      </dsp:txBody>
      <dsp:txXfrm>
        <a:off x="2500299" y="757216"/>
        <a:ext cx="1623608" cy="2954883"/>
      </dsp:txXfrm>
    </dsp:sp>
    <dsp:sp modelId="{046DFBE4-6D1B-4336-A9D5-95BF1FA8EB6C}">
      <dsp:nvSpPr>
        <dsp:cNvPr id="0" name=""/>
        <dsp:cNvSpPr/>
      </dsp:nvSpPr>
      <dsp:spPr>
        <a:xfrm>
          <a:off x="5152461" y="1474287"/>
          <a:ext cx="521573" cy="521573"/>
        </a:xfrm>
        <a:prstGeom prst="ellipse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861DF7-F775-44C2-B523-CF59D724FECA}">
      <dsp:nvSpPr>
        <dsp:cNvPr id="0" name=""/>
        <dsp:cNvSpPr/>
      </dsp:nvSpPr>
      <dsp:spPr>
        <a:xfrm>
          <a:off x="4214806" y="185708"/>
          <a:ext cx="1682496" cy="35227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6371" tIns="0" rIns="0" bIns="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Fifth </a:t>
          </a:r>
          <a:r>
            <a:rPr lang="en-GB" sz="1700" kern="1200" dirty="0" err="1" smtClean="0"/>
            <a:t>Muti</a:t>
          </a:r>
          <a:r>
            <a:rPr lang="en-GB" sz="1700" kern="1200" dirty="0" smtClean="0"/>
            <a:t>-stakeholders workshops  Mai 17 2012</a:t>
          </a:r>
          <a:endParaRPr lang="en-GB" sz="1700" kern="1200" dirty="0"/>
        </a:p>
      </dsp:txBody>
      <dsp:txXfrm>
        <a:off x="4214806" y="185708"/>
        <a:ext cx="1682496" cy="3522726"/>
      </dsp:txXfrm>
    </dsp:sp>
    <dsp:sp modelId="{C0CDE40A-2BE5-4664-97A7-CD886422A83B}">
      <dsp:nvSpPr>
        <dsp:cNvPr id="0" name=""/>
        <dsp:cNvSpPr/>
      </dsp:nvSpPr>
      <dsp:spPr>
        <a:xfrm>
          <a:off x="6763451" y="1055766"/>
          <a:ext cx="664585" cy="664585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B3C28-0666-4838-B27F-118E4E58909E}">
      <dsp:nvSpPr>
        <dsp:cNvPr id="0" name=""/>
        <dsp:cNvSpPr/>
      </dsp:nvSpPr>
      <dsp:spPr>
        <a:xfrm>
          <a:off x="5929319" y="0"/>
          <a:ext cx="1682496" cy="3869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2150" tIns="0" rIns="0" bIns="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Sixth </a:t>
          </a:r>
          <a:r>
            <a:rPr lang="en-GB" sz="1700" kern="1200" dirty="0" err="1" smtClean="0"/>
            <a:t>Muti</a:t>
          </a:r>
          <a:r>
            <a:rPr lang="en-GB" sz="1700" kern="1200" dirty="0" smtClean="0"/>
            <a:t>-stakeholders workshops  Mai 30, 2012</a:t>
          </a:r>
        </a:p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 dirty="0"/>
        </a:p>
      </dsp:txBody>
      <dsp:txXfrm>
        <a:off x="5929319" y="0"/>
        <a:ext cx="1682496" cy="3869740"/>
      </dsp:txXfrm>
    </dsp:sp>
  </dsp:spTree>
</dsp:drawing>
</file>

<file path=ppt/diagrams/drawing2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2786082" cy="135729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Outcome : Reporting to Steering committee on the regional workshop Ethiopia) &amp; Validation of chronogram of activities</a:t>
          </a:r>
          <a:endParaRPr lang="en-GB" sz="1600" kern="1200" dirty="0"/>
        </a:p>
      </dsp:txBody>
      <dsp:txXfrm>
        <a:off x="0" y="0"/>
        <a:ext cx="2786082" cy="1357298"/>
      </dsp:txXfrm>
    </dsp:sp>
  </dsp:spTree>
</dsp:drawing>
</file>

<file path=ppt/diagrams/drawing2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2786082" cy="100013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Outcome : 5 Thematic working groups between Stakeholders and researchers started identification actions </a:t>
          </a:r>
          <a:endParaRPr lang="en-GB" sz="1400" kern="1200" dirty="0"/>
        </a:p>
      </dsp:txBody>
      <dsp:txXfrm>
        <a:off x="0" y="0"/>
        <a:ext cx="2786082" cy="1000132"/>
      </dsp:txXfrm>
    </dsp:sp>
  </dsp:spTree>
</dsp:drawing>
</file>

<file path=ppt/diagrams/drawing2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1643074" cy="228601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Outcome : 3 Territorial working groups between Stakeholders and researchers started identification actions </a:t>
          </a:r>
          <a:endParaRPr lang="en-GB" sz="1600" kern="1200" dirty="0"/>
        </a:p>
      </dsp:txBody>
      <dsp:txXfrm>
        <a:off x="0" y="0"/>
        <a:ext cx="1643074" cy="2286016"/>
      </dsp:txXfrm>
    </dsp:sp>
  </dsp:spTree>
</dsp:drawing>
</file>

<file path=ppt/diagrams/drawing3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1643042" cy="214314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Outcome : Integration holistic vision, additional identified actions, validation, next steps </a:t>
          </a:r>
          <a:endParaRPr lang="en-GB" sz="1700" kern="1200" dirty="0"/>
        </a:p>
      </dsp:txBody>
      <dsp:txXfrm>
        <a:off x="0" y="0"/>
        <a:ext cx="1643042" cy="2143140"/>
      </dsp:txXfrm>
    </dsp:sp>
  </dsp:spTree>
</dsp:drawing>
</file>

<file path=ppt/diagrams/drawing3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0CE31D-51E4-4E5D-8756-EFB29A0DAC39}">
      <dsp:nvSpPr>
        <dsp:cNvPr id="0" name=""/>
        <dsp:cNvSpPr/>
      </dsp:nvSpPr>
      <dsp:spPr>
        <a:xfrm>
          <a:off x="365759" y="0"/>
          <a:ext cx="8412480" cy="52578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26B47-CDD5-4227-8F99-F3DC11CDD365}">
      <dsp:nvSpPr>
        <dsp:cNvPr id="0" name=""/>
        <dsp:cNvSpPr/>
      </dsp:nvSpPr>
      <dsp:spPr>
        <a:xfrm>
          <a:off x="1434144" y="3628933"/>
          <a:ext cx="218724" cy="2187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C4288-F2AD-48D5-80FC-BC38E5E95930}">
      <dsp:nvSpPr>
        <dsp:cNvPr id="0" name=""/>
        <dsp:cNvSpPr/>
      </dsp:nvSpPr>
      <dsp:spPr>
        <a:xfrm>
          <a:off x="1543507" y="3738295"/>
          <a:ext cx="1960107" cy="15195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98" tIns="0" rIns="0" bIns="0" numCol="1" spcCol="1270" anchor="t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Working groups (action, summary, etc) June- August 2012</a:t>
          </a:r>
          <a:endParaRPr lang="en-GB" sz="2100" kern="1200" dirty="0"/>
        </a:p>
      </dsp:txBody>
      <dsp:txXfrm>
        <a:off x="1543507" y="3738295"/>
        <a:ext cx="1960107" cy="1519504"/>
      </dsp:txXfrm>
    </dsp:sp>
    <dsp:sp modelId="{774EAEDA-5508-4488-88AB-6497BDE9CBEC}">
      <dsp:nvSpPr>
        <dsp:cNvPr id="0" name=""/>
        <dsp:cNvSpPr/>
      </dsp:nvSpPr>
      <dsp:spPr>
        <a:xfrm>
          <a:off x="3364809" y="2199863"/>
          <a:ext cx="395386" cy="395386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E6EEA4-9C2F-40D1-B721-D4FFBFADB343}">
      <dsp:nvSpPr>
        <dsp:cNvPr id="0" name=""/>
        <dsp:cNvSpPr/>
      </dsp:nvSpPr>
      <dsp:spPr>
        <a:xfrm>
          <a:off x="3562502" y="2397556"/>
          <a:ext cx="2018995" cy="28602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07" tIns="0" rIns="0" bIns="0" numCol="1" spcCol="1270" anchor="t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Fourth steering committee meeting  and stakeholders workshop July 17, 2012</a:t>
          </a:r>
          <a:endParaRPr lang="en-GB" sz="2100" kern="1200" dirty="0"/>
        </a:p>
      </dsp:txBody>
      <dsp:txXfrm>
        <a:off x="3562502" y="2397556"/>
        <a:ext cx="2018995" cy="2860243"/>
      </dsp:txXfrm>
    </dsp:sp>
    <dsp:sp modelId="{0D64163F-0BF6-4AAA-96F0-3C496D453C46}">
      <dsp:nvSpPr>
        <dsp:cNvPr id="0" name=""/>
        <dsp:cNvSpPr/>
      </dsp:nvSpPr>
      <dsp:spPr>
        <a:xfrm>
          <a:off x="5686653" y="1330223"/>
          <a:ext cx="546811" cy="546811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FED7E-DA4F-478F-81D5-9DCF836D7B04}">
      <dsp:nvSpPr>
        <dsp:cNvPr id="0" name=""/>
        <dsp:cNvSpPr/>
      </dsp:nvSpPr>
      <dsp:spPr>
        <a:xfrm>
          <a:off x="6500826" y="900109"/>
          <a:ext cx="2018995" cy="1775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9744" tIns="0" rIns="0" bIns="0" numCol="1" spcCol="1270" anchor="t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Seventieth </a:t>
          </a:r>
          <a:r>
            <a:rPr lang="en-GB" sz="2100" kern="1200" dirty="0" err="1" smtClean="0"/>
            <a:t>Muti</a:t>
          </a:r>
          <a:r>
            <a:rPr lang="en-GB" sz="2100" kern="1200" dirty="0" smtClean="0"/>
            <a:t>-stakeholders workshops  September 6 2012</a:t>
          </a:r>
        </a:p>
      </dsp:txBody>
      <dsp:txXfrm>
        <a:off x="6500826" y="900109"/>
        <a:ext cx="2018995" cy="1775159"/>
      </dsp:txXfrm>
    </dsp:sp>
  </dsp:spTree>
</dsp:drawing>
</file>

<file path=ppt/diagrams/drawing3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3214710" cy="18573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/>
            <a:t>Outcome : </a:t>
          </a:r>
          <a:r>
            <a:rPr lang="en-GB" sz="1900" kern="1200" dirty="0" smtClean="0"/>
            <a:t>application of WP3 (scoring of ESS), WP4 (Application of DS tools, WP6 (Rescoring of indicators) and WP7 tools (WAG)</a:t>
          </a:r>
          <a:endParaRPr lang="en-GB" sz="1900" kern="1200" dirty="0"/>
        </a:p>
      </dsp:txBody>
      <dsp:txXfrm>
        <a:off x="0" y="0"/>
        <a:ext cx="3214710" cy="1857388"/>
      </dsp:txXfrm>
    </dsp:sp>
  </dsp:spTree>
</dsp:drawing>
</file>

<file path=ppt/diagrams/drawing3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E3DD21-C705-460E-B915-856F672CA79B}">
      <dsp:nvSpPr>
        <dsp:cNvPr id="0" name=""/>
        <dsp:cNvSpPr/>
      </dsp:nvSpPr>
      <dsp:spPr>
        <a:xfrm>
          <a:off x="0" y="0"/>
          <a:ext cx="2857519" cy="24288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/>
            <a:t>Outcome : </a:t>
          </a:r>
          <a:r>
            <a:rPr lang="en-GB" sz="2000" kern="1200" dirty="0" smtClean="0"/>
            <a:t>Information, communication, WPs interaction, Integration, Worksheet actions, validation, next steps , adaptation etc.</a:t>
          </a:r>
          <a:endParaRPr lang="en-GB" sz="2000" kern="1200" dirty="0"/>
        </a:p>
      </dsp:txBody>
      <dsp:txXfrm>
        <a:off x="0" y="0"/>
        <a:ext cx="2857519" cy="2428868"/>
      </dsp:txXfrm>
    </dsp:sp>
  </dsp:spTree>
</dsp:drawing>
</file>

<file path=ppt/diagrams/drawing3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248FFC-2BE4-4D98-8422-61DAF8E62BC0}">
      <dsp:nvSpPr>
        <dsp:cNvPr id="0" name=""/>
        <dsp:cNvSpPr/>
      </dsp:nvSpPr>
      <dsp:spPr>
        <a:xfrm>
          <a:off x="0" y="142554"/>
          <a:ext cx="9144000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b="0" i="0" kern="1200" baseline="0" dirty="0" smtClean="0"/>
            <a:t>Composition of the participants by Stakeholder type and gender </a:t>
          </a:r>
          <a:endParaRPr lang="fr-FR" sz="2600" b="0" i="0" kern="1200" baseline="0" dirty="0"/>
        </a:p>
      </dsp:txBody>
      <dsp:txXfrm>
        <a:off x="0" y="142554"/>
        <a:ext cx="9144000" cy="623610"/>
      </dsp:txXfrm>
    </dsp:sp>
  </dsp:spTree>
</dsp:drawing>
</file>

<file path=ppt/diagrams/drawing3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0911704-2D99-44E3-9CDB-7A275785641B}">
      <dsp:nvSpPr>
        <dsp:cNvPr id="0" name=""/>
        <dsp:cNvSpPr/>
      </dsp:nvSpPr>
      <dsp:spPr>
        <a:xfrm>
          <a:off x="0" y="117089"/>
          <a:ext cx="9144000" cy="455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i="0" kern="1200" baseline="0" noProof="0" dirty="0" smtClean="0"/>
            <a:t>MULTI STAKEHOLDERS </a:t>
          </a:r>
          <a:r>
            <a:rPr lang="en-GB" sz="1900" b="1" i="0" kern="1200" baseline="0" dirty="0" smtClean="0"/>
            <a:t>WORKSHOP </a:t>
          </a:r>
          <a:r>
            <a:rPr lang="en-GB" sz="1900" b="1" i="0" kern="1200" baseline="0" dirty="0" err="1" smtClean="0"/>
            <a:t>BENI</a:t>
          </a:r>
          <a:r>
            <a:rPr lang="en-GB" sz="1900" b="1" i="0" kern="1200" baseline="0" dirty="0" smtClean="0"/>
            <a:t> </a:t>
          </a:r>
          <a:r>
            <a:rPr lang="en-GB" sz="1900" b="1" i="0" kern="1200" baseline="0" dirty="0" err="1" smtClean="0"/>
            <a:t>KHEDACHE</a:t>
          </a:r>
          <a:r>
            <a:rPr lang="en-GB" sz="1900" b="1" i="0" kern="1200" baseline="0" dirty="0" smtClean="0"/>
            <a:t> SITE (</a:t>
          </a:r>
          <a:r>
            <a:rPr lang="en-GB" sz="1900" b="1" i="0" kern="1200" baseline="0" dirty="0" err="1" smtClean="0"/>
            <a:t>MEDENINE</a:t>
          </a:r>
          <a:r>
            <a:rPr lang="en-GB" sz="1900" b="1" i="0" kern="1200" baseline="0" dirty="0" smtClean="0"/>
            <a:t> </a:t>
          </a:r>
          <a:r>
            <a:rPr lang="en-GB" sz="1900" b="1" i="0" kern="1200" baseline="0" dirty="0" err="1" smtClean="0"/>
            <a:t>GOUVERNORATE</a:t>
          </a:r>
          <a:r>
            <a:rPr lang="en-GB" sz="1900" b="1" i="0" kern="1200" baseline="0" dirty="0" smtClean="0"/>
            <a:t>)</a:t>
          </a:r>
          <a:endParaRPr lang="fr-FR" sz="1900" b="0" i="0" kern="1200" baseline="0" dirty="0"/>
        </a:p>
      </dsp:txBody>
      <dsp:txXfrm>
        <a:off x="0" y="117089"/>
        <a:ext cx="9144000" cy="455715"/>
      </dsp:txXfrm>
    </dsp:sp>
    <dsp:sp modelId="{0C909B70-EB75-4247-A44B-EABC5A347544}">
      <dsp:nvSpPr>
        <dsp:cNvPr id="0" name=""/>
        <dsp:cNvSpPr/>
      </dsp:nvSpPr>
      <dsp:spPr>
        <a:xfrm>
          <a:off x="0" y="627524"/>
          <a:ext cx="9144000" cy="455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i="0" kern="1200" baseline="0" dirty="0" smtClean="0"/>
            <a:t>December 14</a:t>
          </a:r>
          <a:r>
            <a:rPr lang="en-GB" sz="1900" b="1" i="0" kern="1200" baseline="30000" dirty="0" smtClean="0"/>
            <a:t>th</a:t>
          </a:r>
          <a:r>
            <a:rPr lang="en-GB" sz="1900" b="1" i="0" kern="1200" baseline="0" dirty="0" smtClean="0"/>
            <a:t>, 2013, </a:t>
          </a:r>
          <a:r>
            <a:rPr lang="en-GB" sz="1900" b="1" i="0" kern="1200" baseline="0" dirty="0" err="1" smtClean="0"/>
            <a:t>Beni</a:t>
          </a:r>
          <a:r>
            <a:rPr lang="en-GB" sz="1900" b="1" i="0" kern="1200" baseline="0" dirty="0" smtClean="0"/>
            <a:t> </a:t>
          </a:r>
          <a:r>
            <a:rPr lang="en-GB" sz="1900" b="1" i="0" kern="1200" baseline="0" dirty="0" err="1" smtClean="0"/>
            <a:t>Khedache</a:t>
          </a:r>
          <a:r>
            <a:rPr lang="en-GB" sz="1900" b="1" i="0" kern="1200" baseline="0" dirty="0" smtClean="0"/>
            <a:t>, Tunisia</a:t>
          </a:r>
          <a:endParaRPr lang="fr-FR" sz="1900" b="0" i="0" kern="1200" baseline="0" dirty="0"/>
        </a:p>
      </dsp:txBody>
      <dsp:txXfrm>
        <a:off x="0" y="627524"/>
        <a:ext cx="9144000" cy="455715"/>
      </dsp:txXfrm>
    </dsp:sp>
  </dsp:spTree>
</dsp:drawing>
</file>

<file path=ppt/diagrams/drawing3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5720FD6-E1EA-4743-AF88-CC6E26F701C3}">
      <dsp:nvSpPr>
        <dsp:cNvPr id="0" name=""/>
        <dsp:cNvSpPr/>
      </dsp:nvSpPr>
      <dsp:spPr>
        <a:xfrm>
          <a:off x="0" y="116611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15 farmers producing different types of crops (at least 5-7 of these should be women and preferably not wives of the male farmers);</a:t>
          </a:r>
          <a:endParaRPr lang="fr-FR" sz="1400" b="0" i="0" kern="1200" baseline="0" dirty="0"/>
        </a:p>
      </dsp:txBody>
      <dsp:txXfrm>
        <a:off x="0" y="116611"/>
        <a:ext cx="9144000" cy="556920"/>
      </dsp:txXfrm>
    </dsp:sp>
    <dsp:sp modelId="{5D52D7D2-A76C-4190-8A69-E878ED8A7C3C}">
      <dsp:nvSpPr>
        <dsp:cNvPr id="0" name=""/>
        <dsp:cNvSpPr/>
      </dsp:nvSpPr>
      <dsp:spPr>
        <a:xfrm>
          <a:off x="0" y="713851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3 representatives from </a:t>
          </a:r>
          <a:r>
            <a:rPr lang="en-US" sz="1400" b="0" i="0" kern="1200" baseline="0" dirty="0" err="1" smtClean="0"/>
            <a:t>NGO’s</a:t>
          </a:r>
          <a:r>
            <a:rPr lang="en-US" sz="1400" b="0" i="0" kern="1200" baseline="0" dirty="0" smtClean="0"/>
            <a:t> working in the area of the site on social issues, women issues, or agricultural development;</a:t>
          </a:r>
          <a:endParaRPr lang="fr-FR" sz="1400" b="0" i="0" kern="1200" baseline="0" dirty="0"/>
        </a:p>
      </dsp:txBody>
      <dsp:txXfrm>
        <a:off x="0" y="713851"/>
        <a:ext cx="9144000" cy="556920"/>
      </dsp:txXfrm>
    </dsp:sp>
    <dsp:sp modelId="{898E4F57-B8E5-462E-AC44-ADCE09CB62D4}">
      <dsp:nvSpPr>
        <dsp:cNvPr id="0" name=""/>
        <dsp:cNvSpPr/>
      </dsp:nvSpPr>
      <dsp:spPr>
        <a:xfrm>
          <a:off x="0" y="1311091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3 representatives from the post-farm gate value chain (processors, input suppliers, etc.);</a:t>
          </a:r>
          <a:endParaRPr lang="fr-FR" sz="1400" b="0" i="0" kern="1200" baseline="0" dirty="0"/>
        </a:p>
      </dsp:txBody>
      <dsp:txXfrm>
        <a:off x="0" y="1311091"/>
        <a:ext cx="9144000" cy="556920"/>
      </dsp:txXfrm>
    </dsp:sp>
    <dsp:sp modelId="{68004D1E-06AE-4B13-A51C-6AC86A822FA0}">
      <dsp:nvSpPr>
        <dsp:cNvPr id="0" name=""/>
        <dsp:cNvSpPr/>
      </dsp:nvSpPr>
      <dsp:spPr>
        <a:xfrm>
          <a:off x="0" y="1908331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1 representative from a local department of the Ministry of Agriculture (should be someone who works in the field and not an administrator or director);</a:t>
          </a:r>
          <a:endParaRPr lang="fr-FR" sz="1400" b="0" i="0" kern="1200" baseline="0" dirty="0"/>
        </a:p>
      </dsp:txBody>
      <dsp:txXfrm>
        <a:off x="0" y="1908331"/>
        <a:ext cx="9144000" cy="556920"/>
      </dsp:txXfrm>
    </dsp:sp>
    <dsp:sp modelId="{5D3E5C7D-7ACB-4715-ADBD-8568CFD2BE77}">
      <dsp:nvSpPr>
        <dsp:cNvPr id="0" name=""/>
        <dsp:cNvSpPr/>
      </dsp:nvSpPr>
      <dsp:spPr>
        <a:xfrm>
          <a:off x="0" y="2505571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2 representatives from public and private extension services;</a:t>
          </a:r>
          <a:endParaRPr lang="fr-FR" sz="1400" b="0" i="0" kern="1200" baseline="0" dirty="0"/>
        </a:p>
      </dsp:txBody>
      <dsp:txXfrm>
        <a:off x="0" y="2505571"/>
        <a:ext cx="9144000" cy="556920"/>
      </dsp:txXfrm>
    </dsp:sp>
    <dsp:sp modelId="{4680DCA0-8510-416F-BA6C-68452EADEBF4}">
      <dsp:nvSpPr>
        <dsp:cNvPr id="0" name=""/>
        <dsp:cNvSpPr/>
      </dsp:nvSpPr>
      <dsp:spPr>
        <a:xfrm>
          <a:off x="0" y="3102811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1 representative from a microcredit institution (lending officer if possible, and not a director or administrator);</a:t>
          </a:r>
          <a:endParaRPr lang="fr-FR" sz="1400" b="0" i="0" kern="1200" baseline="0" dirty="0"/>
        </a:p>
      </dsp:txBody>
      <dsp:txXfrm>
        <a:off x="0" y="3102811"/>
        <a:ext cx="9144000" cy="556920"/>
      </dsp:txXfrm>
    </dsp:sp>
    <dsp:sp modelId="{71090EC7-415B-4CCF-847B-0F8AA43F0568}">
      <dsp:nvSpPr>
        <dsp:cNvPr id="0" name=""/>
        <dsp:cNvSpPr/>
      </dsp:nvSpPr>
      <dsp:spPr>
        <a:xfrm>
          <a:off x="0" y="3700052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2 representatives – 1 each from the local community who work in the education and health sectors (nurses, teachers, etc. and not directors or administrators – they can be retired);</a:t>
          </a:r>
          <a:endParaRPr lang="fr-FR" sz="1400" b="0" i="0" kern="1200" baseline="0" dirty="0"/>
        </a:p>
      </dsp:txBody>
      <dsp:txXfrm>
        <a:off x="0" y="3700052"/>
        <a:ext cx="9144000" cy="556920"/>
      </dsp:txXfrm>
    </dsp:sp>
    <dsp:sp modelId="{D7C571D0-0ED3-4186-9EEA-FA98927E5AAD}">
      <dsp:nvSpPr>
        <dsp:cNvPr id="0" name=""/>
        <dsp:cNvSpPr/>
      </dsp:nvSpPr>
      <dsp:spPr>
        <a:xfrm>
          <a:off x="0" y="4297292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5 youth from the community (between the ages of 18 and 25) and from which at least 2 should be female;</a:t>
          </a:r>
          <a:endParaRPr lang="fr-FR" sz="1400" b="0" i="0" kern="1200" baseline="0" dirty="0"/>
        </a:p>
      </dsp:txBody>
      <dsp:txXfrm>
        <a:off x="0" y="4297292"/>
        <a:ext cx="9144000" cy="556920"/>
      </dsp:txXfrm>
    </dsp:sp>
    <dsp:sp modelId="{B4BD1611-C18A-4696-9153-BB59800252B3}">
      <dsp:nvSpPr>
        <dsp:cNvPr id="0" name=""/>
        <dsp:cNvSpPr/>
      </dsp:nvSpPr>
      <dsp:spPr>
        <a:xfrm>
          <a:off x="0" y="4894532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3 members from local agricultural cooperatives (if they exist);</a:t>
          </a:r>
          <a:endParaRPr lang="fr-FR" sz="1400" b="0" i="0" kern="1200" baseline="0" dirty="0"/>
        </a:p>
      </dsp:txBody>
      <dsp:txXfrm>
        <a:off x="0" y="4894532"/>
        <a:ext cx="9144000" cy="556920"/>
      </dsp:txXfrm>
    </dsp:sp>
    <dsp:sp modelId="{76C5B15C-268B-4AC3-BFE5-F7B1F683C655}">
      <dsp:nvSpPr>
        <dsp:cNvPr id="0" name=""/>
        <dsp:cNvSpPr/>
      </dsp:nvSpPr>
      <dsp:spPr>
        <a:xfrm>
          <a:off x="0" y="5491772"/>
          <a:ext cx="9144000" cy="556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smtClean="0"/>
            <a:t>1-2 representative from any government agencies or </a:t>
          </a:r>
          <a:r>
            <a:rPr lang="en-US" sz="1400" b="0" i="0" kern="1200" baseline="0" dirty="0" err="1" smtClean="0"/>
            <a:t>programmes</a:t>
          </a:r>
          <a:r>
            <a:rPr lang="en-US" sz="1400" b="0" i="0" kern="1200" baseline="0" dirty="0" smtClean="0"/>
            <a:t> that support social or agricultural development.</a:t>
          </a:r>
          <a:endParaRPr lang="en-US" sz="1400" b="0" i="0" kern="1200" baseline="0" dirty="0"/>
        </a:p>
      </dsp:txBody>
      <dsp:txXfrm>
        <a:off x="0" y="5491772"/>
        <a:ext cx="9144000" cy="556920"/>
      </dsp:txXfrm>
    </dsp:sp>
  </dsp:spTree>
</dsp:drawing>
</file>

<file path=ppt/diagrams/drawing3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F38719-EA80-4B5F-A508-46CC36A64A42}">
      <dsp:nvSpPr>
        <dsp:cNvPr id="0" name=""/>
        <dsp:cNvSpPr/>
      </dsp:nvSpPr>
      <dsp:spPr>
        <a:xfrm>
          <a:off x="0" y="142501"/>
          <a:ext cx="7920880" cy="479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List of participants, 1</a:t>
          </a:r>
          <a:r>
            <a:rPr lang="en-US" sz="2000" b="1" kern="1200" baseline="30000" dirty="0" smtClean="0"/>
            <a:t>st</a:t>
          </a:r>
          <a:r>
            <a:rPr lang="en-US" sz="2000" b="1" kern="1200" dirty="0" smtClean="0"/>
            <a:t> learning alliance </a:t>
          </a:r>
          <a:r>
            <a:rPr lang="en-US" sz="2000" b="1" i="0" kern="1200" baseline="0" dirty="0" smtClean="0"/>
            <a:t>(</a:t>
          </a:r>
          <a:r>
            <a:rPr lang="en-US" sz="2000" b="1" i="0" kern="1200" baseline="0" dirty="0" err="1" smtClean="0"/>
            <a:t>Beni</a:t>
          </a:r>
          <a:r>
            <a:rPr lang="en-US" sz="2000" b="1" i="0" kern="1200" baseline="0" dirty="0" smtClean="0"/>
            <a:t> </a:t>
          </a:r>
          <a:r>
            <a:rPr lang="en-US" sz="2000" b="1" i="0" kern="1200" baseline="0" dirty="0" err="1" smtClean="0"/>
            <a:t>Khedeche</a:t>
          </a:r>
          <a:r>
            <a:rPr lang="en-US" sz="2000" b="1" i="0" kern="1200" baseline="0" dirty="0" smtClean="0"/>
            <a:t>) June 3-4 2014</a:t>
          </a:r>
          <a:endParaRPr lang="en-US" sz="2000" b="1" kern="1200" dirty="0" smtClean="0"/>
        </a:p>
      </dsp:txBody>
      <dsp:txXfrm>
        <a:off x="0" y="142501"/>
        <a:ext cx="7920880" cy="479700"/>
      </dsp:txXfrm>
    </dsp:sp>
  </dsp:spTree>
</dsp:drawing>
</file>

<file path=ppt/diagrams/drawing3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AAC30E-6204-4D0F-8A75-4B070A2664D5}">
      <dsp:nvSpPr>
        <dsp:cNvPr id="0" name=""/>
        <dsp:cNvSpPr/>
      </dsp:nvSpPr>
      <dsp:spPr>
        <a:xfrm>
          <a:off x="0" y="10558"/>
          <a:ext cx="91440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baseline="0" dirty="0" smtClean="0"/>
            <a:t>1</a:t>
          </a:r>
          <a:r>
            <a:rPr lang="en-US" sz="2800" b="1" i="0" kern="1200" baseline="30000" dirty="0" smtClean="0"/>
            <a:t>st</a:t>
          </a:r>
          <a:r>
            <a:rPr lang="en-US" sz="2800" b="1" i="0" kern="1200" baseline="0" dirty="0" smtClean="0"/>
            <a:t> Learning Alliance (</a:t>
          </a:r>
          <a:r>
            <a:rPr lang="en-US" sz="2800" b="1" i="0" kern="1200" baseline="0" dirty="0" err="1" smtClean="0"/>
            <a:t>Beni</a:t>
          </a:r>
          <a:r>
            <a:rPr lang="en-US" sz="2800" b="1" i="0" kern="1200" baseline="0" dirty="0" smtClean="0"/>
            <a:t> </a:t>
          </a:r>
          <a:r>
            <a:rPr lang="en-US" sz="2800" b="1" i="0" kern="1200" baseline="0" dirty="0" err="1" smtClean="0"/>
            <a:t>Khedeche</a:t>
          </a:r>
          <a:r>
            <a:rPr lang="en-US" sz="2800" b="1" i="0" kern="1200" baseline="0" dirty="0" smtClean="0"/>
            <a:t>) June 3-4 2014</a:t>
          </a:r>
          <a:endParaRPr lang="en-US" sz="2800" b="0" i="0" kern="1200" baseline="0" dirty="0"/>
        </a:p>
      </dsp:txBody>
      <dsp:txXfrm>
        <a:off x="0" y="10558"/>
        <a:ext cx="9144000" cy="671580"/>
      </dsp:txXfrm>
    </dsp:sp>
  </dsp:spTree>
</dsp:drawing>
</file>

<file path=ppt/diagrams/drawing4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1C5AF4-CFD6-4EF5-83C7-7747B91A6084}">
      <dsp:nvSpPr>
        <dsp:cNvPr id="0" name=""/>
        <dsp:cNvSpPr/>
      </dsp:nvSpPr>
      <dsp:spPr>
        <a:xfrm>
          <a:off x="0" y="3878"/>
          <a:ext cx="8532440" cy="25845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smtClean="0"/>
            <a:t>Planned : Second learning alliance </a:t>
          </a:r>
          <a:r>
            <a:rPr lang="en-US" sz="4700" kern="1200" dirty="0" err="1" smtClean="0"/>
            <a:t>BK</a:t>
          </a:r>
          <a:r>
            <a:rPr lang="en-US" sz="4700" kern="1200" dirty="0" smtClean="0"/>
            <a:t>, 29 </a:t>
          </a:r>
          <a:r>
            <a:rPr lang="en-US" sz="4700" kern="1200" dirty="0" err="1" smtClean="0"/>
            <a:t>sept</a:t>
          </a:r>
          <a:r>
            <a:rPr lang="en-US" sz="4700" kern="1200" dirty="0" smtClean="0"/>
            <a:t>. – 3 October 2014</a:t>
          </a:r>
          <a:endParaRPr lang="en-US" sz="4700" kern="1200" dirty="0"/>
        </a:p>
      </dsp:txBody>
      <dsp:txXfrm>
        <a:off x="0" y="3878"/>
        <a:ext cx="8532440" cy="2584530"/>
      </dsp:txXfrm>
    </dsp:sp>
  </dsp:spTree>
</dsp:drawing>
</file>

<file path=ppt/diagrams/drawing4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E61D40-0742-4E24-AD06-BFED6600E3A1}">
      <dsp:nvSpPr>
        <dsp:cNvPr id="0" name=""/>
        <dsp:cNvSpPr/>
      </dsp:nvSpPr>
      <dsp:spPr>
        <a:xfrm>
          <a:off x="0" y="26003"/>
          <a:ext cx="7560840" cy="8394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Expected outcomes:</a:t>
          </a:r>
          <a:endParaRPr lang="fr-FR" sz="3500" kern="1200" dirty="0"/>
        </a:p>
      </dsp:txBody>
      <dsp:txXfrm>
        <a:off x="0" y="26003"/>
        <a:ext cx="7560840" cy="839474"/>
      </dsp:txXfrm>
    </dsp:sp>
    <dsp:sp modelId="{F1BA21C9-AAB2-48DB-8DA5-483DBD20DD44}">
      <dsp:nvSpPr>
        <dsp:cNvPr id="0" name=""/>
        <dsp:cNvSpPr/>
      </dsp:nvSpPr>
      <dsp:spPr>
        <a:xfrm>
          <a:off x="0" y="865477"/>
          <a:ext cx="7560840" cy="1412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57" tIns="44450" rIns="248920" bIns="44450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 dirty="0" smtClean="0"/>
            <a:t>Agreement on IP to be implemented</a:t>
          </a:r>
          <a:endParaRPr lang="fr-FR" sz="2700" kern="1200" dirty="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 dirty="0" smtClean="0"/>
            <a:t>Action plan 2014-2016</a:t>
          </a:r>
          <a:endParaRPr lang="fr-FR" sz="2700" kern="1200" dirty="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 dirty="0" smtClean="0"/>
            <a:t>Planning</a:t>
          </a:r>
          <a:endParaRPr lang="fr-FR" sz="2700" kern="1200" dirty="0"/>
        </a:p>
      </dsp:txBody>
      <dsp:txXfrm>
        <a:off x="0" y="865477"/>
        <a:ext cx="7560840" cy="1412775"/>
      </dsp:txXfrm>
    </dsp:sp>
  </dsp:spTree>
</dsp:drawing>
</file>

<file path=ppt/diagrams/drawing4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6407A04-4CDD-499D-A601-D66DAC62EB08}">
      <dsp:nvSpPr>
        <dsp:cNvPr id="0" name=""/>
        <dsp:cNvSpPr/>
      </dsp:nvSpPr>
      <dsp:spPr>
        <a:xfrm>
          <a:off x="0" y="0"/>
          <a:ext cx="7347371" cy="17552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Different stakeholders have different information needs because they make different types of decisions. </a:t>
          </a:r>
          <a:endParaRPr lang="en-US" sz="2800" kern="1200" dirty="0"/>
        </a:p>
      </dsp:txBody>
      <dsp:txXfrm>
        <a:off x="0" y="0"/>
        <a:ext cx="5636025" cy="1755225"/>
      </dsp:txXfrm>
    </dsp:sp>
    <dsp:sp modelId="{C1FA6188-6A84-4AD9-9C2E-5BF52564DB83}">
      <dsp:nvSpPr>
        <dsp:cNvPr id="0" name=""/>
        <dsp:cNvSpPr/>
      </dsp:nvSpPr>
      <dsp:spPr>
        <a:xfrm>
          <a:off x="1296594" y="2145276"/>
          <a:ext cx="7347371" cy="17552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The information communicated to stakeholders must address their needs and concerns.</a:t>
          </a:r>
          <a:endParaRPr lang="fr-FR" sz="2800" kern="1200" dirty="0"/>
        </a:p>
      </dsp:txBody>
      <dsp:txXfrm>
        <a:off x="1296594" y="2145276"/>
        <a:ext cx="4909879" cy="1755225"/>
      </dsp:txXfrm>
    </dsp:sp>
    <dsp:sp modelId="{7A25FE18-A1C6-42AF-86EA-924A696D1398}">
      <dsp:nvSpPr>
        <dsp:cNvPr id="0" name=""/>
        <dsp:cNvSpPr/>
      </dsp:nvSpPr>
      <dsp:spPr>
        <a:xfrm>
          <a:off x="6206474" y="1379802"/>
          <a:ext cx="1140896" cy="114089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6206474" y="1379802"/>
        <a:ext cx="1140896" cy="1140896"/>
      </dsp:txXfrm>
    </dsp:sp>
  </dsp:spTree>
</dsp:drawing>
</file>

<file path=ppt/diagrams/drawing4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B27CB4-C422-4FC8-B353-341ECB025A46}">
      <dsp:nvSpPr>
        <dsp:cNvPr id="0" name=""/>
        <dsp:cNvSpPr/>
      </dsp:nvSpPr>
      <dsp:spPr>
        <a:xfrm>
          <a:off x="0" y="208166"/>
          <a:ext cx="8072494" cy="18696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Decision makers use research findings to make decisions regarding policies, resource allocation, and strategic planning. </a:t>
          </a:r>
          <a:endParaRPr lang="en-US" sz="3400" kern="1200" dirty="0"/>
        </a:p>
      </dsp:txBody>
      <dsp:txXfrm>
        <a:off x="0" y="208166"/>
        <a:ext cx="8072494" cy="1869660"/>
      </dsp:txXfrm>
    </dsp:sp>
  </dsp:spTree>
</dsp:drawing>
</file>

<file path=ppt/diagrams/drawing4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4E910A-9A6B-4EB1-978C-ACE7176E8D63}">
      <dsp:nvSpPr>
        <dsp:cNvPr id="0" name=""/>
        <dsp:cNvSpPr/>
      </dsp:nvSpPr>
      <dsp:spPr>
        <a:xfrm>
          <a:off x="0" y="525"/>
          <a:ext cx="8229600" cy="7636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endParaRPr lang="en-US" sz="4000" kern="1200" dirty="0" smtClean="0"/>
        </a:p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sz="4000" kern="1200" dirty="0" smtClean="0"/>
            <a:t>Constraints &amp; opportunities</a:t>
          </a:r>
          <a:br>
            <a:rPr lang="en-US" sz="4000" kern="1200" dirty="0" smtClean="0"/>
          </a:br>
          <a:endParaRPr lang="fr-FR" sz="4000" kern="1200" dirty="0"/>
        </a:p>
      </dsp:txBody>
      <dsp:txXfrm>
        <a:off x="0" y="525"/>
        <a:ext cx="8229600" cy="763653"/>
      </dsp:txXfrm>
    </dsp:sp>
  </dsp:spTree>
</dsp:drawing>
</file>

<file path=ppt/diagrams/drawing4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8EA6A0-05B6-41D4-BAD1-D840D7292735}">
      <dsp:nvSpPr>
        <dsp:cNvPr id="0" name=""/>
        <dsp:cNvSpPr/>
      </dsp:nvSpPr>
      <dsp:spPr>
        <a:xfrm>
          <a:off x="0" y="4911971"/>
          <a:ext cx="9144000" cy="161221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baseline="0" dirty="0" smtClean="0"/>
            <a:t>Developing an information dissemination strategy is likely to increase stakeholders’ research uptake.</a:t>
          </a:r>
          <a:endParaRPr lang="fr-FR" sz="2800" b="0" i="0" kern="1200" baseline="0" dirty="0"/>
        </a:p>
      </dsp:txBody>
      <dsp:txXfrm>
        <a:off x="0" y="4911971"/>
        <a:ext cx="9144000" cy="1612218"/>
      </dsp:txXfrm>
    </dsp:sp>
    <dsp:sp modelId="{B312A957-B96E-4104-870E-297694BF0F84}">
      <dsp:nvSpPr>
        <dsp:cNvPr id="0" name=""/>
        <dsp:cNvSpPr/>
      </dsp:nvSpPr>
      <dsp:spPr>
        <a:xfrm rot="10800000">
          <a:off x="0" y="2456562"/>
          <a:ext cx="9144000" cy="247959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baseline="0" dirty="0" smtClean="0"/>
            <a:t>Yet, research is frequently not available, accessible, relevant, or useful, which limits its applicability for improving rural and agricultural systems.</a:t>
          </a:r>
          <a:endParaRPr lang="fr-FR" sz="2800" b="0" i="0" kern="1200" baseline="0" dirty="0"/>
        </a:p>
      </dsp:txBody>
      <dsp:txXfrm rot="10800000">
        <a:off x="0" y="2456562"/>
        <a:ext cx="9144000" cy="2479592"/>
      </dsp:txXfrm>
    </dsp:sp>
    <dsp:sp modelId="{5EEA5CAA-676D-46A9-A52C-FDFB92242723}">
      <dsp:nvSpPr>
        <dsp:cNvPr id="0" name=""/>
        <dsp:cNvSpPr/>
      </dsp:nvSpPr>
      <dsp:spPr>
        <a:xfrm rot="10800000">
          <a:off x="0" y="1153"/>
          <a:ext cx="9144000" cy="247959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baseline="0" dirty="0" smtClean="0"/>
            <a:t>Researchers provide scientific findings &amp; information to empower stakeholders in making evidence-based decisions. </a:t>
          </a:r>
          <a:endParaRPr lang="fr-FR" sz="2800" b="0" i="0" kern="1200" baseline="0" dirty="0"/>
        </a:p>
      </dsp:txBody>
      <dsp:txXfrm rot="10800000">
        <a:off x="0" y="1153"/>
        <a:ext cx="9144000" cy="2479592"/>
      </dsp:txXfrm>
    </dsp:sp>
  </dsp:spTree>
</dsp:drawing>
</file>

<file path=ppt/diagrams/drawing4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F277E6-FC5C-4038-AFD9-C24097B702A1}">
      <dsp:nvSpPr>
        <dsp:cNvPr id="0" name=""/>
        <dsp:cNvSpPr/>
      </dsp:nvSpPr>
      <dsp:spPr>
        <a:xfrm>
          <a:off x="0" y="63374"/>
          <a:ext cx="9144000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Relationships between stakeholders in terms of trust, respect, information sharing, and improved negotiation;</a:t>
          </a:r>
          <a:endParaRPr lang="fr-FR" sz="3000" kern="1200" dirty="0"/>
        </a:p>
      </dsp:txBody>
      <dsp:txXfrm>
        <a:off x="0" y="63374"/>
        <a:ext cx="9144000" cy="1193400"/>
      </dsp:txXfrm>
    </dsp:sp>
    <dsp:sp modelId="{10EA0A3F-B1BD-45D5-A29C-DC5E09EDC83D}">
      <dsp:nvSpPr>
        <dsp:cNvPr id="0" name=""/>
        <dsp:cNvSpPr/>
      </dsp:nvSpPr>
      <dsp:spPr>
        <a:xfrm>
          <a:off x="0" y="1343174"/>
          <a:ext cx="9144000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Communications, demonstrated commitment, and information sharing;</a:t>
          </a:r>
          <a:endParaRPr lang="fr-FR" sz="3000" kern="1200" dirty="0"/>
        </a:p>
      </dsp:txBody>
      <dsp:txXfrm>
        <a:off x="0" y="1343174"/>
        <a:ext cx="9144000" cy="1193400"/>
      </dsp:txXfrm>
    </dsp:sp>
    <dsp:sp modelId="{438E993C-E01B-41C5-8BBF-54DD8C5C5FB1}">
      <dsp:nvSpPr>
        <dsp:cNvPr id="0" name=""/>
        <dsp:cNvSpPr/>
      </dsp:nvSpPr>
      <dsp:spPr>
        <a:xfrm>
          <a:off x="0" y="2622974"/>
          <a:ext cx="9144000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Accountability of all community members involved</a:t>
          </a:r>
          <a:endParaRPr lang="fr-FR" sz="3000" kern="1200" dirty="0"/>
        </a:p>
      </dsp:txBody>
      <dsp:txXfrm>
        <a:off x="0" y="2622974"/>
        <a:ext cx="9144000" cy="1193400"/>
      </dsp:txXfrm>
    </dsp:sp>
  </dsp:spTree>
</dsp:drawing>
</file>

<file path=ppt/diagrams/drawing4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78BF8A5-1FB5-4748-BE8B-24FF856D9C2A}">
      <dsp:nvSpPr>
        <dsp:cNvPr id="0" name=""/>
        <dsp:cNvSpPr/>
      </dsp:nvSpPr>
      <dsp:spPr>
        <a:xfrm>
          <a:off x="0" y="11232"/>
          <a:ext cx="8053388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Community engagement and collaboration challenges in terms of</a:t>
          </a:r>
          <a:endParaRPr lang="fr-FR" sz="3200" kern="1200" dirty="0"/>
        </a:p>
      </dsp:txBody>
      <dsp:txXfrm>
        <a:off x="0" y="11232"/>
        <a:ext cx="8053388" cy="1272960"/>
      </dsp:txXfrm>
    </dsp:sp>
  </dsp:spTree>
</dsp:drawing>
</file>

<file path=ppt/diagrams/drawing4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335C27C-4B25-48F1-9B8D-49E7D1745541}">
      <dsp:nvSpPr>
        <dsp:cNvPr id="0" name=""/>
        <dsp:cNvSpPr/>
      </dsp:nvSpPr>
      <dsp:spPr>
        <a:xfrm>
          <a:off x="0" y="-116632"/>
          <a:ext cx="7143750" cy="14514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 addition, information disseminated to stakeholders should emphasize key findings for action and include recommendations that are useful. </a:t>
          </a:r>
          <a:endParaRPr lang="en-US" sz="2400" kern="1200" dirty="0"/>
        </a:p>
      </dsp:txBody>
      <dsp:txXfrm>
        <a:off x="0" y="-116632"/>
        <a:ext cx="5539934" cy="1451417"/>
      </dsp:txXfrm>
    </dsp:sp>
    <dsp:sp modelId="{A7297DBC-603D-40AC-90CC-3290DF2C75B1}">
      <dsp:nvSpPr>
        <dsp:cNvPr id="0" name=""/>
        <dsp:cNvSpPr/>
      </dsp:nvSpPr>
      <dsp:spPr>
        <a:xfrm>
          <a:off x="598289" y="1418935"/>
          <a:ext cx="7143750" cy="14514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need to adapt research findings for each stakeholder group in a user-friendly manner, </a:t>
          </a:r>
          <a:endParaRPr lang="en-US" sz="2400" kern="1200" dirty="0"/>
        </a:p>
      </dsp:txBody>
      <dsp:txXfrm>
        <a:off x="598289" y="1418935"/>
        <a:ext cx="5602039" cy="1451417"/>
      </dsp:txXfrm>
    </dsp:sp>
    <dsp:sp modelId="{01AA8D09-E306-437F-BC83-5DCCF006CAD3}">
      <dsp:nvSpPr>
        <dsp:cNvPr id="0" name=""/>
        <dsp:cNvSpPr/>
      </dsp:nvSpPr>
      <dsp:spPr>
        <a:xfrm>
          <a:off x="1187648" y="3134247"/>
          <a:ext cx="7143750" cy="14514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Decision makers generally prefer key messages that are concise and actionable.</a:t>
          </a:r>
          <a:endParaRPr lang="en-US" sz="2400" kern="1200" dirty="0"/>
        </a:p>
      </dsp:txBody>
      <dsp:txXfrm>
        <a:off x="1187648" y="3134247"/>
        <a:ext cx="5610969" cy="1451417"/>
      </dsp:txXfrm>
    </dsp:sp>
    <dsp:sp modelId="{1582A1B0-D583-4FCF-B697-71F044CE8ED4}">
      <dsp:nvSpPr>
        <dsp:cNvPr id="0" name=""/>
        <dsp:cNvSpPr/>
      </dsp:nvSpPr>
      <dsp:spPr>
        <a:xfrm>
          <a:off x="1785937" y="4256807"/>
          <a:ext cx="7143750" cy="263692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accent3">
                  <a:lumMod val="75000"/>
                </a:schemeClr>
              </a:solidFill>
            </a:rPr>
            <a:t>The need  for developing a communication strategy: </a:t>
          </a:r>
          <a:endParaRPr lang="fr-FR" sz="3200" b="1" kern="1200" dirty="0">
            <a:solidFill>
              <a:schemeClr val="accent3">
                <a:lumMod val="75000"/>
              </a:schemeClr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Objectives</a:t>
          </a:r>
          <a:endParaRPr lang="fr-FR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which stakeholders to target for information dissemination</a:t>
          </a:r>
          <a:endParaRPr lang="fr-FR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appropriate channels of communication</a:t>
          </a:r>
          <a:endParaRPr lang="fr-FR" sz="2000" kern="1200" dirty="0"/>
        </a:p>
      </dsp:txBody>
      <dsp:txXfrm>
        <a:off x="1785937" y="4256807"/>
        <a:ext cx="5602039" cy="2636920"/>
      </dsp:txXfrm>
    </dsp:sp>
    <dsp:sp modelId="{976BC94F-6572-488D-BD7C-CBC62709AC00}">
      <dsp:nvSpPr>
        <dsp:cNvPr id="0" name=""/>
        <dsp:cNvSpPr/>
      </dsp:nvSpPr>
      <dsp:spPr>
        <a:xfrm>
          <a:off x="6200329" y="815277"/>
          <a:ext cx="943421" cy="943421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600" kern="1200"/>
        </a:p>
      </dsp:txBody>
      <dsp:txXfrm>
        <a:off x="6200329" y="815277"/>
        <a:ext cx="943421" cy="943421"/>
      </dsp:txXfrm>
    </dsp:sp>
    <dsp:sp modelId="{EBE101BC-633E-4AEC-AE42-579FC60F91F7}">
      <dsp:nvSpPr>
        <dsp:cNvPr id="0" name=""/>
        <dsp:cNvSpPr/>
      </dsp:nvSpPr>
      <dsp:spPr>
        <a:xfrm>
          <a:off x="6798618" y="2530589"/>
          <a:ext cx="943421" cy="943421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600" kern="1200"/>
        </a:p>
      </dsp:txBody>
      <dsp:txXfrm>
        <a:off x="6798618" y="2530589"/>
        <a:ext cx="943421" cy="943421"/>
      </dsp:txXfrm>
    </dsp:sp>
    <dsp:sp modelId="{4961AC59-6773-40D0-9225-AC56B0C58695}">
      <dsp:nvSpPr>
        <dsp:cNvPr id="0" name=""/>
        <dsp:cNvSpPr/>
      </dsp:nvSpPr>
      <dsp:spPr>
        <a:xfrm>
          <a:off x="7387977" y="4245901"/>
          <a:ext cx="943421" cy="943421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600" kern="1200"/>
        </a:p>
      </dsp:txBody>
      <dsp:txXfrm>
        <a:off x="7387977" y="4245901"/>
        <a:ext cx="943421" cy="9434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D462A0-DCCD-471B-871C-4311C66D37DB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FB46C5-76F6-4B16-8DED-2688941E29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37979-D387-4453-9289-889DF69549DF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7FB2BF-8F3A-40CE-9F2F-B141BDBC41B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F4D76D-5FE5-4C66-86B2-4E847B6C1BE3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FB2BF-8F3A-40CE-9F2F-B141BDBC41BD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DFB9DC-4055-4BBC-93FB-665F5742A6F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52DC0-F3EC-4CC0-8EE6-B0610A8F8516}" type="datetimeFigureOut">
              <a:rPr lang="fr-FR" smtClean="0"/>
              <a:pPr/>
              <a:t>15/09/2014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980A0-2430-4F6B-AE18-FEB81F7CEB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image" Target="../media/image10.jpeg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image" Target="../media/image9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Relationship Id="rId1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13" Type="http://schemas.openxmlformats.org/officeDocument/2006/relationships/diagramLayout" Target="../diagrams/layout14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12" Type="http://schemas.openxmlformats.org/officeDocument/2006/relationships/diagramData" Target="../diagrams/data14.xml"/><Relationship Id="rId17" Type="http://schemas.openxmlformats.org/officeDocument/2006/relationships/image" Target="../media/image12.png"/><Relationship Id="rId2" Type="http://schemas.openxmlformats.org/officeDocument/2006/relationships/diagramData" Target="../diagrams/data12.xml"/><Relationship Id="rId16" Type="http://schemas.microsoft.com/office/2007/relationships/diagramDrawing" Target="../diagrams/drawing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5" Type="http://schemas.openxmlformats.org/officeDocument/2006/relationships/diagramColors" Target="../diagrams/colors14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Relationship Id="rId1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12" Type="http://schemas.openxmlformats.org/officeDocument/2006/relationships/image" Target="../media/image13.emf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2.xml"/><Relationship Id="rId13" Type="http://schemas.openxmlformats.org/officeDocument/2006/relationships/diagramData" Target="../diagrams/data23.xml"/><Relationship Id="rId18" Type="http://schemas.openxmlformats.org/officeDocument/2006/relationships/diagramData" Target="../diagrams/data24.xml"/><Relationship Id="rId26" Type="http://schemas.openxmlformats.org/officeDocument/2006/relationships/diagramColors" Target="../diagrams/colors25.xml"/><Relationship Id="rId3" Type="http://schemas.openxmlformats.org/officeDocument/2006/relationships/diagramData" Target="../diagrams/data21.xml"/><Relationship Id="rId21" Type="http://schemas.openxmlformats.org/officeDocument/2006/relationships/diagramColors" Target="../diagrams/colors24.xml"/><Relationship Id="rId7" Type="http://schemas.microsoft.com/office/2007/relationships/diagramDrawing" Target="../diagrams/drawing21.xml"/><Relationship Id="rId12" Type="http://schemas.microsoft.com/office/2007/relationships/diagramDrawing" Target="../diagrams/drawing22.xml"/><Relationship Id="rId17" Type="http://schemas.microsoft.com/office/2007/relationships/diagramDrawing" Target="../diagrams/drawing23.xml"/><Relationship Id="rId25" Type="http://schemas.openxmlformats.org/officeDocument/2006/relationships/diagramQuickStyle" Target="../diagrams/quickStyle25.xml"/><Relationship Id="rId2" Type="http://schemas.openxmlformats.org/officeDocument/2006/relationships/notesSlide" Target="../notesSlides/notesSlide3.xml"/><Relationship Id="rId16" Type="http://schemas.openxmlformats.org/officeDocument/2006/relationships/diagramColors" Target="../diagrams/colors23.xml"/><Relationship Id="rId20" Type="http://schemas.openxmlformats.org/officeDocument/2006/relationships/diagramQuickStyle" Target="../diagrams/quickStyl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11" Type="http://schemas.openxmlformats.org/officeDocument/2006/relationships/diagramColors" Target="../diagrams/colors22.xml"/><Relationship Id="rId24" Type="http://schemas.openxmlformats.org/officeDocument/2006/relationships/diagramLayout" Target="../diagrams/layout25.xml"/><Relationship Id="rId5" Type="http://schemas.openxmlformats.org/officeDocument/2006/relationships/diagramQuickStyle" Target="../diagrams/quickStyle21.xml"/><Relationship Id="rId15" Type="http://schemas.openxmlformats.org/officeDocument/2006/relationships/diagramQuickStyle" Target="../diagrams/quickStyle23.xml"/><Relationship Id="rId23" Type="http://schemas.openxmlformats.org/officeDocument/2006/relationships/diagramData" Target="../diagrams/data25.xml"/><Relationship Id="rId10" Type="http://schemas.openxmlformats.org/officeDocument/2006/relationships/diagramQuickStyle" Target="../diagrams/quickStyle22.xml"/><Relationship Id="rId19" Type="http://schemas.openxmlformats.org/officeDocument/2006/relationships/diagramLayout" Target="../diagrams/layout24.xml"/><Relationship Id="rId4" Type="http://schemas.openxmlformats.org/officeDocument/2006/relationships/diagramLayout" Target="../diagrams/layout21.xml"/><Relationship Id="rId9" Type="http://schemas.openxmlformats.org/officeDocument/2006/relationships/diagramLayout" Target="../diagrams/layout22.xml"/><Relationship Id="rId14" Type="http://schemas.openxmlformats.org/officeDocument/2006/relationships/diagramLayout" Target="../diagrams/layout23.xml"/><Relationship Id="rId22" Type="http://schemas.microsoft.com/office/2007/relationships/diagramDrawing" Target="../diagrams/drawing24.xml"/><Relationship Id="rId27" Type="http://schemas.microsoft.com/office/2007/relationships/diagramDrawing" Target="../diagrams/drawing2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7.xml"/><Relationship Id="rId13" Type="http://schemas.openxmlformats.org/officeDocument/2006/relationships/diagramLayout" Target="../diagrams/layout28.xml"/><Relationship Id="rId18" Type="http://schemas.openxmlformats.org/officeDocument/2006/relationships/diagramLayout" Target="../diagrams/layout29.xml"/><Relationship Id="rId26" Type="http://schemas.microsoft.com/office/2007/relationships/diagramDrawing" Target="../diagrams/drawing30.xml"/><Relationship Id="rId3" Type="http://schemas.openxmlformats.org/officeDocument/2006/relationships/diagramLayout" Target="../diagrams/layout26.xml"/><Relationship Id="rId21" Type="http://schemas.microsoft.com/office/2007/relationships/diagramDrawing" Target="../diagrams/drawing29.xml"/><Relationship Id="rId7" Type="http://schemas.openxmlformats.org/officeDocument/2006/relationships/diagramData" Target="../diagrams/data27.xml"/><Relationship Id="rId12" Type="http://schemas.openxmlformats.org/officeDocument/2006/relationships/diagramData" Target="../diagrams/data28.xml"/><Relationship Id="rId17" Type="http://schemas.openxmlformats.org/officeDocument/2006/relationships/diagramData" Target="../diagrams/data29.xml"/><Relationship Id="rId25" Type="http://schemas.openxmlformats.org/officeDocument/2006/relationships/diagramColors" Target="../diagrams/colors30.xml"/><Relationship Id="rId2" Type="http://schemas.openxmlformats.org/officeDocument/2006/relationships/diagramData" Target="../diagrams/data26.xml"/><Relationship Id="rId16" Type="http://schemas.microsoft.com/office/2007/relationships/diagramDrawing" Target="../diagrams/drawing28.xml"/><Relationship Id="rId20" Type="http://schemas.openxmlformats.org/officeDocument/2006/relationships/diagramColors" Target="../diagrams/colors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11" Type="http://schemas.microsoft.com/office/2007/relationships/diagramDrawing" Target="../diagrams/drawing27.xml"/><Relationship Id="rId24" Type="http://schemas.openxmlformats.org/officeDocument/2006/relationships/diagramQuickStyle" Target="../diagrams/quickStyle30.xml"/><Relationship Id="rId5" Type="http://schemas.openxmlformats.org/officeDocument/2006/relationships/diagramColors" Target="../diagrams/colors26.xml"/><Relationship Id="rId15" Type="http://schemas.openxmlformats.org/officeDocument/2006/relationships/diagramColors" Target="../diagrams/colors28.xml"/><Relationship Id="rId23" Type="http://schemas.openxmlformats.org/officeDocument/2006/relationships/diagramLayout" Target="../diagrams/layout30.xml"/><Relationship Id="rId10" Type="http://schemas.openxmlformats.org/officeDocument/2006/relationships/diagramColors" Target="../diagrams/colors27.xml"/><Relationship Id="rId19" Type="http://schemas.openxmlformats.org/officeDocument/2006/relationships/diagramQuickStyle" Target="../diagrams/quickStyle29.xml"/><Relationship Id="rId4" Type="http://schemas.openxmlformats.org/officeDocument/2006/relationships/diagramQuickStyle" Target="../diagrams/quickStyle26.xml"/><Relationship Id="rId9" Type="http://schemas.openxmlformats.org/officeDocument/2006/relationships/diagramQuickStyle" Target="../diagrams/quickStyle27.xml"/><Relationship Id="rId14" Type="http://schemas.openxmlformats.org/officeDocument/2006/relationships/diagramQuickStyle" Target="../diagrams/quickStyle28.xml"/><Relationship Id="rId22" Type="http://schemas.openxmlformats.org/officeDocument/2006/relationships/diagramData" Target="../diagrams/data30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2.xml"/><Relationship Id="rId13" Type="http://schemas.openxmlformats.org/officeDocument/2006/relationships/diagramLayout" Target="../diagrams/layout33.xml"/><Relationship Id="rId18" Type="http://schemas.openxmlformats.org/officeDocument/2006/relationships/diagramLayout" Target="../diagrams/layout34.xml"/><Relationship Id="rId3" Type="http://schemas.openxmlformats.org/officeDocument/2006/relationships/diagramLayout" Target="../diagrams/layout31.xml"/><Relationship Id="rId21" Type="http://schemas.microsoft.com/office/2007/relationships/diagramDrawing" Target="../diagrams/drawing34.xml"/><Relationship Id="rId7" Type="http://schemas.openxmlformats.org/officeDocument/2006/relationships/diagramData" Target="../diagrams/data32.xml"/><Relationship Id="rId12" Type="http://schemas.openxmlformats.org/officeDocument/2006/relationships/diagramData" Target="../diagrams/data33.xml"/><Relationship Id="rId17" Type="http://schemas.openxmlformats.org/officeDocument/2006/relationships/diagramData" Target="../diagrams/data34.xml"/><Relationship Id="rId2" Type="http://schemas.openxmlformats.org/officeDocument/2006/relationships/diagramData" Target="../diagrams/data31.xml"/><Relationship Id="rId16" Type="http://schemas.microsoft.com/office/2007/relationships/diagramDrawing" Target="../diagrams/drawing33.xml"/><Relationship Id="rId20" Type="http://schemas.openxmlformats.org/officeDocument/2006/relationships/diagramColors" Target="../diagrams/colors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11" Type="http://schemas.microsoft.com/office/2007/relationships/diagramDrawing" Target="../diagrams/drawing32.xml"/><Relationship Id="rId5" Type="http://schemas.openxmlformats.org/officeDocument/2006/relationships/diagramColors" Target="../diagrams/colors31.xml"/><Relationship Id="rId15" Type="http://schemas.openxmlformats.org/officeDocument/2006/relationships/diagramColors" Target="../diagrams/colors33.xml"/><Relationship Id="rId10" Type="http://schemas.openxmlformats.org/officeDocument/2006/relationships/diagramColors" Target="../diagrams/colors32.xml"/><Relationship Id="rId19" Type="http://schemas.openxmlformats.org/officeDocument/2006/relationships/diagramQuickStyle" Target="../diagrams/quickStyle34.xml"/><Relationship Id="rId4" Type="http://schemas.openxmlformats.org/officeDocument/2006/relationships/diagramQuickStyle" Target="../diagrams/quickStyle31.xml"/><Relationship Id="rId9" Type="http://schemas.openxmlformats.org/officeDocument/2006/relationships/diagramQuickStyle" Target="../diagrams/quickStyle32.xml"/><Relationship Id="rId14" Type="http://schemas.openxmlformats.org/officeDocument/2006/relationships/diagramQuickStyle" Target="../diagrams/quickStyle3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6.xml"/><Relationship Id="rId3" Type="http://schemas.openxmlformats.org/officeDocument/2006/relationships/diagramLayout" Target="../diagrams/layout35.xml"/><Relationship Id="rId7" Type="http://schemas.openxmlformats.org/officeDocument/2006/relationships/diagramData" Target="../diagrams/data36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11" Type="http://schemas.microsoft.com/office/2007/relationships/diagramDrawing" Target="../diagrams/drawing36.xml"/><Relationship Id="rId5" Type="http://schemas.openxmlformats.org/officeDocument/2006/relationships/diagramColors" Target="../diagrams/colors35.xml"/><Relationship Id="rId10" Type="http://schemas.openxmlformats.org/officeDocument/2006/relationships/diagramColors" Target="../diagrams/colors36.xml"/><Relationship Id="rId4" Type="http://schemas.openxmlformats.org/officeDocument/2006/relationships/diagramQuickStyle" Target="../diagrams/quickStyle35.xml"/><Relationship Id="rId9" Type="http://schemas.openxmlformats.org/officeDocument/2006/relationships/diagramQuickStyle" Target="../diagrams/quickStyle3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8.xml"/><Relationship Id="rId3" Type="http://schemas.openxmlformats.org/officeDocument/2006/relationships/diagramLayout" Target="../diagrams/layout37.xml"/><Relationship Id="rId7" Type="http://schemas.openxmlformats.org/officeDocument/2006/relationships/diagramData" Target="../diagrams/data38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11" Type="http://schemas.microsoft.com/office/2007/relationships/diagramDrawing" Target="../diagrams/drawing38.xml"/><Relationship Id="rId5" Type="http://schemas.openxmlformats.org/officeDocument/2006/relationships/diagramColors" Target="../diagrams/colors37.xml"/><Relationship Id="rId10" Type="http://schemas.openxmlformats.org/officeDocument/2006/relationships/diagramColors" Target="../diagrams/colors38.xml"/><Relationship Id="rId4" Type="http://schemas.openxmlformats.org/officeDocument/2006/relationships/diagramQuickStyle" Target="../diagrams/quickStyle37.xml"/><Relationship Id="rId9" Type="http://schemas.openxmlformats.org/officeDocument/2006/relationships/diagramQuickStyle" Target="../diagrams/quickStyle3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9.xml"/><Relationship Id="rId3" Type="http://schemas.openxmlformats.org/officeDocument/2006/relationships/image" Target="../media/image18.jpeg"/><Relationship Id="rId7" Type="http://schemas.openxmlformats.org/officeDocument/2006/relationships/diagramLayout" Target="../diagrams/layout39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9.xml"/><Relationship Id="rId5" Type="http://schemas.openxmlformats.org/officeDocument/2006/relationships/image" Target="../media/image20.jpeg"/><Relationship Id="rId10" Type="http://schemas.microsoft.com/office/2007/relationships/diagramDrawing" Target="../diagrams/drawing39.xml"/><Relationship Id="rId4" Type="http://schemas.openxmlformats.org/officeDocument/2006/relationships/image" Target="../media/image19.jpeg"/><Relationship Id="rId9" Type="http://schemas.openxmlformats.org/officeDocument/2006/relationships/diagramColors" Target="../diagrams/colors3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3.xml"/><Relationship Id="rId13" Type="http://schemas.openxmlformats.org/officeDocument/2006/relationships/diagramLayout" Target="../diagrams/layout44.xml"/><Relationship Id="rId3" Type="http://schemas.openxmlformats.org/officeDocument/2006/relationships/diagramLayout" Target="../diagrams/layout42.xml"/><Relationship Id="rId7" Type="http://schemas.openxmlformats.org/officeDocument/2006/relationships/diagramData" Target="../diagrams/data43.xml"/><Relationship Id="rId12" Type="http://schemas.openxmlformats.org/officeDocument/2006/relationships/diagramData" Target="../diagrams/data44.xml"/><Relationship Id="rId2" Type="http://schemas.openxmlformats.org/officeDocument/2006/relationships/diagramData" Target="../diagrams/data42.xml"/><Relationship Id="rId16" Type="http://schemas.microsoft.com/office/2007/relationships/diagramDrawing" Target="../diagrams/drawing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11" Type="http://schemas.microsoft.com/office/2007/relationships/diagramDrawing" Target="../diagrams/drawing43.xml"/><Relationship Id="rId5" Type="http://schemas.openxmlformats.org/officeDocument/2006/relationships/diagramColors" Target="../diagrams/colors42.xml"/><Relationship Id="rId15" Type="http://schemas.openxmlformats.org/officeDocument/2006/relationships/diagramColors" Target="../diagrams/colors44.xml"/><Relationship Id="rId10" Type="http://schemas.openxmlformats.org/officeDocument/2006/relationships/diagramColors" Target="../diagrams/colors43.xml"/><Relationship Id="rId4" Type="http://schemas.openxmlformats.org/officeDocument/2006/relationships/diagramQuickStyle" Target="../diagrams/quickStyle42.xml"/><Relationship Id="rId9" Type="http://schemas.openxmlformats.org/officeDocument/2006/relationships/diagramQuickStyle" Target="../diagrams/quickStyle43.xml"/><Relationship Id="rId14" Type="http://schemas.openxmlformats.org/officeDocument/2006/relationships/diagramQuickStyle" Target="../diagrams/quickStyle4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7.xml"/><Relationship Id="rId3" Type="http://schemas.openxmlformats.org/officeDocument/2006/relationships/diagramLayout" Target="../diagrams/layout46.xml"/><Relationship Id="rId7" Type="http://schemas.openxmlformats.org/officeDocument/2006/relationships/diagramData" Target="../diagrams/data47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11" Type="http://schemas.microsoft.com/office/2007/relationships/diagramDrawing" Target="../diagrams/drawing47.xml"/><Relationship Id="rId5" Type="http://schemas.openxmlformats.org/officeDocument/2006/relationships/diagramColors" Target="../diagrams/colors46.xml"/><Relationship Id="rId10" Type="http://schemas.openxmlformats.org/officeDocument/2006/relationships/diagramColors" Target="../diagrams/colors47.xml"/><Relationship Id="rId4" Type="http://schemas.openxmlformats.org/officeDocument/2006/relationships/diagramQuickStyle" Target="../diagrams/quickStyle46.xml"/><Relationship Id="rId9" Type="http://schemas.openxmlformats.org/officeDocument/2006/relationships/diagramQuickStyle" Target="../diagrams/quickStyle4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8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5" Type="http://schemas.openxmlformats.org/officeDocument/2006/relationships/diagramColors" Target="../diagrams/colors48.xml"/><Relationship Id="rId4" Type="http://schemas.openxmlformats.org/officeDocument/2006/relationships/diagramQuickStyle" Target="../diagrams/quickStyle4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560" y="2132856"/>
            <a:ext cx="8143932" cy="3076964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endParaRPr lang="en-GB" sz="2800" dirty="0" smtClean="0"/>
          </a:p>
          <a:p>
            <a:pPr algn="ctr"/>
            <a:r>
              <a:rPr lang="en-US" sz="4800" b="1" dirty="0" smtClean="0"/>
              <a:t>Integrated research for development </a:t>
            </a:r>
          </a:p>
          <a:p>
            <a:pPr algn="ctr"/>
            <a:r>
              <a:rPr lang="en-GB" sz="4800" b="1" dirty="0" smtClean="0"/>
              <a:t>(IRA experience, Tunisia)</a:t>
            </a:r>
            <a:endParaRPr lang="en-GB" sz="7200" dirty="0" smtClean="0"/>
          </a:p>
          <a:p>
            <a:pPr algn="ctr" eaLnBrk="1" hangingPunct="1">
              <a:defRPr/>
            </a:pPr>
            <a:r>
              <a:rPr lang="en-GB" sz="3300" dirty="0" smtClean="0"/>
              <a:t> </a:t>
            </a:r>
          </a:p>
          <a:p>
            <a:pPr algn="ctr" eaLnBrk="1" hangingPunct="1">
              <a:defRPr/>
            </a:pPr>
            <a:endParaRPr lang="fr-FR" dirty="0" smtClean="0"/>
          </a:p>
        </p:txBody>
      </p:sp>
      <p:pic>
        <p:nvPicPr>
          <p:cNvPr id="4" name="Imag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" y="6278563"/>
            <a:ext cx="571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6237312"/>
            <a:ext cx="114776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2" descr="http://www.icarda.cgiar.org/sites/default/files/logos/ICARDA-NEW-LOGO-F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6069988"/>
            <a:ext cx="864096" cy="7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043608" y="551723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Abdelaadhim</a:t>
            </a:r>
            <a:r>
              <a:rPr lang="en-US" dirty="0" smtClean="0"/>
              <a:t> M. , </a:t>
            </a:r>
            <a:r>
              <a:rPr lang="en-US" dirty="0" err="1" smtClean="0"/>
              <a:t>Fetoui</a:t>
            </a:r>
            <a:r>
              <a:rPr lang="en-US" dirty="0" smtClean="0"/>
              <a:t> M., </a:t>
            </a:r>
            <a:r>
              <a:rPr lang="en-US" dirty="0" err="1" smtClean="0"/>
              <a:t>Licheheb</a:t>
            </a:r>
            <a:r>
              <a:rPr lang="en-US" dirty="0" smtClean="0"/>
              <a:t> N.,  </a:t>
            </a:r>
            <a:r>
              <a:rPr lang="en-US" dirty="0" err="1" smtClean="0"/>
              <a:t>Ouessar</a:t>
            </a:r>
            <a:r>
              <a:rPr lang="en-US" dirty="0" smtClean="0"/>
              <a:t> M., </a:t>
            </a:r>
            <a:r>
              <a:rPr lang="en-US" dirty="0" err="1" smtClean="0"/>
              <a:t>Sghaier</a:t>
            </a:r>
            <a:r>
              <a:rPr lang="en-US" dirty="0" smtClean="0"/>
              <a:t> M.</a:t>
            </a:r>
            <a:endParaRPr lang="en-US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188640"/>
            <a:ext cx="88924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ja-JP" sz="28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Workshop: </a:t>
            </a:r>
            <a:endParaRPr kumimoji="0" lang="fr-FR" altLang="ja-JP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ja-JP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‘</a:t>
            </a:r>
            <a:r>
              <a:rPr kumimoji="0" lang="en-GB" altLang="ja-JP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itchFamily="18" charset="0"/>
                <a:ea typeface="MS Mincho" pitchFamily="49" charset="-128"/>
                <a:cs typeface="Times New Roman" pitchFamily="18" charset="0"/>
              </a:rPr>
              <a:t>Innovation Platforms in “</a:t>
            </a:r>
            <a:r>
              <a:rPr kumimoji="0" lang="en-GB" altLang="ja-JP" sz="28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itchFamily="18" charset="0"/>
                <a:ea typeface="MS Mincho" pitchFamily="49" charset="-128"/>
                <a:cs typeface="Times New Roman" pitchFamily="18" charset="0"/>
              </a:rPr>
              <a:t>Dryland</a:t>
            </a:r>
            <a:r>
              <a:rPr kumimoji="0" lang="en-GB" altLang="ja-JP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itchFamily="18" charset="0"/>
                <a:ea typeface="MS Mincho" pitchFamily="49" charset="-128"/>
                <a:cs typeface="Times New Roman" pitchFamily="18" charset="0"/>
              </a:rPr>
              <a:t> Systems’</a:t>
            </a:r>
            <a:endParaRPr kumimoji="0" lang="fr-FR" altLang="ja-JP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ja-JP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15 -17 September 2014</a:t>
            </a:r>
            <a:endParaRPr kumimoji="0" lang="en-GB" altLang="ja-JP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Outline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Integrated research for development, an overview</a:t>
            </a:r>
          </a:p>
          <a:p>
            <a:r>
              <a:rPr lang="en-US" dirty="0" smtClean="0"/>
              <a:t>Mechanisms to support multi-stakeholder interactions</a:t>
            </a:r>
          </a:p>
          <a:p>
            <a:r>
              <a:rPr lang="en-US" dirty="0" smtClean="0"/>
              <a:t>Achievement through multi-stakeholder interactions</a:t>
            </a:r>
          </a:p>
          <a:p>
            <a:r>
              <a:rPr lang="en-US" dirty="0" smtClean="0"/>
              <a:t>Multi-stakeholder interactions in practice</a:t>
            </a:r>
          </a:p>
          <a:p>
            <a:r>
              <a:rPr lang="en-US" dirty="0" smtClean="0"/>
              <a:t>Constraints &amp; opportunities</a:t>
            </a:r>
          </a:p>
          <a:p>
            <a:r>
              <a:rPr lang="en-US" dirty="0" smtClean="0"/>
              <a:t>Draw lessons</a:t>
            </a:r>
          </a:p>
          <a:p>
            <a:r>
              <a:rPr lang="en-US" dirty="0" smtClean="0"/>
              <a:t>Best bet technologies</a:t>
            </a:r>
          </a:p>
          <a:p>
            <a:r>
              <a:rPr lang="en-US" dirty="0" smtClean="0"/>
              <a:t>Illustrations </a:t>
            </a:r>
          </a:p>
          <a:p>
            <a:endParaRPr lang="fr-FR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>
          <a:xfrm>
            <a:off x="0" y="269875"/>
            <a:ext cx="91440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fr-FR" sz="3200" b="1" dirty="0" smtClean="0"/>
              <a:t>GENERAL </a:t>
            </a:r>
            <a:r>
              <a:rPr lang="fr-FR" sz="3200" b="1" dirty="0" err="1" smtClean="0"/>
              <a:t>OVERVIEW</a:t>
            </a:r>
            <a:r>
              <a:rPr lang="fr-FR" sz="3200" b="1" dirty="0" smtClean="0"/>
              <a:t> ON OUM </a:t>
            </a:r>
            <a:r>
              <a:rPr lang="fr-FR" sz="3200" b="1" dirty="0" err="1" smtClean="0"/>
              <a:t>ZESSAR</a:t>
            </a:r>
            <a:r>
              <a:rPr lang="fr-FR" sz="3200" b="1" dirty="0" smtClean="0"/>
              <a:t> </a:t>
            </a:r>
            <a:r>
              <a:rPr lang="fr-FR" sz="3200" b="1" dirty="0" err="1" smtClean="0"/>
              <a:t>WATERSHED</a:t>
            </a:r>
            <a:endParaRPr lang="fr-FR" sz="3200" b="1" dirty="0" smtClean="0"/>
          </a:p>
        </p:txBody>
      </p:sp>
      <p:sp>
        <p:nvSpPr>
          <p:cNvPr id="51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en-GB" smtClean="0">
                <a:latin typeface="Arial" pitchFamily="34" charset="0"/>
              </a:rPr>
              <a:t>/</a:t>
            </a:r>
            <a:fld id="{C9AF7761-81B4-45F9-9B4B-01B2CDB2BD9C}" type="slidenum">
              <a:rPr lang="en-GB" smtClean="0">
                <a:latin typeface="Arial" pitchFamily="34" charset="0"/>
              </a:rPr>
              <a:pPr/>
              <a:t>3</a:t>
            </a:fld>
            <a:endParaRPr lang="en-GB" smtClean="0">
              <a:latin typeface="Arial" pitchFamily="34" charset="0"/>
            </a:endParaRPr>
          </a:p>
        </p:txBody>
      </p:sp>
      <p:pic>
        <p:nvPicPr>
          <p:cNvPr id="5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412875"/>
            <a:ext cx="7345363" cy="4981575"/>
          </a:xfrm>
        </p:spPr>
      </p:pic>
      <p:sp>
        <p:nvSpPr>
          <p:cNvPr id="6" name="ZoneTexte 5"/>
          <p:cNvSpPr txBox="1"/>
          <p:nvPr/>
        </p:nvSpPr>
        <p:spPr>
          <a:xfrm>
            <a:off x="3708400" y="5445125"/>
            <a:ext cx="38877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LACALISATION: </a:t>
            </a:r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Southern</a:t>
            </a:r>
            <a:r>
              <a:rPr lang="fr-F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Tunisia</a:t>
            </a:r>
          </a:p>
          <a:p>
            <a:pPr>
              <a:defRPr/>
            </a:pPr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3 zones: BH, MN and SM  </a:t>
            </a:r>
          </a:p>
          <a:p>
            <a:pPr>
              <a:defRPr/>
            </a:pPr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850" y="1052513"/>
            <a:ext cx="9217025" cy="3214687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GB" b="1" kern="1200" dirty="0" err="1" smtClean="0">
                <a:solidFill>
                  <a:srgbClr val="294999"/>
                </a:solidFill>
                <a:cs typeface="Arial" charset="0"/>
              </a:rPr>
              <a:t>Oum</a:t>
            </a: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 </a:t>
            </a:r>
            <a:r>
              <a:rPr lang="en-GB" b="1" kern="1200" dirty="0" err="1" smtClean="0">
                <a:solidFill>
                  <a:srgbClr val="294999"/>
                </a:solidFill>
                <a:cs typeface="Arial" charset="0"/>
              </a:rPr>
              <a:t>Zessar</a:t>
            </a: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 key biophysical and socio-economic characteristics  </a:t>
            </a:r>
          </a:p>
          <a:p>
            <a:pPr lvl="2">
              <a:buFont typeface="Wingdings" pitchFamily="2" charset="2"/>
              <a:buChar char="q"/>
              <a:defRPr/>
            </a:pP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degraded </a:t>
            </a:r>
            <a:r>
              <a:rPr lang="en-GB" b="1" kern="1200" dirty="0" err="1" smtClean="0">
                <a:solidFill>
                  <a:srgbClr val="294999"/>
                </a:solidFill>
                <a:cs typeface="Arial" charset="0"/>
              </a:rPr>
              <a:t>drylands</a:t>
            </a: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;</a:t>
            </a:r>
          </a:p>
          <a:p>
            <a:pPr lvl="2">
              <a:buFont typeface="Wingdings" pitchFamily="2" charset="2"/>
              <a:buChar char="q"/>
              <a:defRPr/>
            </a:pP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low rainfall; water scarce; </a:t>
            </a:r>
          </a:p>
          <a:p>
            <a:pPr lvl="2">
              <a:buFont typeface="Wingdings" pitchFamily="2" charset="2"/>
              <a:buChar char="q"/>
              <a:defRPr/>
            </a:pP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rapid population growth and urbanization</a:t>
            </a:r>
            <a:r>
              <a:rPr lang="fr-FR" b="1" kern="1200" dirty="0" smtClean="0">
                <a:solidFill>
                  <a:srgbClr val="294999"/>
                </a:solidFill>
                <a:cs typeface="Arial" charset="0"/>
              </a:rPr>
              <a:t> </a:t>
            </a:r>
          </a:p>
          <a:p>
            <a:pPr lvl="2">
              <a:buFont typeface="Wingdings" pitchFamily="2" charset="2"/>
              <a:buChar char="q"/>
              <a:defRPr/>
            </a:pP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communal and private agrarian system; </a:t>
            </a:r>
          </a:p>
          <a:p>
            <a:pPr lvl="2">
              <a:buFont typeface="Wingdings" pitchFamily="2" charset="2"/>
              <a:buChar char="q"/>
              <a:defRPr/>
            </a:pP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expansion of irrigated agriculture (olive trees </a:t>
            </a:r>
          </a:p>
          <a:p>
            <a:pPr lvl="2">
              <a:buFontTx/>
              <a:buNone/>
              <a:defRPr/>
            </a:pPr>
            <a:r>
              <a:rPr lang="en-GB" b="1" kern="1200" dirty="0" smtClean="0">
                <a:solidFill>
                  <a:srgbClr val="294999"/>
                </a:solidFill>
                <a:cs typeface="Arial" charset="0"/>
              </a:rPr>
              <a:t>    and cereals)</a:t>
            </a:r>
          </a:p>
          <a:p>
            <a:pPr lvl="2">
              <a:buFontTx/>
              <a:buNone/>
              <a:defRPr/>
            </a:pPr>
            <a:r>
              <a:rPr lang="en-GB" sz="1200" b="1" kern="1200" dirty="0" smtClean="0">
                <a:solidFill>
                  <a:srgbClr val="294999"/>
                </a:solidFill>
                <a:cs typeface="Arial" charset="0"/>
              </a:rPr>
              <a:t> </a:t>
            </a:r>
          </a:p>
          <a:p>
            <a:pPr>
              <a:defRPr/>
            </a:pPr>
            <a:r>
              <a:rPr lang="en-GB" b="1" kern="1200" dirty="0" smtClean="0">
                <a:solidFill>
                  <a:srgbClr val="19A920"/>
                </a:solidFill>
                <a:cs typeface="Arial" charset="0"/>
              </a:rPr>
              <a:t>Water availability is therefore, a major                    constraint for pastoral, and domestic activities.</a:t>
            </a:r>
          </a:p>
          <a:p>
            <a:pPr>
              <a:buFont typeface="Wingdings" pitchFamily="2" charset="2"/>
              <a:buNone/>
              <a:defRPr/>
            </a:pPr>
            <a:endParaRPr lang="en-GB" sz="1200" b="1" kern="1200" dirty="0" smtClean="0">
              <a:solidFill>
                <a:srgbClr val="294999"/>
              </a:solidFill>
              <a:cs typeface="Arial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GB" sz="1200" b="1" kern="1200" dirty="0" smtClean="0">
              <a:solidFill>
                <a:srgbClr val="294999"/>
              </a:solidFill>
              <a:cs typeface="Arial" charset="0"/>
            </a:endParaRPr>
          </a:p>
          <a:p>
            <a:pPr>
              <a:buFont typeface="Wingdings" pitchFamily="2" charset="2"/>
              <a:buNone/>
              <a:defRPr/>
            </a:pPr>
            <a:endParaRPr lang="en-GB" sz="1200" b="1" kern="1200" dirty="0" smtClean="0">
              <a:solidFill>
                <a:srgbClr val="294999"/>
              </a:solidFill>
              <a:cs typeface="Arial" charset="0"/>
            </a:endParaRPr>
          </a:p>
        </p:txBody>
      </p:sp>
      <p:sp>
        <p:nvSpPr>
          <p:cNvPr id="6147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en-GB" smtClean="0">
                <a:latin typeface="Arial" pitchFamily="34" charset="0"/>
              </a:rPr>
              <a:t>/</a:t>
            </a:r>
            <a:fld id="{13809F46-4D8A-4732-86C0-6DAB9687BB6F}" type="slidenum">
              <a:rPr lang="en-GB" smtClean="0">
                <a:latin typeface="Arial" pitchFamily="34" charset="0"/>
              </a:rPr>
              <a:pPr/>
              <a:t>4</a:t>
            </a:fld>
            <a:endParaRPr lang="en-GB" smtClean="0">
              <a:latin typeface="Arial" pitchFamily="34" charset="0"/>
            </a:endParaRPr>
          </a:p>
        </p:txBody>
      </p:sp>
      <p:pic>
        <p:nvPicPr>
          <p:cNvPr id="6148" name="Image 8" descr="H:\DCIM\152CANON\IMG_99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2263" y="4797425"/>
            <a:ext cx="2471737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contenu 2"/>
          <p:cNvSpPr txBox="1">
            <a:spLocks/>
          </p:cNvSpPr>
          <p:nvPr/>
        </p:nvSpPr>
        <p:spPr bwMode="auto">
          <a:xfrm>
            <a:off x="323850" y="4724400"/>
            <a:ext cx="6357938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B37315"/>
              </a:buClr>
              <a:buFontTx/>
              <a:buBlip>
                <a:blip r:embed="rId3"/>
              </a:buBlip>
              <a:defRPr/>
            </a:pPr>
            <a:r>
              <a:rPr lang="en-US" sz="2000" b="1" dirty="0">
                <a:solidFill>
                  <a:srgbClr val="294999"/>
                </a:solidFill>
                <a:latin typeface="+mn-lt"/>
              </a:rPr>
              <a:t>High diversity of stakeholders involved in </a:t>
            </a:r>
            <a:r>
              <a:rPr lang="en-US" sz="2000" b="1" dirty="0" err="1">
                <a:solidFill>
                  <a:srgbClr val="294999"/>
                </a:solidFill>
                <a:latin typeface="+mn-lt"/>
              </a:rPr>
              <a:t>Oum</a:t>
            </a:r>
            <a:r>
              <a:rPr lang="en-US" sz="2000" b="1" dirty="0">
                <a:solidFill>
                  <a:srgbClr val="294999"/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rgbClr val="294999"/>
                </a:solidFill>
                <a:latin typeface="+mn-lt"/>
              </a:rPr>
              <a:t>Zessar</a:t>
            </a:r>
            <a:r>
              <a:rPr lang="en-US" sz="2000" b="1" dirty="0">
                <a:solidFill>
                  <a:srgbClr val="294999"/>
                </a:solidFill>
                <a:latin typeface="+mn-lt"/>
              </a:rPr>
              <a:t> Watershed development and livelihood improvement </a:t>
            </a:r>
          </a:p>
          <a:p>
            <a:pPr marL="342900" indent="-342900">
              <a:spcBef>
                <a:spcPct val="20000"/>
              </a:spcBef>
              <a:buClr>
                <a:srgbClr val="B37315"/>
              </a:buClr>
              <a:buFontTx/>
              <a:buBlip>
                <a:blip r:embed="rId3"/>
              </a:buBlip>
              <a:defRPr/>
            </a:pPr>
            <a:endParaRPr lang="en-US" sz="900" b="1" dirty="0">
              <a:solidFill>
                <a:srgbClr val="294999"/>
              </a:solidFill>
              <a:latin typeface="+mn-lt"/>
            </a:endParaRPr>
          </a:p>
          <a:p>
            <a:pPr marL="342900" indent="-342900">
              <a:spcBef>
                <a:spcPct val="20000"/>
              </a:spcBef>
              <a:buClr>
                <a:srgbClr val="B37315"/>
              </a:buClr>
              <a:buFontTx/>
              <a:buBlip>
                <a:blip r:embed="rId3"/>
              </a:buBlip>
              <a:defRPr/>
            </a:pPr>
            <a:r>
              <a:rPr lang="en-US" sz="2000" b="1" dirty="0">
                <a:solidFill>
                  <a:srgbClr val="294999"/>
                </a:solidFill>
                <a:latin typeface="+mn-lt"/>
              </a:rPr>
              <a:t> </a:t>
            </a:r>
            <a:r>
              <a:rPr lang="en-GB" sz="2000" b="1" dirty="0">
                <a:solidFill>
                  <a:srgbClr val="294999"/>
                </a:solidFill>
                <a:latin typeface="+mn-lt"/>
              </a:rPr>
              <a:t>Relevance </a:t>
            </a:r>
            <a:r>
              <a:rPr lang="en-GB" sz="2000" b="1" dirty="0" smtClean="0">
                <a:solidFill>
                  <a:srgbClr val="294999"/>
                </a:solidFill>
                <a:latin typeface="+mn-lt"/>
              </a:rPr>
              <a:t>for the IP process</a:t>
            </a:r>
            <a:endParaRPr lang="en-GB" sz="2000" b="1" dirty="0">
              <a:solidFill>
                <a:srgbClr val="294999"/>
              </a:solidFill>
              <a:latin typeface="+mn-lt"/>
            </a:endParaRPr>
          </a:p>
        </p:txBody>
      </p:sp>
      <p:pic>
        <p:nvPicPr>
          <p:cNvPr id="6150" name="Image 6" descr="C:\Documents and Settings\Administrateur\Bureau\IMG_01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2636838"/>
            <a:ext cx="183515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3" descr="C:\Documents and Settings\Administrateur\Bureau\IMG_0019.JPG"/>
          <p:cNvPicPr>
            <a:picLocks noChangeAspect="1" noChangeArrowheads="1"/>
          </p:cNvPicPr>
          <p:nvPr/>
        </p:nvPicPr>
        <p:blipFill>
          <a:blip r:embed="rId5" cstate="print">
            <a:lum bright="4000" contrast="20000"/>
          </a:blip>
          <a:srcRect/>
          <a:stretch>
            <a:fillRect/>
          </a:stretch>
        </p:blipFill>
        <p:spPr bwMode="auto">
          <a:xfrm>
            <a:off x="6804025" y="1412875"/>
            <a:ext cx="1763713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Titre 1"/>
          <p:cNvSpPr>
            <a:spLocks noGrp="1"/>
          </p:cNvSpPr>
          <p:nvPr>
            <p:ph type="title"/>
          </p:nvPr>
        </p:nvSpPr>
        <p:spPr>
          <a:xfrm>
            <a:off x="323850" y="-100013"/>
            <a:ext cx="7940675" cy="114300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fr-FR" sz="2800" b="1" dirty="0" smtClean="0"/>
              <a:t>GENERAL </a:t>
            </a:r>
            <a:r>
              <a:rPr lang="fr-FR" sz="2800" b="1" dirty="0" err="1" smtClean="0"/>
              <a:t>OVERVIEW</a:t>
            </a:r>
            <a:r>
              <a:rPr lang="fr-FR" sz="2800" b="1" dirty="0" smtClean="0"/>
              <a:t> ON OUM </a:t>
            </a:r>
            <a:r>
              <a:rPr lang="fr-FR" sz="2800" b="1" dirty="0" err="1" smtClean="0"/>
              <a:t>ZESSAR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WATERSHED</a:t>
            </a:r>
            <a:endParaRPr lang="fr-FR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3109913" y="2565400"/>
            <a:ext cx="2160587" cy="2139950"/>
            <a:chOff x="0" y="2341"/>
            <a:chExt cx="1565" cy="1550"/>
          </a:xfrm>
        </p:grpSpPr>
        <p:sp>
          <p:nvSpPr>
            <p:cNvPr id="28680" name="Oval 8"/>
            <p:cNvSpPr>
              <a:spLocks noChangeArrowheads="1"/>
            </p:cNvSpPr>
            <p:nvPr/>
          </p:nvSpPr>
          <p:spPr bwMode="auto">
            <a:xfrm>
              <a:off x="0" y="2341"/>
              <a:ext cx="1565" cy="1550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77" name="Text Box 5"/>
            <p:cNvSpPr txBox="1">
              <a:spLocks noChangeArrowheads="1"/>
            </p:cNvSpPr>
            <p:nvPr/>
          </p:nvSpPr>
          <p:spPr bwMode="auto">
            <a:xfrm>
              <a:off x="0" y="2523"/>
              <a:ext cx="1519" cy="1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fr-FR" dirty="0">
                  <a:solidFill>
                    <a:schemeClr val="bg1"/>
                  </a:solidFill>
                </a:rPr>
                <a:t>Un Secrétariat Général chargé des affaires administratives et financières</a:t>
              </a:r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4117975" y="4449763"/>
            <a:ext cx="2503488" cy="2119312"/>
            <a:chOff x="2472" y="2341"/>
            <a:chExt cx="1577" cy="1335"/>
          </a:xfrm>
        </p:grpSpPr>
        <p:sp>
          <p:nvSpPr>
            <p:cNvPr id="28684" name="Oval 12"/>
            <p:cNvSpPr>
              <a:spLocks noChangeArrowheads="1"/>
            </p:cNvSpPr>
            <p:nvPr/>
          </p:nvSpPr>
          <p:spPr bwMode="auto">
            <a:xfrm>
              <a:off x="2608" y="2341"/>
              <a:ext cx="1406" cy="133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79" name="Text Box 7"/>
            <p:cNvSpPr txBox="1">
              <a:spLocks noChangeArrowheads="1"/>
            </p:cNvSpPr>
            <p:nvPr/>
          </p:nvSpPr>
          <p:spPr bwMode="auto">
            <a:xfrm>
              <a:off x="2472" y="2568"/>
              <a:ext cx="157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fr-FR">
                  <a:solidFill>
                    <a:schemeClr val="bg1"/>
                  </a:solidFill>
                </a:rPr>
                <a:t>Une Unité de   Valorisation </a:t>
              </a:r>
              <a:br>
                <a:rPr lang="fr-FR">
                  <a:solidFill>
                    <a:schemeClr val="bg1"/>
                  </a:solidFill>
                </a:rPr>
              </a:br>
              <a:r>
                <a:rPr lang="fr-FR">
                  <a:solidFill>
                    <a:schemeClr val="bg1"/>
                  </a:solidFill>
                </a:rPr>
                <a:t> des Acquis de la</a:t>
              </a:r>
            </a:p>
            <a:p>
              <a:pPr algn="ctr"/>
              <a:r>
                <a:rPr lang="fr-FR">
                  <a:solidFill>
                    <a:schemeClr val="bg1"/>
                  </a:solidFill>
                </a:rPr>
                <a:t>Recherche</a:t>
              </a:r>
            </a:p>
          </p:txBody>
        </p:sp>
      </p:grpSp>
      <p:sp>
        <p:nvSpPr>
          <p:cNvPr id="28704" name="Text Box 32"/>
          <p:cNvSpPr txBox="1">
            <a:spLocks noChangeArrowheads="1"/>
          </p:cNvSpPr>
          <p:nvPr/>
        </p:nvSpPr>
        <p:spPr bwMode="auto">
          <a:xfrm>
            <a:off x="1763713" y="173038"/>
            <a:ext cx="6048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800" dirty="0" smtClean="0">
                <a:solidFill>
                  <a:srgbClr val="FF3300"/>
                </a:solidFill>
              </a:rPr>
              <a:t>Organisation of </a:t>
            </a:r>
            <a:r>
              <a:rPr lang="fr-FR" sz="2800" dirty="0" err="1" smtClean="0">
                <a:solidFill>
                  <a:srgbClr val="FF3300"/>
                </a:solidFill>
              </a:rPr>
              <a:t>Arid</a:t>
            </a:r>
            <a:r>
              <a:rPr lang="fr-FR" sz="2800" dirty="0" smtClean="0">
                <a:solidFill>
                  <a:srgbClr val="FF3300"/>
                </a:solidFill>
              </a:rPr>
              <a:t> Zone Institute</a:t>
            </a:r>
            <a:endParaRPr lang="en-US" sz="2800" dirty="0">
              <a:solidFill>
                <a:srgbClr val="FF3300"/>
              </a:solidFill>
            </a:endParaRPr>
          </a:p>
        </p:txBody>
      </p: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5557838" y="2492375"/>
            <a:ext cx="2232025" cy="2232025"/>
            <a:chOff x="431" y="782"/>
            <a:chExt cx="1406" cy="1406"/>
          </a:xfrm>
        </p:grpSpPr>
        <p:sp>
          <p:nvSpPr>
            <p:cNvPr id="28708" name="Oval 36"/>
            <p:cNvSpPr>
              <a:spLocks noChangeArrowheads="1"/>
            </p:cNvSpPr>
            <p:nvPr/>
          </p:nvSpPr>
          <p:spPr bwMode="auto">
            <a:xfrm>
              <a:off x="431" y="782"/>
              <a:ext cx="1406" cy="1406"/>
            </a:xfrm>
            <a:prstGeom prst="ellipse">
              <a:avLst/>
            </a:prstGeom>
            <a:solidFill>
              <a:srgbClr val="99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709" name="Text Box 37"/>
            <p:cNvSpPr txBox="1">
              <a:spLocks noChangeArrowheads="1"/>
            </p:cNvSpPr>
            <p:nvPr/>
          </p:nvSpPr>
          <p:spPr bwMode="auto">
            <a:xfrm>
              <a:off x="476" y="890"/>
              <a:ext cx="1296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fr-FR" sz="3200">
                  <a:solidFill>
                    <a:schemeClr val="bg1"/>
                  </a:solidFill>
                </a:rPr>
                <a:t> </a:t>
              </a:r>
            </a:p>
            <a:p>
              <a:pPr algn="ctr"/>
              <a:r>
                <a:rPr lang="fr-FR">
                  <a:solidFill>
                    <a:schemeClr val="bg1"/>
                  </a:solidFill>
                </a:rPr>
                <a:t>05 Laboratoires de Recherche</a:t>
              </a:r>
            </a:p>
            <a:p>
              <a:pPr algn="ctr"/>
              <a:endParaRPr lang="fr-FR">
                <a:solidFill>
                  <a:schemeClr val="bg1"/>
                </a:solidFill>
              </a:endParaRPr>
            </a:p>
            <a:p>
              <a:pPr algn="ctr">
                <a:buFontTx/>
                <a:buChar char="-"/>
              </a:pPr>
              <a:endParaRPr lang="fr-FR" sz="320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6926263" y="4481513"/>
            <a:ext cx="2038350" cy="2087562"/>
            <a:chOff x="1338" y="2160"/>
            <a:chExt cx="1284" cy="1315"/>
          </a:xfrm>
        </p:grpSpPr>
        <p:sp>
          <p:nvSpPr>
            <p:cNvPr id="28711" name="Oval 39"/>
            <p:cNvSpPr>
              <a:spLocks noChangeArrowheads="1"/>
            </p:cNvSpPr>
            <p:nvPr/>
          </p:nvSpPr>
          <p:spPr bwMode="auto">
            <a:xfrm>
              <a:off x="1338" y="2160"/>
              <a:ext cx="1284" cy="1315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712" name="Text Box 40"/>
            <p:cNvSpPr txBox="1">
              <a:spLocks noChangeArrowheads="1"/>
            </p:cNvSpPr>
            <p:nvPr/>
          </p:nvSpPr>
          <p:spPr bwMode="auto">
            <a:xfrm>
              <a:off x="1383" y="2341"/>
              <a:ext cx="120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fr-FR">
                  <a:solidFill>
                    <a:schemeClr val="bg1"/>
                  </a:solidFill>
                </a:rPr>
                <a:t>Une Unité </a:t>
              </a:r>
              <a:br>
                <a:rPr lang="fr-FR">
                  <a:solidFill>
                    <a:schemeClr val="bg1"/>
                  </a:solidFill>
                </a:rPr>
              </a:br>
              <a:r>
                <a:rPr lang="fr-FR">
                  <a:solidFill>
                    <a:schemeClr val="bg1"/>
                  </a:solidFill>
                </a:rPr>
                <a:t>d’Information </a:t>
              </a:r>
              <a:br>
                <a:rPr lang="fr-FR">
                  <a:solidFill>
                    <a:schemeClr val="bg1"/>
                  </a:solidFill>
                </a:rPr>
              </a:br>
              <a:r>
                <a:rPr lang="fr-FR">
                  <a:solidFill>
                    <a:schemeClr val="bg1"/>
                  </a:solidFill>
                </a:rPr>
                <a:t>et de  Documentation</a:t>
              </a:r>
            </a:p>
          </p:txBody>
        </p:sp>
      </p:grp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2028825" y="4508500"/>
            <a:ext cx="2038350" cy="2087563"/>
            <a:chOff x="2245" y="2840"/>
            <a:chExt cx="1284" cy="1315"/>
          </a:xfrm>
        </p:grpSpPr>
        <p:sp>
          <p:nvSpPr>
            <p:cNvPr id="28714" name="Oval 42"/>
            <p:cNvSpPr>
              <a:spLocks noChangeArrowheads="1"/>
            </p:cNvSpPr>
            <p:nvPr/>
          </p:nvSpPr>
          <p:spPr bwMode="auto">
            <a:xfrm>
              <a:off x="2245" y="2840"/>
              <a:ext cx="1284" cy="131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715" name="Text Box 43"/>
            <p:cNvSpPr txBox="1">
              <a:spLocks noChangeArrowheads="1"/>
            </p:cNvSpPr>
            <p:nvPr/>
          </p:nvSpPr>
          <p:spPr bwMode="auto">
            <a:xfrm>
              <a:off x="2381" y="2886"/>
              <a:ext cx="950" cy="1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endParaRPr lang="fr-FR" sz="3200">
                <a:solidFill>
                  <a:schemeClr val="bg1"/>
                </a:solidFill>
              </a:endParaRPr>
            </a:p>
            <a:p>
              <a:pPr algn="ctr"/>
              <a:r>
                <a:rPr lang="fr-FR">
                  <a:solidFill>
                    <a:schemeClr val="bg1"/>
                  </a:solidFill>
                </a:rPr>
                <a:t>Un Service </a:t>
              </a:r>
              <a:br>
                <a:rPr lang="fr-FR">
                  <a:solidFill>
                    <a:schemeClr val="bg1"/>
                  </a:solidFill>
                </a:rPr>
              </a:br>
              <a:r>
                <a:rPr lang="fr-FR">
                  <a:solidFill>
                    <a:schemeClr val="bg1"/>
                  </a:solidFill>
                </a:rPr>
                <a:t>de Formation </a:t>
              </a:r>
              <a:br>
                <a:rPr lang="fr-FR">
                  <a:solidFill>
                    <a:schemeClr val="bg1"/>
                  </a:solidFill>
                </a:rPr>
              </a:br>
              <a:endParaRPr lang="fr-FR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26327" y="34458"/>
            <a:ext cx="864210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rtl="1"/>
            <a:r>
              <a:rPr lang="ar-SA" sz="2800" b="1" dirty="0">
                <a:ea typeface="Times New Roman" pitchFamily="18" charset="0"/>
                <a:cs typeface="AL-Sarem Bold"/>
              </a:rPr>
              <a:t>منهجية </a:t>
            </a:r>
            <a:r>
              <a:rPr lang="ar-TN" sz="2800" b="1" dirty="0">
                <a:ea typeface="Times New Roman" pitchFamily="18" charset="0"/>
                <a:cs typeface="AL-Sarem Bold"/>
              </a:rPr>
              <a:t>التطوير التكنولوجي لأفكار المشاريع</a:t>
            </a:r>
            <a:endParaRPr lang="ar-SA" sz="2800" b="1" dirty="0">
              <a:ea typeface="Times New Roman" pitchFamily="18" charset="0"/>
              <a:cs typeface="AL-Sarem Bold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4983163" y="722313"/>
            <a:ext cx="2470150" cy="342900"/>
          </a:xfrm>
          <a:prstGeom prst="rect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solidFill>
                  <a:srgbClr val="FFFFFF"/>
                </a:solidFill>
                <a:cs typeface="Times New Roman" pitchFamily="18" charset="0"/>
              </a:rPr>
              <a:t>مخابر البحث</a:t>
            </a:r>
            <a:endParaRPr lang="fr-FR">
              <a:cs typeface="Times New Roman" pitchFamily="18" charset="0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983163" y="1063625"/>
            <a:ext cx="2470150" cy="56515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0"/>
              </a:spcAft>
              <a:defRPr/>
            </a:pPr>
            <a:r>
              <a:rPr lang="ar-TN" sz="1600" b="1" dirty="0">
                <a:ea typeface="Times New Roman" pitchFamily="18" charset="0"/>
                <a:cs typeface="+mj-cs"/>
              </a:rPr>
              <a:t>القيام بالبحوث العلمية </a:t>
            </a:r>
          </a:p>
          <a:p>
            <a:pPr algn="ctr" rtl="1">
              <a:spcAft>
                <a:spcPts val="0"/>
              </a:spcAft>
              <a:defRPr/>
            </a:pPr>
            <a:r>
              <a:rPr lang="ar-TN" sz="1600" b="1" dirty="0">
                <a:ea typeface="Times New Roman" pitchFamily="18" charset="0"/>
                <a:cs typeface="+mj-cs"/>
              </a:rPr>
              <a:t>نتائج البحوث القابلة للتثمين </a:t>
            </a:r>
            <a:r>
              <a:rPr lang="ar-TN" sz="1600" dirty="0">
                <a:ea typeface="Times New Roman" pitchFamily="18" charset="0"/>
                <a:cs typeface="+mj-cs"/>
              </a:rPr>
              <a:t> </a:t>
            </a:r>
            <a:endParaRPr lang="fr-FR" sz="1600" dirty="0">
              <a:cs typeface="+mj-cs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983163" y="2032000"/>
            <a:ext cx="2470150" cy="342900"/>
          </a:xfrm>
          <a:prstGeom prst="rect">
            <a:avLst/>
          </a:prstGeom>
          <a:solidFill>
            <a:schemeClr val="accent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فضاء تثمين نتائج البحوث </a:t>
            </a:r>
            <a:endParaRPr lang="fr-FR"/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983163" y="2374900"/>
            <a:ext cx="2470150" cy="601663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0"/>
              </a:spcAft>
              <a:defRPr/>
            </a:pPr>
            <a:r>
              <a:rPr lang="ar-TN" sz="1400" b="1" dirty="0" err="1">
                <a:ea typeface="Times New Roman" pitchFamily="18" charset="0"/>
                <a:cs typeface="+mj-cs"/>
              </a:rPr>
              <a:t>إنتقاء</a:t>
            </a:r>
            <a:r>
              <a:rPr lang="ar-TN" sz="1400" b="1" dirty="0">
                <a:ea typeface="Times New Roman" pitchFamily="18" charset="0"/>
                <a:cs typeface="+mj-cs"/>
              </a:rPr>
              <a:t> أفكار المشاريع </a:t>
            </a:r>
          </a:p>
          <a:p>
            <a:pPr algn="ctr" rtl="1">
              <a:spcAft>
                <a:spcPts val="0"/>
              </a:spcAft>
              <a:defRPr/>
            </a:pPr>
            <a:r>
              <a:rPr lang="ar-TN" sz="1400" b="1" dirty="0" err="1">
                <a:ea typeface="Times New Roman" pitchFamily="18" charset="0"/>
                <a:cs typeface="+mj-cs"/>
              </a:rPr>
              <a:t>إحتضان</a:t>
            </a:r>
            <a:r>
              <a:rPr lang="ar-TN" sz="1400" b="1" dirty="0">
                <a:ea typeface="Times New Roman" pitchFamily="18" charset="0"/>
                <a:cs typeface="+mj-cs"/>
              </a:rPr>
              <a:t> و إيواء المشاريع </a:t>
            </a:r>
          </a:p>
          <a:p>
            <a:pPr algn="ctr" rtl="1">
              <a:spcAft>
                <a:spcPts val="1000"/>
              </a:spcAft>
              <a:defRPr/>
            </a:pPr>
            <a:r>
              <a:rPr lang="fr-FR" sz="1100" dirty="0">
                <a:ea typeface="Times New Roman" pitchFamily="18" charset="0"/>
                <a:cs typeface="+mn-cs"/>
              </a:rPr>
              <a:t> </a:t>
            </a:r>
            <a:endParaRPr lang="fr-FR" dirty="0">
              <a:cs typeface="+mn-cs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056188" y="3573463"/>
            <a:ext cx="2468562" cy="342900"/>
          </a:xfrm>
          <a:prstGeom prst="rect">
            <a:avLst/>
          </a:prstGeom>
          <a:solidFill>
            <a:schemeClr val="accent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فضاء التطوير التكنولوجي  </a:t>
            </a:r>
            <a:endParaRPr lang="fr-FR"/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5056188" y="3886200"/>
            <a:ext cx="2468562" cy="125412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التطوير التكنولوجي للأفكار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التأطيرالخاص 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الدعم اللوجستي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مراقبة الجودة 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تحاليل النتائج</a:t>
            </a:r>
            <a:endParaRPr lang="fr-FR" sz="1400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1547813" y="827088"/>
            <a:ext cx="2468562" cy="342900"/>
          </a:xfrm>
          <a:prstGeom prst="rect">
            <a:avLst/>
          </a:prstGeom>
          <a:solidFill>
            <a:schemeClr val="accent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باعثون جدد </a:t>
            </a:r>
            <a:endParaRPr lang="fr-FR"/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1547813" y="1168400"/>
            <a:ext cx="2468562" cy="34925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/>
            <a:r>
              <a:rPr lang="ar-TN" b="1">
                <a:cs typeface="Times New Roman" pitchFamily="18" charset="0"/>
              </a:rPr>
              <a:t>أفكار مشاريع  </a:t>
            </a:r>
            <a:endParaRPr lang="fr-FR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1524000" y="2136775"/>
            <a:ext cx="2468563" cy="342900"/>
          </a:xfrm>
          <a:prstGeom prst="rect">
            <a:avLst/>
          </a:prstGeom>
          <a:solidFill>
            <a:schemeClr val="accent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لجنة التسيير  </a:t>
            </a:r>
            <a:endParaRPr lang="fr-FR"/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1524000" y="2479675"/>
            <a:ext cx="2468563" cy="373063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إختيار المشاريع   </a:t>
            </a:r>
            <a:endParaRPr lang="fr-FR"/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1527175" y="3573463"/>
            <a:ext cx="2468563" cy="342900"/>
          </a:xfrm>
          <a:prstGeom prst="rect">
            <a:avLst/>
          </a:prstGeom>
          <a:solidFill>
            <a:schemeClr val="accent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محضنة المؤسسات   </a:t>
            </a:r>
            <a:endParaRPr lang="fr-FR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1527175" y="3933825"/>
            <a:ext cx="2468563" cy="1439863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إعداد مخطط الأعمال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 إعداد دراسة السوق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 إعداد الدراسة المالية</a:t>
            </a:r>
            <a:endParaRPr lang="fr-FR" sz="1400" b="1">
              <a:cs typeface="Times New Roman" pitchFamily="18" charset="0"/>
            </a:endParaRPr>
          </a:p>
          <a:p>
            <a:pPr algn="r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تأطير الباعثين </a:t>
            </a:r>
            <a:endParaRPr lang="fr-FR" sz="1400" b="1">
              <a:cs typeface="Times New Roman" pitchFamily="18" charset="0"/>
            </a:endParaRPr>
          </a:p>
          <a:p>
            <a:pPr algn="just" rtl="1">
              <a:buFont typeface="Symbol" pitchFamily="18" charset="2"/>
              <a:buChar char="·"/>
              <a:defRPr/>
            </a:pPr>
            <a:r>
              <a:rPr lang="ar-TN" sz="1400" b="1">
                <a:cs typeface="Times New Roman" pitchFamily="18" charset="0"/>
              </a:rPr>
              <a:t>إجراء علاقات مع المؤسسات المالية</a:t>
            </a:r>
            <a:r>
              <a:rPr lang="ar-TN" sz="1400">
                <a:cs typeface="Times New Roman" pitchFamily="18" charset="0"/>
              </a:rPr>
              <a:t> </a:t>
            </a:r>
            <a:endParaRPr lang="fr-FR" sz="1400">
              <a:cs typeface="Times New Roman" pitchFamily="18" charset="0"/>
            </a:endParaRPr>
          </a:p>
          <a:p>
            <a:pPr algn="r" rtl="1">
              <a:spcAft>
                <a:spcPts val="1000"/>
              </a:spcAft>
              <a:defRPr/>
            </a:pPr>
            <a:r>
              <a:rPr lang="fr-FR" sz="1100">
                <a:cs typeface="Times New Roman" pitchFamily="18" charset="0"/>
              </a:rPr>
              <a:t>  </a:t>
            </a:r>
            <a:endParaRPr lang="fr-FR"/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2514600" y="5584825"/>
            <a:ext cx="3886200" cy="342900"/>
          </a:xfrm>
          <a:prstGeom prst="rect">
            <a:avLst/>
          </a:prstGeom>
          <a:solidFill>
            <a:schemeClr val="accent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>
              <a:spcAft>
                <a:spcPts val="1000"/>
              </a:spcAft>
            </a:pPr>
            <a:r>
              <a:rPr lang="ar-TN" b="1">
                <a:cs typeface="Times New Roman" pitchFamily="18" charset="0"/>
              </a:rPr>
              <a:t>الفضاء الإقتصادي</a:t>
            </a:r>
            <a:endParaRPr lang="fr-FR"/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>
            <a:off x="2514600" y="5927725"/>
            <a:ext cx="3886200" cy="601663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rtl="1"/>
            <a:r>
              <a:rPr lang="ar-TN" b="1">
                <a:cs typeface="Times New Roman" pitchFamily="18" charset="0"/>
              </a:rPr>
              <a:t>تركيز المؤسسة</a:t>
            </a:r>
          </a:p>
          <a:p>
            <a:pPr algn="ctr" rtl="1"/>
            <a:r>
              <a:rPr lang="ar-TN" b="1">
                <a:cs typeface="Times New Roman" pitchFamily="18" charset="0"/>
              </a:rPr>
              <a:t>الإنطلاق بالإنتاج </a:t>
            </a:r>
            <a:endParaRPr lang="fr-FR"/>
          </a:p>
        </p:txBody>
      </p:sp>
      <p:sp>
        <p:nvSpPr>
          <p:cNvPr id="1040" name="Forme automatique 32"/>
          <p:cNvSpPr>
            <a:spLocks noChangeArrowheads="1"/>
          </p:cNvSpPr>
          <p:nvPr/>
        </p:nvSpPr>
        <p:spPr bwMode="auto">
          <a:xfrm>
            <a:off x="1435100" y="5373688"/>
            <a:ext cx="1028700" cy="935037"/>
          </a:xfrm>
          <a:prstGeom prst="curvedRightArrow">
            <a:avLst>
              <a:gd name="adj1" fmla="val 23894"/>
              <a:gd name="adj2" fmla="val 41977"/>
              <a:gd name="adj3" fmla="val 33351"/>
            </a:avLst>
          </a:prstGeom>
          <a:solidFill>
            <a:srgbClr val="00206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61265" tIns="30632" rIns="61265" bIns="30632" anchor="ctr"/>
          <a:lstStyle/>
          <a:p>
            <a:pPr algn="ctr"/>
            <a:endParaRPr lang="fr-FR"/>
          </a:p>
        </p:txBody>
      </p:sp>
      <p:sp>
        <p:nvSpPr>
          <p:cNvPr id="1041" name="Forme automatique 33"/>
          <p:cNvSpPr>
            <a:spLocks noChangeArrowheads="1"/>
          </p:cNvSpPr>
          <p:nvPr/>
        </p:nvSpPr>
        <p:spPr bwMode="auto">
          <a:xfrm>
            <a:off x="6424613" y="5157788"/>
            <a:ext cx="915987" cy="1143000"/>
          </a:xfrm>
          <a:prstGeom prst="curvedLeftArrow">
            <a:avLst>
              <a:gd name="adj1" fmla="val 20000"/>
              <a:gd name="adj2" fmla="val 40000"/>
              <a:gd name="adj3" fmla="val 33389"/>
            </a:avLst>
          </a:prstGeom>
          <a:solidFill>
            <a:srgbClr val="00206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61265" tIns="30632" rIns="61265" bIns="30632" anchor="ctr"/>
          <a:lstStyle/>
          <a:p>
            <a:pPr algn="ctr"/>
            <a:endParaRPr lang="fr-FR"/>
          </a:p>
        </p:txBody>
      </p:sp>
      <p:sp>
        <p:nvSpPr>
          <p:cNvPr id="1042" name="Forme automatique 18"/>
          <p:cNvSpPr>
            <a:spLocks noChangeArrowheads="1"/>
          </p:cNvSpPr>
          <p:nvPr/>
        </p:nvSpPr>
        <p:spPr bwMode="auto">
          <a:xfrm>
            <a:off x="4013200" y="4221163"/>
            <a:ext cx="1042988" cy="571500"/>
          </a:xfrm>
          <a:prstGeom prst="leftRightArrow">
            <a:avLst>
              <a:gd name="adj1" fmla="val 50000"/>
              <a:gd name="adj2" fmla="val 56896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61265" tIns="30632" rIns="61265" bIns="30632" anchor="ctr"/>
          <a:lstStyle/>
          <a:p>
            <a:pPr algn="ctr"/>
            <a:endParaRPr lang="fr-FR"/>
          </a:p>
        </p:txBody>
      </p:sp>
      <p:sp>
        <p:nvSpPr>
          <p:cNvPr id="1043" name="Forme automatique 11"/>
          <p:cNvSpPr>
            <a:spLocks noChangeArrowheads="1"/>
          </p:cNvSpPr>
          <p:nvPr/>
        </p:nvSpPr>
        <p:spPr bwMode="auto">
          <a:xfrm>
            <a:off x="5905500" y="1628775"/>
            <a:ext cx="407988" cy="360363"/>
          </a:xfrm>
          <a:prstGeom prst="downArrow">
            <a:avLst>
              <a:gd name="adj1" fmla="val 50000"/>
              <a:gd name="adj2" fmla="val 17755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endParaRPr lang="fr-FR"/>
          </a:p>
        </p:txBody>
      </p:sp>
      <p:sp>
        <p:nvSpPr>
          <p:cNvPr id="1044" name="Forme automatique 11"/>
          <p:cNvSpPr>
            <a:spLocks noChangeArrowheads="1"/>
          </p:cNvSpPr>
          <p:nvPr/>
        </p:nvSpPr>
        <p:spPr bwMode="auto">
          <a:xfrm>
            <a:off x="2566988" y="1517650"/>
            <a:ext cx="442912" cy="576263"/>
          </a:xfrm>
          <a:prstGeom prst="downArrow">
            <a:avLst>
              <a:gd name="adj1" fmla="val 50000"/>
              <a:gd name="adj2" fmla="val 18336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endParaRPr lang="fr-FR"/>
          </a:p>
        </p:txBody>
      </p:sp>
      <p:sp>
        <p:nvSpPr>
          <p:cNvPr id="1045" name="Forme automatique 11"/>
          <p:cNvSpPr>
            <a:spLocks noChangeArrowheads="1"/>
          </p:cNvSpPr>
          <p:nvPr/>
        </p:nvSpPr>
        <p:spPr bwMode="auto">
          <a:xfrm>
            <a:off x="2641600" y="2852738"/>
            <a:ext cx="442913" cy="720725"/>
          </a:xfrm>
          <a:prstGeom prst="downArrow">
            <a:avLst>
              <a:gd name="adj1" fmla="val 50000"/>
              <a:gd name="adj2" fmla="val 27512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endParaRPr lang="fr-FR"/>
          </a:p>
        </p:txBody>
      </p:sp>
      <p:sp>
        <p:nvSpPr>
          <p:cNvPr id="1046" name="Forme automatique 11"/>
          <p:cNvSpPr>
            <a:spLocks noChangeArrowheads="1"/>
          </p:cNvSpPr>
          <p:nvPr/>
        </p:nvSpPr>
        <p:spPr bwMode="auto">
          <a:xfrm>
            <a:off x="5848350" y="2997200"/>
            <a:ext cx="442913" cy="576263"/>
          </a:xfrm>
          <a:prstGeom prst="downArrow">
            <a:avLst>
              <a:gd name="adj1" fmla="val 50000"/>
              <a:gd name="adj2" fmla="val 32081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endParaRPr lang="fr-FR"/>
          </a:p>
        </p:txBody>
      </p:sp>
      <p:sp>
        <p:nvSpPr>
          <p:cNvPr id="1047" name="Forme automatique 18"/>
          <p:cNvSpPr>
            <a:spLocks noChangeArrowheads="1"/>
          </p:cNvSpPr>
          <p:nvPr/>
        </p:nvSpPr>
        <p:spPr bwMode="auto">
          <a:xfrm>
            <a:off x="4048125" y="2209800"/>
            <a:ext cx="935038" cy="571500"/>
          </a:xfrm>
          <a:prstGeom prst="leftRightArrow">
            <a:avLst>
              <a:gd name="adj1" fmla="val 50000"/>
              <a:gd name="adj2" fmla="val 44198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61265" tIns="30632" rIns="61265" bIns="30632" anchor="ctr"/>
          <a:lstStyle/>
          <a:p>
            <a:pPr algn="ctr"/>
            <a:endParaRPr lang="fr-FR"/>
          </a:p>
        </p:txBody>
      </p:sp>
      <p:sp>
        <p:nvSpPr>
          <p:cNvPr id="26" name="ZoneTexte 25"/>
          <p:cNvSpPr txBox="1"/>
          <p:nvPr/>
        </p:nvSpPr>
        <p:spPr>
          <a:xfrm>
            <a:off x="7596336" y="692696"/>
            <a:ext cx="13681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/>
              <a:t>Laboratories</a:t>
            </a:r>
          </a:p>
          <a:p>
            <a:r>
              <a:rPr lang="en-US" sz="1400" b="1" smtClean="0"/>
              <a:t>Research results and scientific findings</a:t>
            </a:r>
            <a:endParaRPr lang="en-US" sz="1400" b="1"/>
          </a:p>
        </p:txBody>
      </p:sp>
      <p:sp>
        <p:nvSpPr>
          <p:cNvPr id="27" name="ZoneTexte 26"/>
          <p:cNvSpPr txBox="1"/>
          <p:nvPr/>
        </p:nvSpPr>
        <p:spPr>
          <a:xfrm>
            <a:off x="7596336" y="2204864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Selected Projects</a:t>
            </a:r>
            <a:endParaRPr lang="en-US" b="1" dirty="0"/>
          </a:p>
        </p:txBody>
      </p:sp>
      <p:sp>
        <p:nvSpPr>
          <p:cNvPr id="28" name="ZoneTexte 27"/>
          <p:cNvSpPr txBox="1"/>
          <p:nvPr/>
        </p:nvSpPr>
        <p:spPr>
          <a:xfrm>
            <a:off x="7596336" y="4005064"/>
            <a:ext cx="1547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Technologies adaptation and development  </a:t>
            </a:r>
            <a:endParaRPr lang="en-US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6948264" y="5934670"/>
            <a:ext cx="2195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Implementation of the project in the economic area</a:t>
            </a:r>
            <a:endParaRPr lang="en-US" b="1" dirty="0"/>
          </a:p>
        </p:txBody>
      </p:sp>
      <p:sp>
        <p:nvSpPr>
          <p:cNvPr id="30" name="ZoneTexte 29"/>
          <p:cNvSpPr txBox="1"/>
          <p:nvPr/>
        </p:nvSpPr>
        <p:spPr>
          <a:xfrm>
            <a:off x="0" y="836712"/>
            <a:ext cx="16196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New promoters (private, external initiative</a:t>
            </a:r>
            <a:endParaRPr lang="en-US" b="1" dirty="0"/>
          </a:p>
        </p:txBody>
      </p:sp>
      <p:sp>
        <p:nvSpPr>
          <p:cNvPr id="31" name="ZoneTexte 30"/>
          <p:cNvSpPr txBox="1"/>
          <p:nvPr/>
        </p:nvSpPr>
        <p:spPr>
          <a:xfrm>
            <a:off x="0" y="2420888"/>
            <a:ext cx="1619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Evaluation &amp; selection</a:t>
            </a:r>
            <a:endParaRPr lang="en-US" b="1" dirty="0"/>
          </a:p>
        </p:txBody>
      </p:sp>
      <p:sp>
        <p:nvSpPr>
          <p:cNvPr id="32" name="ZoneTexte 31"/>
          <p:cNvSpPr txBox="1"/>
          <p:nvPr/>
        </p:nvSpPr>
        <p:spPr>
          <a:xfrm>
            <a:off x="0" y="3933056"/>
            <a:ext cx="161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Incubators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nimBg="1"/>
      <p:bldP spid="2" grpId="0" animBg="1"/>
      <p:bldP spid="3" grpId="0" animBg="1"/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1035" grpId="0" animBg="1"/>
      <p:bldP spid="1036" grpId="0" animBg="1"/>
      <p:bldP spid="1037" grpId="0" animBg="1"/>
      <p:bldP spid="1038" grpId="0" animBg="1"/>
      <p:bldP spid="1039" grpId="0" animBg="1"/>
      <p:bldP spid="1040" grpId="0" animBg="1"/>
      <p:bldP spid="1041" grpId="0" animBg="1"/>
      <p:bldP spid="1042" grpId="0" animBg="1"/>
      <p:bldP spid="1043" grpId="0" animBg="1"/>
      <p:bldP spid="1044" grpId="0" animBg="1"/>
      <p:bldP spid="1045" grpId="0" animBg="1"/>
      <p:bldP spid="1046" grpId="0" animBg="1"/>
      <p:bldP spid="10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e 2"/>
          <p:cNvGraphicFramePr/>
          <p:nvPr/>
        </p:nvGraphicFramePr>
        <p:xfrm>
          <a:off x="971600" y="404664"/>
          <a:ext cx="72008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me 4"/>
          <p:cNvGraphicFramePr/>
          <p:nvPr/>
        </p:nvGraphicFramePr>
        <p:xfrm>
          <a:off x="53752" y="2204864"/>
          <a:ext cx="3726160" cy="2267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Integration issues </a:t>
            </a:r>
          </a:p>
        </p:txBody>
      </p:sp>
      <p:sp>
        <p:nvSpPr>
          <p:cNvPr id="11268" name="Espace réservé du contenu 4"/>
          <p:cNvSpPr>
            <a:spLocks noGrp="1"/>
          </p:cNvSpPr>
          <p:nvPr>
            <p:ph sz="quarter" idx="1"/>
          </p:nvPr>
        </p:nvSpPr>
        <p:spPr>
          <a:xfrm>
            <a:off x="2428875" y="3357588"/>
            <a:ext cx="6572250" cy="364331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sz="2800" dirty="0" smtClean="0"/>
              <a:t>Inter-thematic </a:t>
            </a:r>
          </a:p>
          <a:p>
            <a:pPr eaLnBrk="1" hangingPunct="1"/>
            <a:r>
              <a:rPr lang="en-GB" sz="2800" dirty="0" smtClean="0"/>
              <a:t>Inter-territories </a:t>
            </a:r>
          </a:p>
          <a:p>
            <a:pPr eaLnBrk="1" hangingPunct="1"/>
            <a:r>
              <a:rPr lang="en-GB" sz="2800" dirty="0" smtClean="0"/>
              <a:t> inter-scale</a:t>
            </a:r>
          </a:p>
          <a:p>
            <a:pPr lvl="1" eaLnBrk="1" hangingPunct="1"/>
            <a:r>
              <a:rPr lang="en-GB" dirty="0" smtClean="0"/>
              <a:t>Temporal and spatial</a:t>
            </a:r>
          </a:p>
          <a:p>
            <a:pPr eaLnBrk="1" hangingPunct="1"/>
            <a:r>
              <a:rPr lang="en-GB" sz="2800" dirty="0" smtClean="0"/>
              <a:t>Inter-actors, stakeholders and partners</a:t>
            </a:r>
          </a:p>
          <a:p>
            <a:pPr eaLnBrk="1" hangingPunct="1"/>
            <a:r>
              <a:rPr lang="en-GB" sz="2800" dirty="0" smtClean="0"/>
              <a:t>Inter-economic sectors </a:t>
            </a:r>
          </a:p>
          <a:p>
            <a:pPr eaLnBrk="1" hangingPunct="1"/>
            <a:r>
              <a:rPr lang="en-GB" dirty="0" smtClean="0"/>
              <a:t>..... </a:t>
            </a:r>
          </a:p>
          <a:p>
            <a:pPr eaLnBrk="1" hangingPunct="1">
              <a:buFont typeface="Wingdings" pitchFamily="2" charset="2"/>
              <a:buNone/>
            </a:pPr>
            <a:endParaRPr lang="fr-FR" dirty="0" smtClean="0"/>
          </a:p>
          <a:p>
            <a:pPr eaLnBrk="1" hangingPunct="1">
              <a:buFont typeface="Wingdings" pitchFamily="2" charset="2"/>
              <a:buNone/>
            </a:pPr>
            <a:endParaRPr lang="fr-FR" dirty="0" smtClean="0"/>
          </a:p>
        </p:txBody>
      </p:sp>
      <p:grpSp>
        <p:nvGrpSpPr>
          <p:cNvPr id="2" name="Groupe 16"/>
          <p:cNvGrpSpPr>
            <a:grpSpLocks/>
          </p:cNvGrpSpPr>
          <p:nvPr/>
        </p:nvGrpSpPr>
        <p:grpSpPr bwMode="auto">
          <a:xfrm>
            <a:off x="1143000" y="1214437"/>
            <a:ext cx="8643938" cy="2143125"/>
            <a:chOff x="1571604" y="4071942"/>
            <a:chExt cx="7572428" cy="2000264"/>
          </a:xfrm>
        </p:grpSpPr>
        <p:graphicFrame>
          <p:nvGraphicFramePr>
            <p:cNvPr id="7" name="Diagramme 6"/>
            <p:cNvGraphicFramePr/>
            <p:nvPr/>
          </p:nvGraphicFramePr>
          <p:xfrm>
            <a:off x="1571604" y="4071942"/>
            <a:ext cx="7572428" cy="200026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8" name="ZoneTexte 17"/>
            <p:cNvSpPr txBox="1"/>
            <p:nvPr/>
          </p:nvSpPr>
          <p:spPr>
            <a:xfrm>
              <a:off x="2286430" y="5644001"/>
              <a:ext cx="5286097" cy="400053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000" b="1" dirty="0"/>
                <a:t>Thematic dimensions</a:t>
              </a:r>
            </a:p>
          </p:txBody>
        </p:sp>
        <p:sp>
          <p:nvSpPr>
            <p:cNvPr id="19" name="Rectangle à coins arrondis 18"/>
            <p:cNvSpPr/>
            <p:nvPr/>
          </p:nvSpPr>
          <p:spPr>
            <a:xfrm>
              <a:off x="2072260" y="4572749"/>
              <a:ext cx="1141775" cy="85640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/>
                <a:t>Forest &amp; rangeland</a:t>
              </a:r>
            </a:p>
          </p:txBody>
        </p:sp>
        <p:sp>
          <p:nvSpPr>
            <p:cNvPr id="21" name="Rectangle à coins arrondis 20"/>
            <p:cNvSpPr/>
            <p:nvPr/>
          </p:nvSpPr>
          <p:spPr>
            <a:xfrm>
              <a:off x="3286352" y="4572749"/>
              <a:ext cx="1070848" cy="85640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/>
                <a:t>Water resource</a:t>
              </a:r>
            </a:p>
          </p:txBody>
        </p:sp>
        <p:sp>
          <p:nvSpPr>
            <p:cNvPr id="22" name="Rectangle à coins arrondis 21"/>
            <p:cNvSpPr/>
            <p:nvPr/>
          </p:nvSpPr>
          <p:spPr>
            <a:xfrm>
              <a:off x="4429518" y="4572749"/>
              <a:ext cx="1143165" cy="85640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/>
                <a:t>Water and soil conservation </a:t>
              </a:r>
            </a:p>
          </p:txBody>
        </p:sp>
        <p:sp>
          <p:nvSpPr>
            <p:cNvPr id="23" name="Rectangle à coins arrondis 22"/>
            <p:cNvSpPr/>
            <p:nvPr/>
          </p:nvSpPr>
          <p:spPr>
            <a:xfrm>
              <a:off x="5643609" y="4572749"/>
              <a:ext cx="1070848" cy="85640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/>
                <a:t>Agriculture production </a:t>
              </a:r>
            </a:p>
          </p:txBody>
        </p:sp>
        <p:sp>
          <p:nvSpPr>
            <p:cNvPr id="24" name="Rectangle à coins arrondis 23"/>
            <p:cNvSpPr/>
            <p:nvPr/>
          </p:nvSpPr>
          <p:spPr>
            <a:xfrm>
              <a:off x="6786774" y="4572749"/>
              <a:ext cx="1070848" cy="85640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/>
                <a:t>Economic tools and incentive measures</a:t>
              </a:r>
            </a:p>
          </p:txBody>
        </p:sp>
      </p:grpSp>
      <p:grpSp>
        <p:nvGrpSpPr>
          <p:cNvPr id="3" name="Groupe 19"/>
          <p:cNvGrpSpPr>
            <a:grpSpLocks/>
          </p:cNvGrpSpPr>
          <p:nvPr/>
        </p:nvGrpSpPr>
        <p:grpSpPr bwMode="auto">
          <a:xfrm>
            <a:off x="142875" y="2143145"/>
            <a:ext cx="2357438" cy="4071937"/>
            <a:chOff x="528552" y="1643050"/>
            <a:chExt cx="2471812" cy="4071966"/>
          </a:xfrm>
        </p:grpSpPr>
        <p:sp>
          <p:nvSpPr>
            <p:cNvPr id="8" name="ZoneTexte 7"/>
            <p:cNvSpPr txBox="1"/>
            <p:nvPr/>
          </p:nvSpPr>
          <p:spPr>
            <a:xfrm rot="5400000">
              <a:off x="-521078" y="4121440"/>
              <a:ext cx="2498743" cy="399485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2000" b="1" dirty="0"/>
                <a:t>Spatial dimensions </a:t>
              </a:r>
            </a:p>
          </p:txBody>
        </p:sp>
        <p:sp>
          <p:nvSpPr>
            <p:cNvPr id="12" name="Flèche vers le haut 11"/>
            <p:cNvSpPr/>
            <p:nvPr/>
          </p:nvSpPr>
          <p:spPr>
            <a:xfrm>
              <a:off x="571830" y="1643050"/>
              <a:ext cx="2428534" cy="4071966"/>
            </a:xfrm>
            <a:prstGeom prst="upArrow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  <p:sp>
          <p:nvSpPr>
            <p:cNvPr id="13" name="Rectangle à coins arrondis 12"/>
            <p:cNvSpPr/>
            <p:nvPr/>
          </p:nvSpPr>
          <p:spPr>
            <a:xfrm>
              <a:off x="1214334" y="2928934"/>
              <a:ext cx="1143525" cy="714380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 smtClean="0"/>
                <a:t>national</a:t>
              </a:r>
              <a:endParaRPr lang="fr-FR" dirty="0"/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1214334" y="4071942"/>
              <a:ext cx="1215099" cy="57150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 err="1" smtClean="0"/>
                <a:t>regional</a:t>
              </a:r>
              <a:endParaRPr lang="fr-FR" dirty="0"/>
            </a:p>
          </p:txBody>
        </p:sp>
        <p:sp>
          <p:nvSpPr>
            <p:cNvPr id="16" name="Rectangle à coins arrondis 15"/>
            <p:cNvSpPr/>
            <p:nvPr/>
          </p:nvSpPr>
          <p:spPr>
            <a:xfrm>
              <a:off x="1214334" y="4929198"/>
              <a:ext cx="1215099" cy="57150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 smtClean="0"/>
                <a:t>local</a:t>
              </a:r>
              <a:endParaRPr lang="fr-FR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Synergies among past and ongoing projects </a:t>
            </a:r>
            <a:endParaRPr lang="fr-FR" dirty="0" smtClean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Needs for synergies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23528" y="1512168"/>
            <a:ext cx="8640960" cy="566124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Donors (EU, WB, BAD, etc.) requests and encourages synergies between projects and teams </a:t>
            </a:r>
          </a:p>
          <a:p>
            <a:r>
              <a:rPr lang="en-US" dirty="0" smtClean="0"/>
              <a:t>Synergies are an obligation and finality at the same time in Tunisian case :</a:t>
            </a:r>
          </a:p>
          <a:p>
            <a:pPr lvl="1"/>
            <a:r>
              <a:rPr lang="en-US" dirty="0" smtClean="0"/>
              <a:t>Integration of  approaches</a:t>
            </a:r>
          </a:p>
          <a:p>
            <a:pPr lvl="1"/>
            <a:r>
              <a:rPr lang="en-US" dirty="0" smtClean="0"/>
              <a:t>Complementarities between activities</a:t>
            </a:r>
          </a:p>
          <a:p>
            <a:pPr lvl="1"/>
            <a:r>
              <a:rPr lang="en-US" dirty="0" smtClean="0"/>
              <a:t>Save time</a:t>
            </a:r>
          </a:p>
          <a:p>
            <a:pPr lvl="1"/>
            <a:r>
              <a:rPr lang="en-US" dirty="0" smtClean="0"/>
              <a:t>Save money</a:t>
            </a:r>
          </a:p>
          <a:p>
            <a:pPr lvl="1"/>
            <a:r>
              <a:rPr lang="en-US" dirty="0" smtClean="0"/>
              <a:t>Reduce overlap</a:t>
            </a:r>
          </a:p>
          <a:p>
            <a:pPr lvl="1"/>
            <a:r>
              <a:rPr lang="en-US" dirty="0" smtClean="0"/>
              <a:t>Avoid stakeholders fatigue (multi stakeholders workshops)</a:t>
            </a:r>
          </a:p>
          <a:p>
            <a:pPr lvl="1"/>
            <a:r>
              <a:rPr lang="en-US" dirty="0" smtClean="0"/>
              <a:t>Efficiency and value added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429784" cy="1219200"/>
          </a:xfrm>
        </p:spPr>
        <p:txBody>
          <a:bodyPr>
            <a:normAutofit fontScale="90000"/>
          </a:bodyPr>
          <a:lstStyle/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b="1" dirty="0" smtClean="0"/>
              <a:t> </a:t>
            </a:r>
            <a:br>
              <a:rPr lang="en-GB" sz="2800" b="1" dirty="0" smtClean="0"/>
            </a:br>
            <a:r>
              <a:rPr lang="en-GB" sz="2800" b="1" dirty="0" smtClean="0"/>
              <a:t/>
            </a:r>
            <a:br>
              <a:rPr lang="en-GB" sz="2800" b="1" dirty="0" smtClean="0"/>
            </a:br>
            <a:r>
              <a:rPr lang="en-GB" sz="2800" b="1" dirty="0" smtClean="0"/>
              <a:t/>
            </a:r>
            <a:br>
              <a:rPr lang="en-GB" sz="2800" b="1" dirty="0" smtClean="0"/>
            </a:br>
            <a:r>
              <a:rPr lang="en-GB" sz="2800" b="1" dirty="0" smtClean="0"/>
              <a:t/>
            </a:r>
            <a:br>
              <a:rPr lang="en-GB" sz="2800" b="1" dirty="0" smtClean="0"/>
            </a:br>
            <a:r>
              <a:rPr lang="en-US" sz="4000" dirty="0" smtClean="0"/>
              <a:t>Mechanisms to support multi-stakeholder interactions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00634"/>
          </a:xfrm>
        </p:spPr>
        <p:txBody>
          <a:bodyPr>
            <a:normAutofit/>
          </a:bodyPr>
          <a:lstStyle/>
          <a:p>
            <a:r>
              <a:rPr lang="en-GB" sz="2400" dirty="0" smtClean="0"/>
              <a:t>Consolidation of the partnership with local stakeholders (CRDA, GDA and NGOs) </a:t>
            </a:r>
          </a:p>
          <a:p>
            <a:r>
              <a:rPr lang="en-GB" sz="2400" dirty="0" smtClean="0"/>
              <a:t>The renovation of the partnership convention </a:t>
            </a:r>
          </a:p>
          <a:p>
            <a:r>
              <a:rPr lang="en-GB" sz="2400" dirty="0" smtClean="0"/>
              <a:t>Synergy within European projects</a:t>
            </a:r>
          </a:p>
          <a:p>
            <a:r>
              <a:rPr lang="en-GB" sz="2400" dirty="0" smtClean="0"/>
              <a:t>Enhance capacity and skills of the Tunisia team (many training courses, workshops have been established concerning a variety of subjects)</a:t>
            </a:r>
          </a:p>
          <a:p>
            <a:r>
              <a:rPr lang="en-GB" sz="2400" dirty="0" smtClean="0"/>
              <a:t>Call for external interventions ( facilitators, </a:t>
            </a:r>
            <a:r>
              <a:rPr lang="fr-FR" sz="2400" dirty="0" err="1" smtClean="0"/>
              <a:t>organization</a:t>
            </a:r>
            <a:r>
              <a:rPr lang="fr-FR" sz="2400" dirty="0" smtClean="0"/>
              <a:t> etc.)</a:t>
            </a:r>
          </a:p>
          <a:p>
            <a:r>
              <a:rPr lang="en-US" sz="2400" dirty="0" smtClean="0"/>
              <a:t>Continuity and engagement to fellow up</a:t>
            </a:r>
          </a:p>
          <a:p>
            <a:r>
              <a:rPr lang="en-US" sz="2400" dirty="0" smtClean="0"/>
              <a:t>Paying attention to details (Workshops time and location,  representatively and effectiveness of stakeholders,  </a:t>
            </a:r>
          </a:p>
          <a:p>
            <a:endParaRPr lang="fr-FR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Achievement through multi-stakeholder interactions</a:t>
            </a:r>
            <a:r>
              <a:rPr lang="en-US" dirty="0" smtClean="0"/>
              <a:t/>
            </a:r>
            <a:br>
              <a:rPr lang="en-US" dirty="0" smtClean="0"/>
            </a:br>
            <a:endParaRPr lang="fr-FR" dirty="0"/>
          </a:p>
        </p:txBody>
      </p:sp>
      <p:sp>
        <p:nvSpPr>
          <p:cNvPr id="4" name="Espace réservé du contenu 2"/>
          <p:cNvSpPr>
            <a:spLocks noGrp="1"/>
          </p:cNvSpPr>
          <p:nvPr>
            <p:ph sz="quarter" idx="1"/>
          </p:nvPr>
        </p:nvSpPr>
        <p:spPr>
          <a:xfrm>
            <a:off x="0" y="1385910"/>
            <a:ext cx="8964488" cy="5257800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/>
              <a:t>Findings </a:t>
            </a:r>
            <a:r>
              <a:rPr lang="en-GB" sz="2000" dirty="0" smtClean="0">
                <a:solidFill>
                  <a:srgbClr val="FF0000"/>
                </a:solidFill>
              </a:rPr>
              <a:t>from past experiences </a:t>
            </a:r>
          </a:p>
          <a:p>
            <a:pPr lvl="1"/>
            <a:r>
              <a:rPr lang="en-GB" sz="2000" dirty="0" smtClean="0"/>
              <a:t> </a:t>
            </a:r>
            <a:r>
              <a:rPr lang="en-US" sz="2000" dirty="0" smtClean="0"/>
              <a:t>Providing opportunity for stakeholders to participate in an interactive policy dialogue </a:t>
            </a:r>
            <a:endParaRPr lang="en-GB" sz="2000" dirty="0" smtClean="0"/>
          </a:p>
          <a:p>
            <a:pPr lvl="1"/>
            <a:r>
              <a:rPr lang="en-GB" sz="2000" dirty="0" smtClean="0"/>
              <a:t>Ex-post and ex-ante policies/strategies impact assessment,</a:t>
            </a:r>
          </a:p>
          <a:p>
            <a:pPr lvl="1"/>
            <a:r>
              <a:rPr lang="en-GB" sz="2000" dirty="0" smtClean="0"/>
              <a:t>Sharing lessons learned from experiences and improve approaches and tools;</a:t>
            </a:r>
          </a:p>
          <a:p>
            <a:pPr lvl="1"/>
            <a:r>
              <a:rPr lang="en-GB" sz="2000" dirty="0" smtClean="0"/>
              <a:t>Watershed of </a:t>
            </a:r>
            <a:r>
              <a:rPr lang="en-GB" sz="2000" dirty="0" err="1" smtClean="0"/>
              <a:t>Oum</a:t>
            </a:r>
            <a:r>
              <a:rPr lang="en-GB" sz="2000" dirty="0" smtClean="0"/>
              <a:t> </a:t>
            </a:r>
            <a:r>
              <a:rPr lang="en-GB" sz="2000" dirty="0" err="1" smtClean="0"/>
              <a:t>zessar</a:t>
            </a:r>
            <a:r>
              <a:rPr lang="en-GB" sz="2000" dirty="0" smtClean="0"/>
              <a:t> :  Elaboration of an operational integrated management plan ( OIMP) for Oum Zessar watershed</a:t>
            </a:r>
          </a:p>
          <a:p>
            <a:pPr lvl="2"/>
            <a:r>
              <a:rPr lang="en-GB" sz="2000" dirty="0" smtClean="0"/>
              <a:t>Up-scaling  of OIMP to regional and national level </a:t>
            </a:r>
          </a:p>
          <a:p>
            <a:pPr lvl="1"/>
            <a:r>
              <a:rPr lang="en-GB" sz="2000" dirty="0" smtClean="0"/>
              <a:t>Meet different projects requirements </a:t>
            </a:r>
          </a:p>
          <a:p>
            <a:pPr lvl="1"/>
            <a:r>
              <a:rPr lang="en-GB" sz="2000" dirty="0" smtClean="0"/>
              <a:t>Skills and capacities enhancement (share materials &amp; tools) </a:t>
            </a:r>
          </a:p>
          <a:p>
            <a:pPr lvl="1"/>
            <a:r>
              <a:rPr lang="en-GB" sz="2000" dirty="0" smtClean="0"/>
              <a:t>Joint learning process</a:t>
            </a:r>
          </a:p>
          <a:p>
            <a:pPr lvl="1"/>
            <a:r>
              <a:rPr lang="en-GB" sz="2000" dirty="0" smtClean="0"/>
              <a:t>Increase social awareness </a:t>
            </a:r>
          </a:p>
          <a:p>
            <a:pPr lvl="1"/>
            <a:r>
              <a:rPr lang="en-GB" sz="2000" dirty="0" smtClean="0"/>
              <a:t>Enhance involvement and partnership;</a:t>
            </a:r>
          </a:p>
          <a:p>
            <a:pPr lvl="1"/>
            <a:r>
              <a:rPr lang="en-GB" sz="2000" dirty="0" smtClean="0"/>
              <a:t> Knowledge sharing </a:t>
            </a:r>
          </a:p>
          <a:p>
            <a:pPr lvl="1"/>
            <a:r>
              <a:rPr lang="en-GB" sz="2000" dirty="0" smtClean="0"/>
              <a:t>Up taking of technologies, approaches and tools for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Ongoing experience</a:t>
            </a:r>
          </a:p>
          <a:p>
            <a:pPr lvl="1"/>
            <a:r>
              <a:rPr lang="en-US" dirty="0" smtClean="0"/>
              <a:t>Identifying key commodities for livelihoods</a:t>
            </a:r>
          </a:p>
          <a:p>
            <a:pPr lvl="1"/>
            <a:r>
              <a:rPr lang="en-US" dirty="0" smtClean="0"/>
              <a:t>Strengthening farm income</a:t>
            </a:r>
          </a:p>
          <a:p>
            <a:pPr lvl="1"/>
            <a:r>
              <a:rPr lang="en-US" dirty="0" smtClean="0"/>
              <a:t>Reviving and renewing our stakeholders networks</a:t>
            </a:r>
          </a:p>
          <a:p>
            <a:pPr lvl="1"/>
            <a:r>
              <a:rPr lang="fr-FR" dirty="0" smtClean="0"/>
              <a:t> </a:t>
            </a:r>
            <a:r>
              <a:rPr lang="en-US" dirty="0" smtClean="0"/>
              <a:t>Be an example to fellow by an other national site, organizations, NGOs  etc. for the same or for another issues</a:t>
            </a:r>
          </a:p>
          <a:p>
            <a:pPr lvl="1"/>
            <a:r>
              <a:rPr lang="en-GB" dirty="0" smtClean="0"/>
              <a:t>Skills and capacities enhancement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e 2"/>
          <p:cNvGraphicFramePr/>
          <p:nvPr/>
        </p:nvGraphicFramePr>
        <p:xfrm>
          <a:off x="571472" y="1714488"/>
          <a:ext cx="8072494" cy="2928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me 7"/>
          <p:cNvGraphicFramePr/>
          <p:nvPr/>
        </p:nvGraphicFramePr>
        <p:xfrm>
          <a:off x="0" y="260648"/>
          <a:ext cx="9144000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10"/>
          <p:cNvSpPr/>
          <p:nvPr/>
        </p:nvSpPr>
        <p:spPr>
          <a:xfrm>
            <a:off x="282579" y="31059"/>
            <a:ext cx="2885672" cy="5741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lvl="0" algn="ctr" defTabSz="5334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i="0" kern="1200" baseline="0" dirty="0" smtClean="0"/>
              <a:t>Key administrations:</a:t>
            </a:r>
            <a:endParaRPr lang="fr-FR" sz="1200" b="0" i="0" kern="1200" baseline="0" dirty="0"/>
          </a:p>
        </p:txBody>
      </p:sp>
      <p:graphicFrame>
        <p:nvGraphicFramePr>
          <p:cNvPr id="7" name="Diagramme 6"/>
          <p:cNvGraphicFramePr/>
          <p:nvPr/>
        </p:nvGraphicFramePr>
        <p:xfrm>
          <a:off x="179512" y="188640"/>
          <a:ext cx="3096344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Diagramme 13"/>
          <p:cNvGraphicFramePr/>
          <p:nvPr/>
        </p:nvGraphicFramePr>
        <p:xfrm>
          <a:off x="0" y="2571744"/>
          <a:ext cx="2940358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me 8"/>
          <p:cNvGraphicFramePr/>
          <p:nvPr/>
        </p:nvGraphicFramePr>
        <p:xfrm>
          <a:off x="3071802" y="357166"/>
          <a:ext cx="5214974" cy="614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me 14"/>
          <p:cNvGraphicFramePr/>
          <p:nvPr/>
        </p:nvGraphicFramePr>
        <p:xfrm>
          <a:off x="214282" y="2000240"/>
          <a:ext cx="3214710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me 10"/>
          <p:cNvGraphicFramePr/>
          <p:nvPr/>
        </p:nvGraphicFramePr>
        <p:xfrm>
          <a:off x="3286116" y="357166"/>
          <a:ext cx="3214710" cy="628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340" name="Picture 3" descr="DSC0724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15125" y="4438650"/>
            <a:ext cx="2351088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2" descr="C:\Documents and Settings\Administrateur\Bureau\IMG_994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16713" y="785813"/>
            <a:ext cx="221297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3" descr="C:\Documents and Settings\Administrateur\Bureau\IMG_998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15125" y="2667000"/>
            <a:ext cx="22860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Diagramme 26"/>
          <p:cNvGraphicFramePr/>
          <p:nvPr/>
        </p:nvGraphicFramePr>
        <p:xfrm>
          <a:off x="4714876" y="71414"/>
          <a:ext cx="4000528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1" name="Diagramme 20"/>
          <p:cNvGraphicFramePr/>
          <p:nvPr/>
        </p:nvGraphicFramePr>
        <p:xfrm>
          <a:off x="4714876" y="4357694"/>
          <a:ext cx="4214842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8" name="Diagramme 17"/>
          <p:cNvGraphicFramePr/>
          <p:nvPr/>
        </p:nvGraphicFramePr>
        <p:xfrm>
          <a:off x="285720" y="2357430"/>
          <a:ext cx="4143404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429250" y="2428875"/>
            <a:ext cx="2646363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4357688"/>
            <a:ext cx="3643313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options have been considered /how?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Diagramme 16"/>
          <p:cNvGraphicFramePr/>
          <p:nvPr/>
        </p:nvGraphicFramePr>
        <p:xfrm>
          <a:off x="285720" y="2357430"/>
          <a:ext cx="307183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2" name="Diagramme 21"/>
          <p:cNvGraphicFramePr/>
          <p:nvPr/>
        </p:nvGraphicFramePr>
        <p:xfrm>
          <a:off x="3500430" y="-142900"/>
          <a:ext cx="5643570" cy="135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00438" y="1285875"/>
            <a:ext cx="5643562" cy="5540375"/>
          </a:xfrm>
          <a:prstGeom prst="rect">
            <a:avLst/>
          </a:prstGeom>
          <a:noFill/>
          <a:ln w="57150">
            <a:solidFill>
              <a:srgbClr val="0070C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Diagramme 19"/>
          <p:cNvGraphicFramePr/>
          <p:nvPr/>
        </p:nvGraphicFramePr>
        <p:xfrm>
          <a:off x="4000496" y="142852"/>
          <a:ext cx="5072066" cy="6357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me 15"/>
          <p:cNvGraphicFramePr/>
          <p:nvPr/>
        </p:nvGraphicFramePr>
        <p:xfrm>
          <a:off x="500034" y="2428868"/>
          <a:ext cx="3286148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Diagramme 18"/>
          <p:cNvGraphicFramePr/>
          <p:nvPr/>
        </p:nvGraphicFramePr>
        <p:xfrm>
          <a:off x="500034" y="1857364"/>
          <a:ext cx="3000396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3" name="Diagramme 22"/>
          <p:cNvGraphicFramePr/>
          <p:nvPr/>
        </p:nvGraphicFramePr>
        <p:xfrm>
          <a:off x="4000496" y="285728"/>
          <a:ext cx="5143504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dirty="0" smtClean="0"/>
              <a:t>Main steps of AFROMAISON framework adaptation and of elaboration of integrated management plan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sz="quarter" idx="1"/>
          </p:nvPr>
        </p:nvGraphicFramePr>
        <p:xfrm>
          <a:off x="0" y="1600200"/>
          <a:ext cx="9358346" cy="475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Espace réservé du contenu 6"/>
          <p:cNvGraphicFramePr>
            <a:graphicFrameLocks/>
          </p:cNvGraphicFramePr>
          <p:nvPr/>
        </p:nvGraphicFramePr>
        <p:xfrm>
          <a:off x="0" y="5429264"/>
          <a:ext cx="2786050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Espace réservé du contenu 6"/>
          <p:cNvGraphicFramePr>
            <a:graphicFrameLocks/>
          </p:cNvGraphicFramePr>
          <p:nvPr/>
        </p:nvGraphicFramePr>
        <p:xfrm>
          <a:off x="3000364" y="4357694"/>
          <a:ext cx="1428760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1" name="Espace réservé du contenu 6"/>
          <p:cNvGraphicFramePr>
            <a:graphicFrameLocks/>
          </p:cNvGraphicFramePr>
          <p:nvPr/>
        </p:nvGraphicFramePr>
        <p:xfrm>
          <a:off x="5072066" y="3786190"/>
          <a:ext cx="1571636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2" name="Espace réservé du contenu 6"/>
          <p:cNvGraphicFramePr>
            <a:graphicFrameLocks/>
          </p:cNvGraphicFramePr>
          <p:nvPr/>
        </p:nvGraphicFramePr>
        <p:xfrm>
          <a:off x="7143768" y="3429000"/>
          <a:ext cx="2000232" cy="264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dirty="0" smtClean="0"/>
              <a:t>Main steps of AFROMAISON framework adaptation and of elaboration of integrated management plan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sz="quarter" idx="1"/>
          </p:nvPr>
        </p:nvGraphicFramePr>
        <p:xfrm>
          <a:off x="0" y="1600200"/>
          <a:ext cx="91440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Espace réservé du contenu 6"/>
          <p:cNvGraphicFramePr>
            <a:graphicFrameLocks/>
          </p:cNvGraphicFramePr>
          <p:nvPr/>
        </p:nvGraphicFramePr>
        <p:xfrm>
          <a:off x="1428728" y="5500702"/>
          <a:ext cx="2786082" cy="1357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Espace réservé du contenu 6"/>
          <p:cNvGraphicFramePr>
            <a:graphicFrameLocks/>
          </p:cNvGraphicFramePr>
          <p:nvPr/>
        </p:nvGraphicFramePr>
        <p:xfrm>
          <a:off x="2643174" y="4429132"/>
          <a:ext cx="2786082" cy="1000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5" name="Espace réservé du contenu 6"/>
          <p:cNvGraphicFramePr>
            <a:graphicFrameLocks/>
          </p:cNvGraphicFramePr>
          <p:nvPr/>
        </p:nvGraphicFramePr>
        <p:xfrm>
          <a:off x="5643570" y="3571876"/>
          <a:ext cx="1643074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7" name="Espace réservé du contenu 6"/>
          <p:cNvGraphicFramePr>
            <a:graphicFrameLocks/>
          </p:cNvGraphicFramePr>
          <p:nvPr/>
        </p:nvGraphicFramePr>
        <p:xfrm>
          <a:off x="7500958" y="2214554"/>
          <a:ext cx="1643042" cy="2143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3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990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dirty="0" smtClean="0"/>
              <a:t>Main steps of AFROMAISON framework adaptation and of elaboration of integrated management plan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sz="quarter" idx="1"/>
          </p:nvPr>
        </p:nvGraphicFramePr>
        <p:xfrm>
          <a:off x="0" y="1600200"/>
          <a:ext cx="91440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Espace réservé du contenu 6"/>
          <p:cNvGraphicFramePr>
            <a:graphicFrameLocks/>
          </p:cNvGraphicFramePr>
          <p:nvPr/>
        </p:nvGraphicFramePr>
        <p:xfrm>
          <a:off x="3000364" y="1142984"/>
          <a:ext cx="3214710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Espace réservé du contenu 6"/>
          <p:cNvGraphicFramePr>
            <a:graphicFrameLocks/>
          </p:cNvGraphicFramePr>
          <p:nvPr/>
        </p:nvGraphicFramePr>
        <p:xfrm>
          <a:off x="5643570" y="3571876"/>
          <a:ext cx="1643074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7" name="Espace réservé du contenu 6"/>
          <p:cNvGraphicFramePr>
            <a:graphicFrameLocks/>
          </p:cNvGraphicFramePr>
          <p:nvPr/>
        </p:nvGraphicFramePr>
        <p:xfrm>
          <a:off x="6143636" y="4429132"/>
          <a:ext cx="2857520" cy="2428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pSp>
        <p:nvGrpSpPr>
          <p:cNvPr id="2" name="Groupe 7"/>
          <p:cNvGrpSpPr>
            <a:grpSpLocks/>
          </p:cNvGrpSpPr>
          <p:nvPr/>
        </p:nvGrpSpPr>
        <p:grpSpPr bwMode="auto">
          <a:xfrm>
            <a:off x="0" y="3143250"/>
            <a:ext cx="3000375" cy="1857375"/>
            <a:chOff x="3139" y="0"/>
            <a:chExt cx="3211570" cy="1857388"/>
          </a:xfrm>
        </p:grpSpPr>
        <p:sp>
          <p:nvSpPr>
            <p:cNvPr id="9" name="Rectangle à coins arrondis 8"/>
            <p:cNvSpPr/>
            <p:nvPr/>
          </p:nvSpPr>
          <p:spPr>
            <a:xfrm>
              <a:off x="3139" y="0"/>
              <a:ext cx="3211570" cy="185738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7515" y="53975"/>
              <a:ext cx="3102818" cy="17494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91440" bIns="91440" spcCol="1270" anchor="ctr"/>
            <a:lstStyle/>
            <a:p>
              <a:pPr algn="ctr" defTabSz="10668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400" b="1" dirty="0"/>
                <a:t>Outcome : </a:t>
              </a:r>
              <a:r>
                <a:rPr lang="en-GB" sz="1900" dirty="0"/>
                <a:t>Woking groups activities, continuation of data collection, integration, interaction with partners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179513" y="1484781"/>
          <a:ext cx="8964486" cy="54006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5430686"/>
                <a:gridCol w="995058"/>
                <a:gridCol w="1269371"/>
                <a:gridCol w="1269371"/>
              </a:tblGrid>
              <a:tr h="315850">
                <a:tc>
                  <a:txBody>
                    <a:bodyPr/>
                    <a:lstStyle/>
                    <a:p>
                      <a:r>
                        <a:rPr lang="en-GB" sz="2000" dirty="0"/>
                        <a:t>Stakeholders</a:t>
                      </a:r>
                      <a:endParaRPr lang="fr-FR" sz="20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Man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Women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Total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NGOs 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7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6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13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Researchers (IRA) Medenine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7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8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631699">
                <a:tc>
                  <a:txBody>
                    <a:bodyPr/>
                    <a:lstStyle/>
                    <a:p>
                      <a:r>
                        <a:rPr lang="en-GB" sz="2000"/>
                        <a:t>Researchers (Regional centre of agricultural research) Sidi Bouzid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International researchers (ICARDA)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631699">
                <a:tc>
                  <a:txBody>
                    <a:bodyPr/>
                    <a:lstStyle/>
                    <a:p>
                      <a:r>
                        <a:rPr lang="en-GB" sz="2000"/>
                        <a:t>Regional department of agricultural development CRDA Medenine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8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9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631699">
                <a:tc>
                  <a:txBody>
                    <a:bodyPr/>
                    <a:lstStyle/>
                    <a:p>
                      <a:r>
                        <a:rPr lang="en-GB" sz="2000" dirty="0"/>
                        <a:t>Regional department of agricultural development </a:t>
                      </a:r>
                      <a:r>
                        <a:rPr lang="en-GB" sz="2000" dirty="0" err="1"/>
                        <a:t>CRDA</a:t>
                      </a:r>
                      <a:r>
                        <a:rPr lang="en-GB" sz="2000" dirty="0"/>
                        <a:t> </a:t>
                      </a:r>
                      <a:r>
                        <a:rPr lang="en-GB" sz="2000" dirty="0" err="1"/>
                        <a:t>Sidi</a:t>
                      </a:r>
                      <a:r>
                        <a:rPr lang="en-GB" sz="2000" dirty="0"/>
                        <a:t> </a:t>
                      </a:r>
                      <a:r>
                        <a:rPr lang="en-GB" sz="2000" dirty="0" err="1"/>
                        <a:t>Bouzid</a:t>
                      </a:r>
                      <a:endParaRPr lang="fr-FR" sz="20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Development office of the south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CBOs (Agricultural and development grouping)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1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Regional union of agriculture 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3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3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Farmers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/>
                        <a:t>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2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8707">
                <a:tc>
                  <a:txBody>
                    <a:bodyPr/>
                    <a:lstStyle/>
                    <a:p>
                      <a:r>
                        <a:rPr lang="en-GB" sz="2000"/>
                        <a:t>Total</a:t>
                      </a:r>
                      <a:endParaRPr lang="fr-FR" sz="20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33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/>
                        <a:t>10</a:t>
                      </a:r>
                      <a:endParaRPr lang="fr-FR" sz="2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2000" dirty="0"/>
                        <a:t>43  </a:t>
                      </a:r>
                      <a:endParaRPr lang="fr-FR" sz="2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Diagramme 8"/>
          <p:cNvGraphicFramePr/>
          <p:nvPr/>
        </p:nvGraphicFramePr>
        <p:xfrm>
          <a:off x="0" y="620688"/>
          <a:ext cx="9144000" cy="90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me 10"/>
          <p:cNvGraphicFramePr/>
          <p:nvPr/>
        </p:nvGraphicFramePr>
        <p:xfrm>
          <a:off x="0" y="-217812"/>
          <a:ext cx="9144000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:\PC Bureau F\Projet cooperation  05-06\ICARDA 2012\CRP_ICRDA HotSpot\Workshop 14 dec 2013\atelier IRA - ICARDA Beni kedache 14.02.2013\DSC_03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6042" y="404664"/>
            <a:ext cx="4567958" cy="3034207"/>
          </a:xfrm>
          <a:prstGeom prst="rect">
            <a:avLst/>
          </a:prstGeom>
          <a:noFill/>
        </p:spPr>
      </p:pic>
      <p:pic>
        <p:nvPicPr>
          <p:cNvPr id="44035" name="Picture 3" descr="D:\PC Bureau F\Projet cooperation  05-06\ICARDA 2012\CRP_ICRDA HotSpot\Workshop 14 dec 2013\atelier IRA - ICARDA Beni kedache 14.02.2013\DSC_03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664"/>
            <a:ext cx="4499992" cy="2989062"/>
          </a:xfrm>
          <a:prstGeom prst="rect">
            <a:avLst/>
          </a:prstGeom>
          <a:noFill/>
        </p:spPr>
      </p:pic>
      <p:pic>
        <p:nvPicPr>
          <p:cNvPr id="44036" name="Picture 4" descr="D:\PC Bureau F\Projet cooperation  05-06\ICARDA 2012\CRP_ICRDA HotSpot\Workshop 14 dec 2013\atelier IRA - ICARDA Beni kedache 14.02.2013\DSC_03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573015"/>
            <a:ext cx="5904656" cy="3284985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6660232" y="4149080"/>
            <a:ext cx="17281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Main strategic products:</a:t>
            </a:r>
          </a:p>
          <a:p>
            <a:r>
              <a:rPr lang="en-US" dirty="0" smtClean="0"/>
              <a:t>Olive oil, figs, AMP, Sheep meat ,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e 4"/>
          <p:cNvGraphicFramePr/>
          <p:nvPr/>
        </p:nvGraphicFramePr>
        <p:xfrm>
          <a:off x="0" y="692696"/>
          <a:ext cx="9144000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me 9"/>
          <p:cNvGraphicFramePr/>
          <p:nvPr/>
        </p:nvGraphicFramePr>
        <p:xfrm>
          <a:off x="755576" y="0"/>
          <a:ext cx="7920880" cy="7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:\PC Bureau F\Projet cooperation  05-06\ICARDA 2012\CRP_ICRDA HotSpot\IP - Cluster\Learning alliance\ورشة التحالفات التعليمية 2014.06.04\DSC014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97024"/>
            <a:ext cx="4064000" cy="3048000"/>
          </a:xfrm>
          <a:prstGeom prst="rect">
            <a:avLst/>
          </a:prstGeom>
          <a:noFill/>
        </p:spPr>
      </p:pic>
      <p:pic>
        <p:nvPicPr>
          <p:cNvPr id="39939" name="Picture 3" descr="D:\PC Bureau F\Projet cooperation  05-06\ICARDA 2012\CRP_ICRDA HotSpot\IP - Cluster\Learning alliance\ورشة التحالفات التعليمية 2014.06.04\DSC01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656692"/>
            <a:ext cx="3888432" cy="2916324"/>
          </a:xfrm>
          <a:prstGeom prst="rect">
            <a:avLst/>
          </a:prstGeom>
          <a:noFill/>
        </p:spPr>
      </p:pic>
      <p:pic>
        <p:nvPicPr>
          <p:cNvPr id="39940" name="Picture 4" descr="D:\PC Bureau F\Projet cooperation  05-06\ICARDA 2012\CRP_ICRDA HotSpot\IP - Cluster\Learning alliance\ورشة التحالفات التعليمية 2014.06.04\DSC014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6517" y="3789040"/>
            <a:ext cx="4091947" cy="3068960"/>
          </a:xfrm>
          <a:prstGeom prst="rect">
            <a:avLst/>
          </a:prstGeom>
          <a:noFill/>
        </p:spPr>
      </p:pic>
      <p:pic>
        <p:nvPicPr>
          <p:cNvPr id="39941" name="Picture 5" descr="D:\PC Bureau F\Projet cooperation  05-06\ICARDA 2012\CRP_ICRDA HotSpot\IP - Cluster\Learning alliance\ورشة التحالفات التعليمية 2014.06.04\DSC0146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699030"/>
            <a:ext cx="4211960" cy="3158970"/>
          </a:xfrm>
          <a:prstGeom prst="rect">
            <a:avLst/>
          </a:prstGeom>
          <a:noFill/>
        </p:spPr>
      </p:pic>
      <p:graphicFrame>
        <p:nvGraphicFramePr>
          <p:cNvPr id="9" name="Diagramme 8"/>
          <p:cNvGraphicFramePr/>
          <p:nvPr/>
        </p:nvGraphicFramePr>
        <p:xfrm>
          <a:off x="0" y="0"/>
          <a:ext cx="9144000" cy="692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e 4"/>
          <p:cNvGraphicFramePr/>
          <p:nvPr/>
        </p:nvGraphicFramePr>
        <p:xfrm>
          <a:off x="323528" y="620688"/>
          <a:ext cx="853244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me 6"/>
          <p:cNvGraphicFramePr/>
          <p:nvPr/>
        </p:nvGraphicFramePr>
        <p:xfrm>
          <a:off x="971600" y="3573016"/>
          <a:ext cx="7560840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Best bet technologies</a:t>
            </a:r>
            <a:br>
              <a:rPr lang="en-US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Water harvesting technologies to enhance olive productivity</a:t>
            </a:r>
          </a:p>
          <a:p>
            <a:r>
              <a:rPr lang="en-US" dirty="0" smtClean="0"/>
              <a:t> Supplemental irrigation to stabilize and increase of productivity of olive trees</a:t>
            </a:r>
          </a:p>
          <a:p>
            <a:r>
              <a:rPr lang="en-US" dirty="0" smtClean="0"/>
              <a:t>Olive Oil Producers Grouping (value chain, clustering, etc.)</a:t>
            </a:r>
          </a:p>
          <a:p>
            <a:r>
              <a:rPr lang="en-US" dirty="0" smtClean="0"/>
              <a:t>Social organization (</a:t>
            </a:r>
            <a:r>
              <a:rPr lang="en-US" dirty="0" err="1" smtClean="0"/>
              <a:t>CBOs</a:t>
            </a:r>
            <a:r>
              <a:rPr lang="en-US" dirty="0" smtClean="0"/>
              <a:t>, </a:t>
            </a:r>
            <a:r>
              <a:rPr lang="en-US" dirty="0" err="1" smtClean="0"/>
              <a:t>SMSA</a:t>
            </a:r>
            <a:r>
              <a:rPr lang="en-US" dirty="0" smtClean="0"/>
              <a:t>, </a:t>
            </a:r>
            <a:r>
              <a:rPr lang="en-US" dirty="0" err="1" smtClean="0"/>
              <a:t>GDA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sz="quarter" idx="1"/>
          </p:nvPr>
        </p:nvGraphicFramePr>
        <p:xfrm>
          <a:off x="251520" y="896650"/>
          <a:ext cx="8643966" cy="3900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me 5"/>
          <p:cNvGraphicFramePr/>
          <p:nvPr/>
        </p:nvGraphicFramePr>
        <p:xfrm>
          <a:off x="323528" y="4743408"/>
          <a:ext cx="8072494" cy="2285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me 6"/>
          <p:cNvGraphicFramePr/>
          <p:nvPr/>
        </p:nvGraphicFramePr>
        <p:xfrm>
          <a:off x="611560" y="72008"/>
          <a:ext cx="8229600" cy="7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me 5"/>
          <p:cNvGraphicFramePr/>
          <p:nvPr/>
        </p:nvGraphicFramePr>
        <p:xfrm>
          <a:off x="0" y="332657"/>
          <a:ext cx="9144000" cy="6525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e 4"/>
          <p:cNvGraphicFramePr/>
          <p:nvPr/>
        </p:nvGraphicFramePr>
        <p:xfrm>
          <a:off x="0" y="2141538"/>
          <a:ext cx="9144000" cy="3879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me 3"/>
          <p:cNvGraphicFramePr/>
          <p:nvPr/>
        </p:nvGraphicFramePr>
        <p:xfrm>
          <a:off x="395536" y="260648"/>
          <a:ext cx="8053388" cy="129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me 10"/>
          <p:cNvGraphicFramePr/>
          <p:nvPr/>
        </p:nvGraphicFramePr>
        <p:xfrm>
          <a:off x="106808" y="116632"/>
          <a:ext cx="8929688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2000232" y="2714620"/>
            <a:ext cx="5237163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6600" dirty="0"/>
              <a:t>Thank you </a:t>
            </a:r>
          </a:p>
          <a:p>
            <a:pPr algn="ctr"/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2137</Words>
  <Application>Microsoft Office PowerPoint</Application>
  <PresentationFormat>Affichage à l'écran (4:3)</PresentationFormat>
  <Paragraphs>361</Paragraphs>
  <Slides>35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Thème Office</vt:lpstr>
      <vt:lpstr>Diapositive 1</vt:lpstr>
      <vt:lpstr>Outline</vt:lpstr>
      <vt:lpstr>GENERAL OVERVIEW ON OUM ZESSAR WATERSHED</vt:lpstr>
      <vt:lpstr>GENERAL OVERVIEW ON OUM ZESSAR WATERSHED</vt:lpstr>
      <vt:lpstr>Diapositive 5</vt:lpstr>
      <vt:lpstr>Diapositive 6</vt:lpstr>
      <vt:lpstr>Diapositive 7</vt:lpstr>
      <vt:lpstr>Integration issues </vt:lpstr>
      <vt:lpstr>Synergies among past and ongoing projects </vt:lpstr>
      <vt:lpstr>Needs for synergies</vt:lpstr>
      <vt:lpstr>      Mechanisms to support multi-stakeholder interactions   </vt:lpstr>
      <vt:lpstr> Achievement through multi-stakeholder interactions 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Main steps of AFROMAISON framework adaptation and of elaboration of integrated management plan</vt:lpstr>
      <vt:lpstr>Main steps of AFROMAISON framework adaptation and of elaboration of integrated management plan</vt:lpstr>
      <vt:lpstr>Main steps of AFROMAISON framework adaptation and of elaboration of integrated management plan</vt:lpstr>
      <vt:lpstr>Diapositive 25</vt:lpstr>
      <vt:lpstr>Diapositive 26</vt:lpstr>
      <vt:lpstr>Diapositive 27</vt:lpstr>
      <vt:lpstr>Diapositive 28</vt:lpstr>
      <vt:lpstr>Diapositive 29</vt:lpstr>
      <vt:lpstr>Best bet technologies </vt:lpstr>
      <vt:lpstr>Diapositive 31</vt:lpstr>
      <vt:lpstr>Diapositive 32</vt:lpstr>
      <vt:lpstr>Diapositive 33</vt:lpstr>
      <vt:lpstr>Diapositive 34</vt:lpstr>
      <vt:lpstr>Diapositive 35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Sghaier</dc:creator>
  <cp:lastModifiedBy>Sghaier</cp:lastModifiedBy>
  <cp:revision>47</cp:revision>
  <dcterms:created xsi:type="dcterms:W3CDTF">2014-09-12T08:14:54Z</dcterms:created>
  <dcterms:modified xsi:type="dcterms:W3CDTF">2014-09-15T13:40:47Z</dcterms:modified>
</cp:coreProperties>
</file>