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7" r:id="rId7"/>
    <p:sldId id="263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4932"/>
    <a:srgbClr val="5F7357"/>
    <a:srgbClr val="DC9E37"/>
    <a:srgbClr val="BF895B"/>
    <a:srgbClr val="5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48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a0aeb39dabe3a1defeafc72bb2da3e0cb1a35b1ff16ef383f4af147a30c67018::" providerId="AD" clId="Web-{5ED4C459-F8F5-DC34-5D12-3481063237D0}"/>
    <pc:docChg chg="modSld">
      <pc:chgData name="Guest User" userId="S::urn:spo:anon#a0aeb39dabe3a1defeafc72bb2da3e0cb1a35b1ff16ef383f4af147a30c67018::" providerId="AD" clId="Web-{5ED4C459-F8F5-DC34-5D12-3481063237D0}" dt="2018-11-28T14:09:52.775" v="1"/>
      <pc:docMkLst>
        <pc:docMk/>
      </pc:docMkLst>
      <pc:sldChg chg="addSp delSp modSp">
        <pc:chgData name="Guest User" userId="S::urn:spo:anon#a0aeb39dabe3a1defeafc72bb2da3e0cb1a35b1ff16ef383f4af147a30c67018::" providerId="AD" clId="Web-{5ED4C459-F8F5-DC34-5D12-3481063237D0}" dt="2018-11-28T14:09:52.775" v="1"/>
        <pc:sldMkLst>
          <pc:docMk/>
          <pc:sldMk cId="3783476308" sldId="263"/>
        </pc:sldMkLst>
        <pc:spChg chg="add del mod">
          <ac:chgData name="Guest User" userId="S::urn:spo:anon#a0aeb39dabe3a1defeafc72bb2da3e0cb1a35b1ff16ef383f4af147a30c67018::" providerId="AD" clId="Web-{5ED4C459-F8F5-DC34-5D12-3481063237D0}" dt="2018-11-28T14:09:52.775" v="1"/>
          <ac:spMkLst>
            <pc:docMk/>
            <pc:sldMk cId="3783476308" sldId="263"/>
            <ac:spMk id="4" creationId="{4AB3F994-B7F3-4583-8655-EF8C3699E695}"/>
          </ac:spMkLst>
        </pc:spChg>
        <pc:picChg chg="add del">
          <ac:chgData name="Guest User" userId="S::urn:spo:anon#a0aeb39dabe3a1defeafc72bb2da3e0cb1a35b1ff16ef383f4af147a30c67018::" providerId="AD" clId="Web-{5ED4C459-F8F5-DC34-5D12-3481063237D0}" dt="2018-11-28T14:09:52.775" v="1"/>
          <ac:picMkLst>
            <pc:docMk/>
            <pc:sldMk cId="3783476308" sldId="263"/>
            <ac:picMk id="1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11/28/2018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report outputs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Learn how to report outputs in MEL </a:t>
            </a:r>
          </a:p>
          <a:p>
            <a:r>
              <a:rPr lang="en-US" dirty="0"/>
              <a:t>in 1 minute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err="1"/>
              <a:t>Go</a:t>
            </a:r>
            <a:r>
              <a:rPr lang="es-ES" sz="2800" dirty="0"/>
              <a:t> to </a:t>
            </a:r>
            <a:r>
              <a:rPr lang="es-ES" sz="2800" dirty="0">
                <a:hlinkClick r:id="rId2"/>
              </a:rPr>
              <a:t>mel.cgiar.org </a:t>
            </a:r>
            <a:r>
              <a:rPr lang="es-ES" sz="2800" dirty="0"/>
              <a:t>and </a:t>
            </a:r>
            <a:r>
              <a:rPr lang="es-ES" sz="2800" dirty="0" err="1"/>
              <a:t>login</a:t>
            </a:r>
            <a:r>
              <a:rPr lang="es-ES" sz="2800" dirty="0"/>
              <a:t> to </a:t>
            </a:r>
            <a:r>
              <a:rPr lang="es-ES" sz="2800" dirty="0" err="1"/>
              <a:t>your</a:t>
            </a:r>
            <a:r>
              <a:rPr lang="es-ES" sz="2800" dirty="0"/>
              <a:t> account</a:t>
            </a:r>
            <a:endParaRPr lang="en-US" sz="2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 dirty="0"/>
              <a:t>Use </a:t>
            </a:r>
            <a:r>
              <a:rPr lang="es-ES" dirty="0" err="1"/>
              <a:t>your</a:t>
            </a:r>
            <a:r>
              <a:rPr lang="es-ES" dirty="0"/>
              <a:t> email and </a:t>
            </a:r>
            <a:r>
              <a:rPr lang="es-ES" dirty="0" err="1"/>
              <a:t>password</a:t>
            </a:r>
            <a:r>
              <a:rPr lang="es-ES" dirty="0"/>
              <a:t> to </a:t>
            </a:r>
            <a:r>
              <a:rPr lang="es-ES" dirty="0" err="1"/>
              <a:t>login</a:t>
            </a:r>
            <a:endParaRPr lang="es-ES" dirty="0"/>
          </a:p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it-IT" dirty="0"/>
              <a:t>«</a:t>
            </a:r>
            <a:r>
              <a:rPr lang="es-ES" dirty="0" err="1"/>
              <a:t>Forgot</a:t>
            </a:r>
            <a:r>
              <a:rPr lang="es-ES" dirty="0"/>
              <a:t> </a:t>
            </a:r>
            <a:r>
              <a:rPr lang="es-ES" dirty="0" err="1"/>
              <a:t>password</a:t>
            </a:r>
            <a:r>
              <a:rPr lang="es-ES" dirty="0"/>
              <a:t>?</a:t>
            </a:r>
            <a:r>
              <a:rPr lang="it-IT" dirty="0"/>
              <a:t>»</a:t>
            </a:r>
            <a:r>
              <a:rPr lang="es-ES" dirty="0"/>
              <a:t> </a:t>
            </a:r>
            <a:r>
              <a:rPr lang="es-ES" dirty="0" err="1"/>
              <a:t>if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</a:t>
            </a:r>
            <a:r>
              <a:rPr lang="es-ES" dirty="0" err="1"/>
              <a:t>change</a:t>
            </a:r>
            <a:r>
              <a:rPr lang="es-ES" dirty="0"/>
              <a:t> </a:t>
            </a:r>
            <a:r>
              <a:rPr lang="es-ES" dirty="0" err="1"/>
              <a:t>your</a:t>
            </a:r>
            <a:r>
              <a:rPr lang="es-ES" dirty="0"/>
              <a:t> </a:t>
            </a:r>
            <a:r>
              <a:rPr lang="es-ES" dirty="0" err="1"/>
              <a:t>credentials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 dirty="0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3582" y="1493838"/>
            <a:ext cx="7689586" cy="4006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Click on the Reporting menu and select the reporting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9/13/2017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You may select CRP, Center or Projects depending on the framework under which your output has been planned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 advTm="15000">
        <p159:morph option="byObject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Identify the outputs that are under you responsibility or co-responsibility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it-IT" dirty="0"/>
              <a:t>Click on «Reporting» to open the Output page</a:t>
            </a:r>
          </a:p>
          <a:p>
            <a:r>
              <a:rPr lang="it-IT" dirty="0"/>
              <a:t>Remember that the overall output reporting has to be prepared and submitted by the output responsible in collaboration with the co-responsible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498219"/>
            <a:ext cx="7724775" cy="3998087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 dirty="0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80097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Make sure that the expected deliverables have been reported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682817"/>
            <a:ext cx="7725476" cy="1111089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Click on the button «# Reported file(s)» to access the information related to deliverables</a:t>
            </a:r>
          </a:p>
          <a:p>
            <a:r>
              <a:rPr lang="it-IT" dirty="0"/>
              <a:t>Ask the reporting scientists if you have questions or if you need additional information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7663" y="1493838"/>
            <a:ext cx="7701424" cy="400685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 dirty="0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067" y="3104557"/>
            <a:ext cx="7701425" cy="186615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Click on the button «Overall output reporting» to work on the output report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264209"/>
            <a:ext cx="7725476" cy="1417865"/>
          </a:xfrm>
        </p:spPr>
        <p:txBody>
          <a:bodyPr/>
          <a:lstStyle/>
          <a:p>
            <a:pPr>
              <a:lnSpc>
                <a:spcPct val="250000"/>
              </a:lnSpc>
            </a:pPr>
            <a:r>
              <a:rPr lang="it-IT" dirty="0"/>
              <a:t>Click on the button «Add new» if you are starting with a new report</a:t>
            </a:r>
          </a:p>
          <a:p>
            <a:r>
              <a:rPr lang="it-IT" dirty="0"/>
              <a:t>Click on the button «Edit» if a draft report already exists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63700"/>
          <a:stretch/>
        </p:blipFill>
        <p:spPr>
          <a:xfrm>
            <a:off x="927663" y="1493838"/>
            <a:ext cx="7701424" cy="14544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" name="Freeform: Shape 10"/>
          <p:cNvSpPr/>
          <p:nvPr/>
        </p:nvSpPr>
        <p:spPr>
          <a:xfrm rot="7782690">
            <a:off x="6086593" y="2678073"/>
            <a:ext cx="1619727" cy="545426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 dirty="0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526249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Complete the template and submit your report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4" y="1391286"/>
            <a:ext cx="7725478" cy="5130824"/>
          </a:xfrm>
          <a:prstGeom prst="rect">
            <a:avLst/>
          </a:prstGeom>
        </p:spPr>
      </p:pic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outputs</a:t>
            </a:r>
          </a:p>
        </p:txBody>
      </p:sp>
      <p:sp>
        <p:nvSpPr>
          <p:cNvPr id="17" name="Freeform: Shape 16"/>
          <p:cNvSpPr/>
          <p:nvPr/>
        </p:nvSpPr>
        <p:spPr>
          <a:xfrm rot="7782690">
            <a:off x="6609134" y="2881846"/>
            <a:ext cx="784037" cy="45719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ctangle: Rounded Corners 15"/>
          <p:cNvSpPr/>
          <p:nvPr/>
        </p:nvSpPr>
        <p:spPr>
          <a:xfrm>
            <a:off x="7366476" y="2392823"/>
            <a:ext cx="1717704" cy="82805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When one of the dimensions is marked as relevant (1 or 2) a box for reporting on main achievements appears </a:t>
            </a:r>
          </a:p>
        </p:txBody>
      </p:sp>
      <p:sp>
        <p:nvSpPr>
          <p:cNvPr id="19" name="Rectangle: Rounded Corners 18"/>
          <p:cNvSpPr/>
          <p:nvPr/>
        </p:nvSpPr>
        <p:spPr>
          <a:xfrm>
            <a:off x="3835638" y="5990882"/>
            <a:ext cx="1717704" cy="65213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When you select postpone or cancel you will be asked to provide additional explanations</a:t>
            </a:r>
          </a:p>
        </p:txBody>
      </p:sp>
      <p:sp>
        <p:nvSpPr>
          <p:cNvPr id="20" name="Freeform: Shape 19"/>
          <p:cNvSpPr/>
          <p:nvPr/>
        </p:nvSpPr>
        <p:spPr>
          <a:xfrm rot="12524913">
            <a:off x="3229259" y="6145499"/>
            <a:ext cx="681286" cy="149592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Rectangle: Rounded Corners 20"/>
          <p:cNvSpPr/>
          <p:nvPr/>
        </p:nvSpPr>
        <p:spPr>
          <a:xfrm>
            <a:off x="6824156" y="4999290"/>
            <a:ext cx="1881483" cy="12158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If you are not ready to submit or if you want the output co-responsible to contribute, save the report as draft. You will be able to resume the reporting and finalize it later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7366476" y="6256496"/>
            <a:ext cx="546930" cy="326065"/>
          </a:xfrm>
          <a:prstGeom prst="roundRect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 dirty="0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3783476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For more detailed information on how to use MEL please use the </a:t>
            </a:r>
            <a:r>
              <a:rPr lang="it-IT" sz="3600" dirty="0">
                <a:hlinkClick r:id="rId2"/>
              </a:rPr>
              <a:t>online guide </a:t>
            </a: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You need support?</a:t>
            </a:r>
            <a:br>
              <a:rPr lang="it-IT" sz="3600" dirty="0"/>
            </a:br>
            <a:r>
              <a:rPr lang="it-IT" sz="3600" dirty="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 dirty="0">
              <a:solidFill>
                <a:schemeClr val="accent5"/>
              </a:solidFill>
            </a:endParaRPr>
          </a:p>
          <a:p>
            <a:r>
              <a:rPr lang="it-IT" sz="4000" dirty="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9/13/2017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outputs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1264</TotalTime>
  <Words>339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How to report outputs</vt:lpstr>
      <vt:lpstr>Go to mel.cgiar.org and login to your account</vt:lpstr>
      <vt:lpstr>Click on the Reporting menu and select the reporting framework</vt:lpstr>
      <vt:lpstr>Identify the outputs that are under you responsibility or co-responsibility</vt:lpstr>
      <vt:lpstr>Make sure that the expected deliverables have been reported</vt:lpstr>
      <vt:lpstr>Click on the button «Overall output reporting» to work on the output report</vt:lpstr>
      <vt:lpstr>Complete the template and submit your report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Proietti, Claudio (RTB-CIP)</cp:lastModifiedBy>
  <cp:revision>34</cp:revision>
  <dcterms:created xsi:type="dcterms:W3CDTF">2017-09-11T02:37:06Z</dcterms:created>
  <dcterms:modified xsi:type="dcterms:W3CDTF">2018-11-28T14:09:57Z</dcterms:modified>
</cp:coreProperties>
</file>