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485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16F5D-3519-4506-9113-F749490F3CE0}" type="datetimeFigureOut">
              <a:rPr lang="en-US" smtClean="0"/>
              <a:t>12/17/2015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D2F06-84D3-4740-A272-F70FA4E4F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6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16F5D-3519-4506-9113-F749490F3CE0}" type="datetimeFigureOut">
              <a:rPr lang="en-US" smtClean="0"/>
              <a:t>12/17/2015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D2F06-84D3-4740-A272-F70FA4E4F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919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16F5D-3519-4506-9113-F749490F3CE0}" type="datetimeFigureOut">
              <a:rPr lang="en-US" smtClean="0"/>
              <a:t>12/17/2015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D2F06-84D3-4740-A272-F70FA4E4F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074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16F5D-3519-4506-9113-F749490F3CE0}" type="datetimeFigureOut">
              <a:rPr lang="en-US" smtClean="0"/>
              <a:t>12/17/2015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D2F06-84D3-4740-A272-F70FA4E4F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048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16F5D-3519-4506-9113-F749490F3CE0}" type="datetimeFigureOut">
              <a:rPr lang="en-US" smtClean="0"/>
              <a:t>12/17/2015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D2F06-84D3-4740-A272-F70FA4E4F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70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16F5D-3519-4506-9113-F749490F3CE0}" type="datetimeFigureOut">
              <a:rPr lang="en-US" smtClean="0"/>
              <a:t>12/17/2015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D2F06-84D3-4740-A272-F70FA4E4F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212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16F5D-3519-4506-9113-F749490F3CE0}" type="datetimeFigureOut">
              <a:rPr lang="en-US" smtClean="0"/>
              <a:t>12/17/2015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D2F06-84D3-4740-A272-F70FA4E4F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4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16F5D-3519-4506-9113-F749490F3CE0}" type="datetimeFigureOut">
              <a:rPr lang="en-US" smtClean="0"/>
              <a:t>12/17/2015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D2F06-84D3-4740-A272-F70FA4E4F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594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16F5D-3519-4506-9113-F749490F3CE0}" type="datetimeFigureOut">
              <a:rPr lang="en-US" smtClean="0"/>
              <a:t>12/17/2015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D2F06-84D3-4740-A272-F70FA4E4F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220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16F5D-3519-4506-9113-F749490F3CE0}" type="datetimeFigureOut">
              <a:rPr lang="en-US" smtClean="0"/>
              <a:t>12/17/2015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D2F06-84D3-4740-A272-F70FA4E4F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379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16F5D-3519-4506-9113-F749490F3CE0}" type="datetimeFigureOut">
              <a:rPr lang="en-US" smtClean="0"/>
              <a:t>12/17/2015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D2F06-84D3-4740-A272-F70FA4E4F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50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16F5D-3519-4506-9113-F749490F3CE0}" type="datetimeFigureOut">
              <a:rPr lang="en-US" smtClean="0"/>
              <a:t>12/17/2015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D2F06-84D3-4740-A272-F70FA4E4F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98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6360" y="0"/>
            <a:ext cx="9144000" cy="1341120"/>
          </a:xfrm>
        </p:spPr>
        <p:txBody>
          <a:bodyPr/>
          <a:lstStyle/>
          <a:p>
            <a:r>
              <a:rPr lang="en-US" dirty="0" smtClean="0"/>
              <a:t>Using Animal GPS Collars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6359" y="1341120"/>
            <a:ext cx="9144000" cy="1655762"/>
          </a:xfrm>
        </p:spPr>
        <p:txBody>
          <a:bodyPr>
            <a:normAutofit/>
          </a:bodyPr>
          <a:lstStyle/>
          <a:p>
            <a:r>
              <a:rPr lang="en-US" sz="6000" dirty="0" err="1" smtClean="0">
                <a:latin typeface="+mj-lt"/>
                <a:ea typeface="+mj-ea"/>
                <a:cs typeface="+mj-cs"/>
              </a:rPr>
              <a:t>Karakalpakstan</a:t>
            </a:r>
            <a:r>
              <a:rPr lang="en-US" sz="6000" dirty="0" smtClean="0">
                <a:latin typeface="+mj-lt"/>
                <a:ea typeface="+mj-ea"/>
                <a:cs typeface="+mj-cs"/>
              </a:rPr>
              <a:t> site</a:t>
            </a:r>
            <a:endParaRPr lang="en-US" sz="6000" dirty="0"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20377" y="2787772"/>
            <a:ext cx="4151245" cy="3100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50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Route of herds movement in </a:t>
            </a:r>
            <a:r>
              <a:rPr lang="en-US" dirty="0" err="1" smtClean="0"/>
              <a:t>Karakalpakstan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258" y="1446848"/>
            <a:ext cx="8253563" cy="515035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387841" y="2072640"/>
            <a:ext cx="217931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The GPS collars were deployed on 20 August 2015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3879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-14" b="-1"/>
          <a:stretch/>
        </p:blipFill>
        <p:spPr>
          <a:xfrm>
            <a:off x="944879" y="1614488"/>
            <a:ext cx="10300177" cy="5167313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22796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Route of herds movement in </a:t>
            </a:r>
            <a:r>
              <a:rPr lang="en-US" dirty="0" err="1" smtClean="0"/>
              <a:t>Karakalpakstan</a:t>
            </a:r>
            <a:r>
              <a:rPr lang="en-US" dirty="0" smtClean="0"/>
              <a:t> along the site where vegetation sampling took place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922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3974" y="837565"/>
            <a:ext cx="2239906" cy="458787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Grazing on crop fields</a:t>
            </a:r>
            <a:endParaRPr lang="en-US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753974" cy="6858000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2011680" y="2865120"/>
            <a:ext cx="3063240" cy="1889760"/>
          </a:xfrm>
          <a:prstGeom prst="ellipse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31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39</Words>
  <Application>Microsoft Office PowerPoint</Application>
  <PresentationFormat>Widescreen</PresentationFormat>
  <Paragraphs>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Using Animal GPS Collars</vt:lpstr>
      <vt:lpstr>Route of herds movement in Karakalpakstan</vt:lpstr>
      <vt:lpstr>Route of herds movement in Karakalpakstan along the site where vegetation sampling took place</vt:lpstr>
      <vt:lpstr>Grazing on crop fields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Louhaichi, Mounir (ICARDA)</dc:creator>
  <cp:lastModifiedBy>ICARDA</cp:lastModifiedBy>
  <cp:revision>4</cp:revision>
  <dcterms:created xsi:type="dcterms:W3CDTF">2015-12-17T12:39:49Z</dcterms:created>
  <dcterms:modified xsi:type="dcterms:W3CDTF">2015-12-17T13:58:02Z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559235</vt:lpwstr>
  </property>
  <property fmtid="{D5CDD505-2E9C-101B-9397-08002B2CF9AE}" pid="3" name="NXPowerLiteSettings">
    <vt:lpwstr>F790061A04D200</vt:lpwstr>
  </property>
  <property fmtid="{D5CDD505-2E9C-101B-9397-08002B2CF9AE}" pid="4" name="NXPowerLiteVersion">
    <vt:lpwstr>D6.2.5</vt:lpwstr>
  </property>
</Properties>
</file>