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21945600" cy="32918400"/>
  <p:notesSz cx="6858000" cy="9144000"/>
  <p:defaultTextStyle>
    <a:defPPr>
      <a:defRPr lang="en-US"/>
    </a:defPPr>
    <a:lvl1pPr marL="0" algn="l" defTabSz="2633472" rtl="0" eaLnBrk="1" latinLnBrk="0" hangingPunct="1">
      <a:defRPr sz="5184" kern="1200">
        <a:solidFill>
          <a:schemeClr val="tx1"/>
        </a:solidFill>
        <a:latin typeface="+mn-lt"/>
        <a:ea typeface="+mn-ea"/>
        <a:cs typeface="+mn-cs"/>
      </a:defRPr>
    </a:lvl1pPr>
    <a:lvl2pPr marL="1316736" algn="l" defTabSz="2633472" rtl="0" eaLnBrk="1" latinLnBrk="0" hangingPunct="1">
      <a:defRPr sz="5184" kern="1200">
        <a:solidFill>
          <a:schemeClr val="tx1"/>
        </a:solidFill>
        <a:latin typeface="+mn-lt"/>
        <a:ea typeface="+mn-ea"/>
        <a:cs typeface="+mn-cs"/>
      </a:defRPr>
    </a:lvl2pPr>
    <a:lvl3pPr marL="2633472" algn="l" defTabSz="2633472" rtl="0" eaLnBrk="1" latinLnBrk="0" hangingPunct="1">
      <a:defRPr sz="5184" kern="1200">
        <a:solidFill>
          <a:schemeClr val="tx1"/>
        </a:solidFill>
        <a:latin typeface="+mn-lt"/>
        <a:ea typeface="+mn-ea"/>
        <a:cs typeface="+mn-cs"/>
      </a:defRPr>
    </a:lvl3pPr>
    <a:lvl4pPr marL="3950208" algn="l" defTabSz="2633472" rtl="0" eaLnBrk="1" latinLnBrk="0" hangingPunct="1">
      <a:defRPr sz="5184" kern="1200">
        <a:solidFill>
          <a:schemeClr val="tx1"/>
        </a:solidFill>
        <a:latin typeface="+mn-lt"/>
        <a:ea typeface="+mn-ea"/>
        <a:cs typeface="+mn-cs"/>
      </a:defRPr>
    </a:lvl4pPr>
    <a:lvl5pPr marL="5266944" algn="l" defTabSz="2633472" rtl="0" eaLnBrk="1" latinLnBrk="0" hangingPunct="1">
      <a:defRPr sz="5184" kern="1200">
        <a:solidFill>
          <a:schemeClr val="tx1"/>
        </a:solidFill>
        <a:latin typeface="+mn-lt"/>
        <a:ea typeface="+mn-ea"/>
        <a:cs typeface="+mn-cs"/>
      </a:defRPr>
    </a:lvl5pPr>
    <a:lvl6pPr marL="6583680" algn="l" defTabSz="2633472" rtl="0" eaLnBrk="1" latinLnBrk="0" hangingPunct="1">
      <a:defRPr sz="5184" kern="1200">
        <a:solidFill>
          <a:schemeClr val="tx1"/>
        </a:solidFill>
        <a:latin typeface="+mn-lt"/>
        <a:ea typeface="+mn-ea"/>
        <a:cs typeface="+mn-cs"/>
      </a:defRPr>
    </a:lvl6pPr>
    <a:lvl7pPr marL="7900416" algn="l" defTabSz="2633472" rtl="0" eaLnBrk="1" latinLnBrk="0" hangingPunct="1">
      <a:defRPr sz="5184" kern="1200">
        <a:solidFill>
          <a:schemeClr val="tx1"/>
        </a:solidFill>
        <a:latin typeface="+mn-lt"/>
        <a:ea typeface="+mn-ea"/>
        <a:cs typeface="+mn-cs"/>
      </a:defRPr>
    </a:lvl7pPr>
    <a:lvl8pPr marL="9217152" algn="l" defTabSz="2633472" rtl="0" eaLnBrk="1" latinLnBrk="0" hangingPunct="1">
      <a:defRPr sz="5184" kern="1200">
        <a:solidFill>
          <a:schemeClr val="tx1"/>
        </a:solidFill>
        <a:latin typeface="+mn-lt"/>
        <a:ea typeface="+mn-ea"/>
        <a:cs typeface="+mn-cs"/>
      </a:defRPr>
    </a:lvl8pPr>
    <a:lvl9pPr marL="10533888" algn="l" defTabSz="2633472" rtl="0" eaLnBrk="1" latinLnBrk="0" hangingPunct="1">
      <a:defRPr sz="5184"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21" d="100"/>
          <a:sy n="21" d="100"/>
        </p:scale>
        <p:origin x="1156" y="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45920" y="5387342"/>
            <a:ext cx="18653760" cy="11460480"/>
          </a:xfrm>
        </p:spPr>
        <p:txBody>
          <a:bodyPr anchor="b"/>
          <a:lstStyle>
            <a:lvl1pPr algn="ctr">
              <a:defRPr sz="14400"/>
            </a:lvl1pPr>
          </a:lstStyle>
          <a:p>
            <a:r>
              <a:rPr lang="en-US" smtClean="0"/>
              <a:t>Click to edit Master title style</a:t>
            </a:r>
            <a:endParaRPr lang="en-US" dirty="0"/>
          </a:p>
        </p:txBody>
      </p:sp>
      <p:sp>
        <p:nvSpPr>
          <p:cNvPr id="3" name="Subtitle 2"/>
          <p:cNvSpPr>
            <a:spLocks noGrp="1"/>
          </p:cNvSpPr>
          <p:nvPr>
            <p:ph type="subTitle" idx="1"/>
          </p:nvPr>
        </p:nvSpPr>
        <p:spPr>
          <a:xfrm>
            <a:off x="2743200" y="17289782"/>
            <a:ext cx="16459200" cy="7947658"/>
          </a:xfrm>
        </p:spPr>
        <p:txBody>
          <a:bodyPr/>
          <a:lstStyle>
            <a:lvl1pPr marL="0" indent="0" algn="ctr">
              <a:buNone/>
              <a:defRPr sz="5760"/>
            </a:lvl1pPr>
            <a:lvl2pPr marL="1097280" indent="0" algn="ctr">
              <a:buNone/>
              <a:defRPr sz="4800"/>
            </a:lvl2pPr>
            <a:lvl3pPr marL="2194560" indent="0" algn="ctr">
              <a:buNone/>
              <a:defRPr sz="4320"/>
            </a:lvl3pPr>
            <a:lvl4pPr marL="3291840" indent="0" algn="ctr">
              <a:buNone/>
              <a:defRPr sz="3840"/>
            </a:lvl4pPr>
            <a:lvl5pPr marL="4389120" indent="0" algn="ctr">
              <a:buNone/>
              <a:defRPr sz="3840"/>
            </a:lvl5pPr>
            <a:lvl6pPr marL="5486400" indent="0" algn="ctr">
              <a:buNone/>
              <a:defRPr sz="3840"/>
            </a:lvl6pPr>
            <a:lvl7pPr marL="6583680" indent="0" algn="ctr">
              <a:buNone/>
              <a:defRPr sz="3840"/>
            </a:lvl7pPr>
            <a:lvl8pPr marL="7680960" indent="0" algn="ctr">
              <a:buNone/>
              <a:defRPr sz="3840"/>
            </a:lvl8pPr>
            <a:lvl9pPr marL="8778240" indent="0" algn="ctr">
              <a:buNone/>
              <a:defRPr sz="38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7C672FE-EECE-44DB-8F3E-D3F40BEB3282}" type="datetimeFigureOut">
              <a:rPr lang="en-US" smtClean="0"/>
              <a:t>14-Oct-16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2735808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C672FE-EECE-44DB-8F3E-D3F40BEB3282}" type="datetimeFigureOut">
              <a:rPr lang="en-US" smtClean="0"/>
              <a:t>14-Oct-16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812357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97331" y="8206749"/>
            <a:ext cx="18928080" cy="13693138"/>
          </a:xfrm>
        </p:spPr>
        <p:txBody>
          <a:bodyPr anchor="b"/>
          <a:lstStyle>
            <a:lvl1pPr>
              <a:defRPr sz="14400"/>
            </a:lvl1pPr>
          </a:lstStyle>
          <a:p>
            <a:r>
              <a:rPr lang="en-US" smtClean="0"/>
              <a:t>Click to edit Master title style</a:t>
            </a:r>
            <a:endParaRPr lang="en-US" dirty="0"/>
          </a:p>
        </p:txBody>
      </p:sp>
      <p:sp>
        <p:nvSpPr>
          <p:cNvPr id="3" name="Text Placeholder 2"/>
          <p:cNvSpPr>
            <a:spLocks noGrp="1"/>
          </p:cNvSpPr>
          <p:nvPr>
            <p:ph type="body" idx="1"/>
          </p:nvPr>
        </p:nvSpPr>
        <p:spPr>
          <a:xfrm>
            <a:off x="1497331" y="22029429"/>
            <a:ext cx="18928080" cy="7200898"/>
          </a:xfrm>
        </p:spPr>
        <p:txBody>
          <a:bodyPr/>
          <a:lstStyle>
            <a:lvl1pPr marL="0" indent="0">
              <a:buNone/>
              <a:defRPr sz="5760">
                <a:solidFill>
                  <a:schemeClr val="tx1"/>
                </a:solidFill>
              </a:defRPr>
            </a:lvl1pPr>
            <a:lvl2pPr marL="1097280" indent="0">
              <a:buNone/>
              <a:defRPr sz="4800">
                <a:solidFill>
                  <a:schemeClr val="tx1">
                    <a:tint val="75000"/>
                  </a:schemeClr>
                </a:solidFill>
              </a:defRPr>
            </a:lvl2pPr>
            <a:lvl3pPr marL="2194560" indent="0">
              <a:buNone/>
              <a:defRPr sz="4320">
                <a:solidFill>
                  <a:schemeClr val="tx1">
                    <a:tint val="75000"/>
                  </a:schemeClr>
                </a:solidFill>
              </a:defRPr>
            </a:lvl3pPr>
            <a:lvl4pPr marL="3291840" indent="0">
              <a:buNone/>
              <a:defRPr sz="3840">
                <a:solidFill>
                  <a:schemeClr val="tx1">
                    <a:tint val="75000"/>
                  </a:schemeClr>
                </a:solidFill>
              </a:defRPr>
            </a:lvl4pPr>
            <a:lvl5pPr marL="4389120" indent="0">
              <a:buNone/>
              <a:defRPr sz="3840">
                <a:solidFill>
                  <a:schemeClr val="tx1">
                    <a:tint val="75000"/>
                  </a:schemeClr>
                </a:solidFill>
              </a:defRPr>
            </a:lvl5pPr>
            <a:lvl6pPr marL="5486400" indent="0">
              <a:buNone/>
              <a:defRPr sz="3840">
                <a:solidFill>
                  <a:schemeClr val="tx1">
                    <a:tint val="75000"/>
                  </a:schemeClr>
                </a:solidFill>
              </a:defRPr>
            </a:lvl6pPr>
            <a:lvl7pPr marL="6583680" indent="0">
              <a:buNone/>
              <a:defRPr sz="3840">
                <a:solidFill>
                  <a:schemeClr val="tx1">
                    <a:tint val="75000"/>
                  </a:schemeClr>
                </a:solidFill>
              </a:defRPr>
            </a:lvl7pPr>
            <a:lvl8pPr marL="7680960" indent="0">
              <a:buNone/>
              <a:defRPr sz="3840">
                <a:solidFill>
                  <a:schemeClr val="tx1">
                    <a:tint val="75000"/>
                  </a:schemeClr>
                </a:solidFill>
              </a:defRPr>
            </a:lvl8pPr>
            <a:lvl9pPr marL="8778240" indent="0">
              <a:buNone/>
              <a:defRPr sz="38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C672FE-EECE-44DB-8F3E-D3F40BEB3282}" type="datetimeFigureOut">
              <a:rPr lang="en-US" smtClean="0"/>
              <a:t>14-Oct-16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1505758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08760" y="8763000"/>
            <a:ext cx="932688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1109960" y="8763000"/>
            <a:ext cx="932688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7C672FE-EECE-44DB-8F3E-D3F40BEB3282}" type="datetimeFigureOut">
              <a:rPr lang="en-US" smtClean="0"/>
              <a:t>14-Oct-16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580771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11618" y="1752607"/>
            <a:ext cx="1892808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511621" y="8069582"/>
            <a:ext cx="9284016" cy="3954778"/>
          </a:xfrm>
        </p:spPr>
        <p:txBody>
          <a:bodyPr anchor="b"/>
          <a:lstStyle>
            <a:lvl1pPr marL="0" indent="0">
              <a:buNone/>
              <a:defRPr sz="5760" b="1"/>
            </a:lvl1pPr>
            <a:lvl2pPr marL="1097280" indent="0">
              <a:buNone/>
              <a:defRPr sz="4800" b="1"/>
            </a:lvl2pPr>
            <a:lvl3pPr marL="2194560" indent="0">
              <a:buNone/>
              <a:defRPr sz="4320" b="1"/>
            </a:lvl3pPr>
            <a:lvl4pPr marL="3291840" indent="0">
              <a:buNone/>
              <a:defRPr sz="3840" b="1"/>
            </a:lvl4pPr>
            <a:lvl5pPr marL="4389120" indent="0">
              <a:buNone/>
              <a:defRPr sz="3840" b="1"/>
            </a:lvl5pPr>
            <a:lvl6pPr marL="5486400" indent="0">
              <a:buNone/>
              <a:defRPr sz="3840" b="1"/>
            </a:lvl6pPr>
            <a:lvl7pPr marL="6583680" indent="0">
              <a:buNone/>
              <a:defRPr sz="3840" b="1"/>
            </a:lvl7pPr>
            <a:lvl8pPr marL="7680960" indent="0">
              <a:buNone/>
              <a:defRPr sz="3840" b="1"/>
            </a:lvl8pPr>
            <a:lvl9pPr marL="8778240" indent="0">
              <a:buNone/>
              <a:defRPr sz="3840" b="1"/>
            </a:lvl9pPr>
          </a:lstStyle>
          <a:p>
            <a:pPr lvl="0"/>
            <a:r>
              <a:rPr lang="en-US" smtClean="0"/>
              <a:t>Click to edit Master text styles</a:t>
            </a:r>
          </a:p>
        </p:txBody>
      </p:sp>
      <p:sp>
        <p:nvSpPr>
          <p:cNvPr id="4" name="Content Placeholder 3"/>
          <p:cNvSpPr>
            <a:spLocks noGrp="1"/>
          </p:cNvSpPr>
          <p:nvPr>
            <p:ph sz="half" idx="2"/>
          </p:nvPr>
        </p:nvSpPr>
        <p:spPr>
          <a:xfrm>
            <a:off x="1511621" y="12024360"/>
            <a:ext cx="9284016"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1109961" y="8069582"/>
            <a:ext cx="9329738" cy="3954778"/>
          </a:xfrm>
        </p:spPr>
        <p:txBody>
          <a:bodyPr anchor="b"/>
          <a:lstStyle>
            <a:lvl1pPr marL="0" indent="0">
              <a:buNone/>
              <a:defRPr sz="5760" b="1"/>
            </a:lvl1pPr>
            <a:lvl2pPr marL="1097280" indent="0">
              <a:buNone/>
              <a:defRPr sz="4800" b="1"/>
            </a:lvl2pPr>
            <a:lvl3pPr marL="2194560" indent="0">
              <a:buNone/>
              <a:defRPr sz="4320" b="1"/>
            </a:lvl3pPr>
            <a:lvl4pPr marL="3291840" indent="0">
              <a:buNone/>
              <a:defRPr sz="3840" b="1"/>
            </a:lvl4pPr>
            <a:lvl5pPr marL="4389120" indent="0">
              <a:buNone/>
              <a:defRPr sz="3840" b="1"/>
            </a:lvl5pPr>
            <a:lvl6pPr marL="5486400" indent="0">
              <a:buNone/>
              <a:defRPr sz="3840" b="1"/>
            </a:lvl6pPr>
            <a:lvl7pPr marL="6583680" indent="0">
              <a:buNone/>
              <a:defRPr sz="3840" b="1"/>
            </a:lvl7pPr>
            <a:lvl8pPr marL="7680960" indent="0">
              <a:buNone/>
              <a:defRPr sz="3840" b="1"/>
            </a:lvl8pPr>
            <a:lvl9pPr marL="8778240" indent="0">
              <a:buNone/>
              <a:defRPr sz="3840" b="1"/>
            </a:lvl9pPr>
          </a:lstStyle>
          <a:p>
            <a:pPr lvl="0"/>
            <a:r>
              <a:rPr lang="en-US" smtClean="0"/>
              <a:t>Click to edit Master text styles</a:t>
            </a:r>
          </a:p>
        </p:txBody>
      </p:sp>
      <p:sp>
        <p:nvSpPr>
          <p:cNvPr id="6" name="Content Placeholder 5"/>
          <p:cNvSpPr>
            <a:spLocks noGrp="1"/>
          </p:cNvSpPr>
          <p:nvPr>
            <p:ph sz="quarter" idx="4"/>
          </p:nvPr>
        </p:nvSpPr>
        <p:spPr>
          <a:xfrm>
            <a:off x="11109961" y="12024360"/>
            <a:ext cx="9329738"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7C672FE-EECE-44DB-8F3E-D3F40BEB3282}" type="datetimeFigureOut">
              <a:rPr lang="en-US" smtClean="0"/>
              <a:t>14-Oct-16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276492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7C672FE-EECE-44DB-8F3E-D3F40BEB3282}" type="datetimeFigureOut">
              <a:rPr lang="en-US" smtClean="0"/>
              <a:t>14-Oct-16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574799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C672FE-EECE-44DB-8F3E-D3F40BEB3282}" type="datetimeFigureOut">
              <a:rPr lang="en-US" smtClean="0"/>
              <a:t>14-Oct-16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830680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1619" y="2194560"/>
            <a:ext cx="7078027" cy="7680960"/>
          </a:xfrm>
        </p:spPr>
        <p:txBody>
          <a:bodyPr anchor="b"/>
          <a:lstStyle>
            <a:lvl1pPr>
              <a:defRPr sz="7680"/>
            </a:lvl1pPr>
          </a:lstStyle>
          <a:p>
            <a:r>
              <a:rPr lang="en-US" smtClean="0"/>
              <a:t>Click to edit Master title style</a:t>
            </a:r>
            <a:endParaRPr lang="en-US" dirty="0"/>
          </a:p>
        </p:txBody>
      </p:sp>
      <p:sp>
        <p:nvSpPr>
          <p:cNvPr id="3" name="Content Placeholder 2"/>
          <p:cNvSpPr>
            <a:spLocks noGrp="1"/>
          </p:cNvSpPr>
          <p:nvPr>
            <p:ph idx="1"/>
          </p:nvPr>
        </p:nvSpPr>
        <p:spPr>
          <a:xfrm>
            <a:off x="9329738" y="4739647"/>
            <a:ext cx="11109960" cy="23393400"/>
          </a:xfrm>
        </p:spPr>
        <p:txBody>
          <a:bodyPr/>
          <a:lstStyle>
            <a:lvl1pPr>
              <a:defRPr sz="7680"/>
            </a:lvl1pPr>
            <a:lvl2pPr>
              <a:defRPr sz="6720"/>
            </a:lvl2pPr>
            <a:lvl3pPr>
              <a:defRPr sz="576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511619" y="9875520"/>
            <a:ext cx="7078027" cy="18295622"/>
          </a:xfrm>
        </p:spPr>
        <p:txBody>
          <a:bodyPr/>
          <a:lstStyle>
            <a:lvl1pPr marL="0" indent="0">
              <a:buNone/>
              <a:defRPr sz="3840"/>
            </a:lvl1pPr>
            <a:lvl2pPr marL="1097280" indent="0">
              <a:buNone/>
              <a:defRPr sz="3360"/>
            </a:lvl2pPr>
            <a:lvl3pPr marL="2194560" indent="0">
              <a:buNone/>
              <a:defRPr sz="2880"/>
            </a:lvl3pPr>
            <a:lvl4pPr marL="3291840" indent="0">
              <a:buNone/>
              <a:defRPr sz="2400"/>
            </a:lvl4pPr>
            <a:lvl5pPr marL="4389120" indent="0">
              <a:buNone/>
              <a:defRPr sz="2400"/>
            </a:lvl5pPr>
            <a:lvl6pPr marL="5486400" indent="0">
              <a:buNone/>
              <a:defRPr sz="2400"/>
            </a:lvl6pPr>
            <a:lvl7pPr marL="6583680" indent="0">
              <a:buNone/>
              <a:defRPr sz="2400"/>
            </a:lvl7pPr>
            <a:lvl8pPr marL="7680960" indent="0">
              <a:buNone/>
              <a:defRPr sz="2400"/>
            </a:lvl8pPr>
            <a:lvl9pPr marL="8778240" indent="0">
              <a:buNone/>
              <a:defRPr sz="2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C672FE-EECE-44DB-8F3E-D3F40BEB3282}" type="datetimeFigureOut">
              <a:rPr lang="en-US" smtClean="0"/>
              <a:t>14-Oct-16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1262670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1619" y="2194560"/>
            <a:ext cx="7078027" cy="7680960"/>
          </a:xfrm>
        </p:spPr>
        <p:txBody>
          <a:bodyPr anchor="b"/>
          <a:lstStyle>
            <a:lvl1pPr>
              <a:defRPr sz="76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329738" y="4739647"/>
            <a:ext cx="11109960" cy="23393400"/>
          </a:xfrm>
        </p:spPr>
        <p:txBody>
          <a:bodyPr anchor="t"/>
          <a:lstStyle>
            <a:lvl1pPr marL="0" indent="0">
              <a:buNone/>
              <a:defRPr sz="7680"/>
            </a:lvl1pPr>
            <a:lvl2pPr marL="1097280" indent="0">
              <a:buNone/>
              <a:defRPr sz="6720"/>
            </a:lvl2pPr>
            <a:lvl3pPr marL="2194560" indent="0">
              <a:buNone/>
              <a:defRPr sz="5760"/>
            </a:lvl3pPr>
            <a:lvl4pPr marL="3291840" indent="0">
              <a:buNone/>
              <a:defRPr sz="4800"/>
            </a:lvl4pPr>
            <a:lvl5pPr marL="4389120" indent="0">
              <a:buNone/>
              <a:defRPr sz="4800"/>
            </a:lvl5pPr>
            <a:lvl6pPr marL="5486400" indent="0">
              <a:buNone/>
              <a:defRPr sz="4800"/>
            </a:lvl6pPr>
            <a:lvl7pPr marL="6583680" indent="0">
              <a:buNone/>
              <a:defRPr sz="4800"/>
            </a:lvl7pPr>
            <a:lvl8pPr marL="7680960" indent="0">
              <a:buNone/>
              <a:defRPr sz="4800"/>
            </a:lvl8pPr>
            <a:lvl9pPr marL="8778240" indent="0">
              <a:buNone/>
              <a:defRPr sz="4800"/>
            </a:lvl9pPr>
          </a:lstStyle>
          <a:p>
            <a:r>
              <a:rPr lang="en-US" smtClean="0"/>
              <a:t>Click icon to add picture</a:t>
            </a:r>
            <a:endParaRPr lang="en-US" dirty="0"/>
          </a:p>
        </p:txBody>
      </p:sp>
      <p:sp>
        <p:nvSpPr>
          <p:cNvPr id="4" name="Text Placeholder 3"/>
          <p:cNvSpPr>
            <a:spLocks noGrp="1"/>
          </p:cNvSpPr>
          <p:nvPr>
            <p:ph type="body" sz="half" idx="2"/>
          </p:nvPr>
        </p:nvSpPr>
        <p:spPr>
          <a:xfrm>
            <a:off x="1511619" y="9875520"/>
            <a:ext cx="7078027" cy="18295622"/>
          </a:xfrm>
        </p:spPr>
        <p:txBody>
          <a:bodyPr/>
          <a:lstStyle>
            <a:lvl1pPr marL="0" indent="0">
              <a:buNone/>
              <a:defRPr sz="3840"/>
            </a:lvl1pPr>
            <a:lvl2pPr marL="1097280" indent="0">
              <a:buNone/>
              <a:defRPr sz="3360"/>
            </a:lvl2pPr>
            <a:lvl3pPr marL="2194560" indent="0">
              <a:buNone/>
              <a:defRPr sz="2880"/>
            </a:lvl3pPr>
            <a:lvl4pPr marL="3291840" indent="0">
              <a:buNone/>
              <a:defRPr sz="2400"/>
            </a:lvl4pPr>
            <a:lvl5pPr marL="4389120" indent="0">
              <a:buNone/>
              <a:defRPr sz="2400"/>
            </a:lvl5pPr>
            <a:lvl6pPr marL="5486400" indent="0">
              <a:buNone/>
              <a:defRPr sz="2400"/>
            </a:lvl6pPr>
            <a:lvl7pPr marL="6583680" indent="0">
              <a:buNone/>
              <a:defRPr sz="2400"/>
            </a:lvl7pPr>
            <a:lvl8pPr marL="7680960" indent="0">
              <a:buNone/>
              <a:defRPr sz="2400"/>
            </a:lvl8pPr>
            <a:lvl9pPr marL="8778240" indent="0">
              <a:buNone/>
              <a:defRPr sz="2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C672FE-EECE-44DB-8F3E-D3F40BEB3282}" type="datetimeFigureOut">
              <a:rPr lang="en-US" smtClean="0"/>
              <a:t>14-Oct-16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3684057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C672FE-EECE-44DB-8F3E-D3F40BEB3282}" type="datetimeFigureOut">
              <a:rPr lang="en-US" smtClean="0"/>
              <a:t>14-Oct-16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2649571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704821" y="1752600"/>
            <a:ext cx="473202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508761" y="1752600"/>
            <a:ext cx="1392174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C672FE-EECE-44DB-8F3E-D3F40BEB3282}" type="datetimeFigureOut">
              <a:rPr lang="en-US" smtClean="0"/>
              <a:t>14-Oct-16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1B62E-74EE-4FA2-BEE4-83FADB0EA445}" type="slidenum">
              <a:rPr lang="en-US" smtClean="0"/>
              <a:t>‹#›</a:t>
            </a:fld>
            <a:endParaRPr lang="en-US"/>
          </a:p>
        </p:txBody>
      </p:sp>
    </p:spTree>
    <p:extLst>
      <p:ext uri="{BB962C8B-B14F-4D97-AF65-F5344CB8AC3E}">
        <p14:creationId xmlns:p14="http://schemas.microsoft.com/office/powerpoint/2010/main" val="2352551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08760" y="1752607"/>
            <a:ext cx="1892808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508760" y="8763000"/>
            <a:ext cx="1892808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508760" y="30510487"/>
            <a:ext cx="4937760" cy="1752600"/>
          </a:xfrm>
          <a:prstGeom prst="rect">
            <a:avLst/>
          </a:prstGeom>
        </p:spPr>
        <p:txBody>
          <a:bodyPr vert="horz" lIns="91440" tIns="45720" rIns="91440" bIns="45720" rtlCol="0" anchor="ctr"/>
          <a:lstStyle>
            <a:lvl1pPr algn="l">
              <a:defRPr sz="2880">
                <a:solidFill>
                  <a:schemeClr val="tx1">
                    <a:tint val="75000"/>
                  </a:schemeClr>
                </a:solidFill>
              </a:defRPr>
            </a:lvl1pPr>
          </a:lstStyle>
          <a:p>
            <a:fld id="{27C672FE-EECE-44DB-8F3E-D3F40BEB3282}" type="datetimeFigureOut">
              <a:rPr lang="en-US" smtClean="0"/>
              <a:t>14-Oct-16</a:t>
            </a:fld>
            <a:endParaRPr lang="en-US"/>
          </a:p>
        </p:txBody>
      </p:sp>
      <p:sp>
        <p:nvSpPr>
          <p:cNvPr id="5" name="Footer Placeholder 4"/>
          <p:cNvSpPr>
            <a:spLocks noGrp="1"/>
          </p:cNvSpPr>
          <p:nvPr>
            <p:ph type="ftr" sz="quarter" idx="3"/>
          </p:nvPr>
        </p:nvSpPr>
        <p:spPr>
          <a:xfrm>
            <a:off x="7269480" y="30510487"/>
            <a:ext cx="7406640" cy="1752600"/>
          </a:xfrm>
          <a:prstGeom prst="rect">
            <a:avLst/>
          </a:prstGeom>
        </p:spPr>
        <p:txBody>
          <a:bodyPr vert="horz" lIns="91440" tIns="45720" rIns="91440" bIns="45720" rtlCol="0" anchor="ctr"/>
          <a:lstStyle>
            <a:lvl1pPr algn="ctr">
              <a:defRPr sz="28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499080" y="30510487"/>
            <a:ext cx="4937760" cy="1752600"/>
          </a:xfrm>
          <a:prstGeom prst="rect">
            <a:avLst/>
          </a:prstGeom>
        </p:spPr>
        <p:txBody>
          <a:bodyPr vert="horz" lIns="91440" tIns="45720" rIns="91440" bIns="45720" rtlCol="0" anchor="ctr"/>
          <a:lstStyle>
            <a:lvl1pPr algn="r">
              <a:defRPr sz="2880">
                <a:solidFill>
                  <a:schemeClr val="tx1">
                    <a:tint val="75000"/>
                  </a:schemeClr>
                </a:solidFill>
              </a:defRPr>
            </a:lvl1pPr>
          </a:lstStyle>
          <a:p>
            <a:fld id="{BEA1B62E-74EE-4FA2-BEE4-83FADB0EA445}" type="slidenum">
              <a:rPr lang="en-US" smtClean="0"/>
              <a:t>‹#›</a:t>
            </a:fld>
            <a:endParaRPr lang="en-US"/>
          </a:p>
        </p:txBody>
      </p:sp>
    </p:spTree>
    <p:extLst>
      <p:ext uri="{BB962C8B-B14F-4D97-AF65-F5344CB8AC3E}">
        <p14:creationId xmlns:p14="http://schemas.microsoft.com/office/powerpoint/2010/main" val="20512635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194560" rtl="0" eaLnBrk="1" latinLnBrk="0" hangingPunct="1">
        <a:lnSpc>
          <a:spcPct val="90000"/>
        </a:lnSpc>
        <a:spcBef>
          <a:spcPct val="0"/>
        </a:spcBef>
        <a:buNone/>
        <a:defRPr sz="10560" kern="1200">
          <a:solidFill>
            <a:schemeClr val="tx1"/>
          </a:solidFill>
          <a:latin typeface="+mj-lt"/>
          <a:ea typeface="+mj-ea"/>
          <a:cs typeface="+mj-cs"/>
        </a:defRPr>
      </a:lvl1pPr>
    </p:titleStyle>
    <p:bodyStyle>
      <a:lvl1pPr marL="548640" indent="-548640" algn="l" defTabSz="2194560" rtl="0" eaLnBrk="1" latinLnBrk="0" hangingPunct="1">
        <a:lnSpc>
          <a:spcPct val="90000"/>
        </a:lnSpc>
        <a:spcBef>
          <a:spcPts val="2400"/>
        </a:spcBef>
        <a:buFont typeface="Arial" panose="020B0604020202020204" pitchFamily="34" charset="0"/>
        <a:buChar char="•"/>
        <a:defRPr sz="6720" kern="1200">
          <a:solidFill>
            <a:schemeClr val="tx1"/>
          </a:solidFill>
          <a:latin typeface="+mn-lt"/>
          <a:ea typeface="+mn-ea"/>
          <a:cs typeface="+mn-cs"/>
        </a:defRPr>
      </a:lvl1pPr>
      <a:lvl2pPr marL="1645920" indent="-548640" algn="l" defTabSz="2194560" rtl="0" eaLnBrk="1" latinLnBrk="0" hangingPunct="1">
        <a:lnSpc>
          <a:spcPct val="90000"/>
        </a:lnSpc>
        <a:spcBef>
          <a:spcPts val="1200"/>
        </a:spcBef>
        <a:buFont typeface="Arial" panose="020B0604020202020204" pitchFamily="34" charset="0"/>
        <a:buChar char="•"/>
        <a:defRPr sz="5760" kern="1200">
          <a:solidFill>
            <a:schemeClr val="tx1"/>
          </a:solidFill>
          <a:latin typeface="+mn-lt"/>
          <a:ea typeface="+mn-ea"/>
          <a:cs typeface="+mn-cs"/>
        </a:defRPr>
      </a:lvl2pPr>
      <a:lvl3pPr marL="2743200" indent="-548640" algn="l" defTabSz="2194560" rtl="0" eaLnBrk="1" latinLnBrk="0" hangingPunct="1">
        <a:lnSpc>
          <a:spcPct val="90000"/>
        </a:lnSpc>
        <a:spcBef>
          <a:spcPts val="1200"/>
        </a:spcBef>
        <a:buFont typeface="Arial" panose="020B0604020202020204" pitchFamily="34" charset="0"/>
        <a:buChar char="•"/>
        <a:defRPr sz="4800" kern="1200">
          <a:solidFill>
            <a:schemeClr val="tx1"/>
          </a:solidFill>
          <a:latin typeface="+mn-lt"/>
          <a:ea typeface="+mn-ea"/>
          <a:cs typeface="+mn-cs"/>
        </a:defRPr>
      </a:lvl3pPr>
      <a:lvl4pPr marL="384048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4pPr>
      <a:lvl5pPr marL="493776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5pPr>
      <a:lvl6pPr marL="603504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6pPr>
      <a:lvl7pPr marL="713232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7pPr>
      <a:lvl8pPr marL="822960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8pPr>
      <a:lvl9pPr marL="932688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9pPr>
    </p:bodyStyle>
    <p:otherStyle>
      <a:defPPr>
        <a:defRPr lang="en-US"/>
      </a:defPPr>
      <a:lvl1pPr marL="0" algn="l" defTabSz="2194560" rtl="0" eaLnBrk="1" latinLnBrk="0" hangingPunct="1">
        <a:defRPr sz="4320" kern="1200">
          <a:solidFill>
            <a:schemeClr val="tx1"/>
          </a:solidFill>
          <a:latin typeface="+mn-lt"/>
          <a:ea typeface="+mn-ea"/>
          <a:cs typeface="+mn-cs"/>
        </a:defRPr>
      </a:lvl1pPr>
      <a:lvl2pPr marL="1097280" algn="l" defTabSz="2194560" rtl="0" eaLnBrk="1" latinLnBrk="0" hangingPunct="1">
        <a:defRPr sz="4320" kern="1200">
          <a:solidFill>
            <a:schemeClr val="tx1"/>
          </a:solidFill>
          <a:latin typeface="+mn-lt"/>
          <a:ea typeface="+mn-ea"/>
          <a:cs typeface="+mn-cs"/>
        </a:defRPr>
      </a:lvl2pPr>
      <a:lvl3pPr marL="2194560" algn="l" defTabSz="2194560" rtl="0" eaLnBrk="1" latinLnBrk="0" hangingPunct="1">
        <a:defRPr sz="4320" kern="1200">
          <a:solidFill>
            <a:schemeClr val="tx1"/>
          </a:solidFill>
          <a:latin typeface="+mn-lt"/>
          <a:ea typeface="+mn-ea"/>
          <a:cs typeface="+mn-cs"/>
        </a:defRPr>
      </a:lvl3pPr>
      <a:lvl4pPr marL="3291840" algn="l" defTabSz="2194560" rtl="0" eaLnBrk="1" latinLnBrk="0" hangingPunct="1">
        <a:defRPr sz="4320" kern="1200">
          <a:solidFill>
            <a:schemeClr val="tx1"/>
          </a:solidFill>
          <a:latin typeface="+mn-lt"/>
          <a:ea typeface="+mn-ea"/>
          <a:cs typeface="+mn-cs"/>
        </a:defRPr>
      </a:lvl4pPr>
      <a:lvl5pPr marL="4389120" algn="l" defTabSz="2194560" rtl="0" eaLnBrk="1" latinLnBrk="0" hangingPunct="1">
        <a:defRPr sz="4320" kern="1200">
          <a:solidFill>
            <a:schemeClr val="tx1"/>
          </a:solidFill>
          <a:latin typeface="+mn-lt"/>
          <a:ea typeface="+mn-ea"/>
          <a:cs typeface="+mn-cs"/>
        </a:defRPr>
      </a:lvl5pPr>
      <a:lvl6pPr marL="5486400" algn="l" defTabSz="2194560" rtl="0" eaLnBrk="1" latinLnBrk="0" hangingPunct="1">
        <a:defRPr sz="4320" kern="1200">
          <a:solidFill>
            <a:schemeClr val="tx1"/>
          </a:solidFill>
          <a:latin typeface="+mn-lt"/>
          <a:ea typeface="+mn-ea"/>
          <a:cs typeface="+mn-cs"/>
        </a:defRPr>
      </a:lvl6pPr>
      <a:lvl7pPr marL="6583680" algn="l" defTabSz="2194560" rtl="0" eaLnBrk="1" latinLnBrk="0" hangingPunct="1">
        <a:defRPr sz="4320" kern="1200">
          <a:solidFill>
            <a:schemeClr val="tx1"/>
          </a:solidFill>
          <a:latin typeface="+mn-lt"/>
          <a:ea typeface="+mn-ea"/>
          <a:cs typeface="+mn-cs"/>
        </a:defRPr>
      </a:lvl7pPr>
      <a:lvl8pPr marL="7680960" algn="l" defTabSz="2194560" rtl="0" eaLnBrk="1" latinLnBrk="0" hangingPunct="1">
        <a:defRPr sz="4320" kern="1200">
          <a:solidFill>
            <a:schemeClr val="tx1"/>
          </a:solidFill>
          <a:latin typeface="+mn-lt"/>
          <a:ea typeface="+mn-ea"/>
          <a:cs typeface="+mn-cs"/>
        </a:defRPr>
      </a:lvl8pPr>
      <a:lvl9pPr marL="8778240" algn="l" defTabSz="2194560" rtl="0" eaLnBrk="1" latinLnBrk="0" hangingPunct="1">
        <a:defRPr sz="43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g"/><Relationship Id="rId5" Type="http://schemas.openxmlformats.org/officeDocument/2006/relationships/image" Target="../media/image4.png"/><Relationship Id="rId10" Type="http://schemas.openxmlformats.org/officeDocument/2006/relationships/image" Target="../media/image9.jp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25528" y="6096983"/>
            <a:ext cx="13313768" cy="8875845"/>
          </a:xfrm>
          <a:prstGeom prst="rect">
            <a:avLst/>
          </a:prstGeom>
          <a:ln w="15875">
            <a:solidFill>
              <a:schemeClr val="tx1"/>
            </a:solidFill>
          </a:ln>
        </p:spPr>
      </p:pic>
      <p:sp>
        <p:nvSpPr>
          <p:cNvPr id="24" name="TextBox 23"/>
          <p:cNvSpPr txBox="1"/>
          <p:nvPr/>
        </p:nvSpPr>
        <p:spPr>
          <a:xfrm>
            <a:off x="535112" y="223523"/>
            <a:ext cx="21163794" cy="5676480"/>
          </a:xfrm>
          <a:prstGeom prst="rect">
            <a:avLst/>
          </a:prstGeom>
          <a:solidFill>
            <a:schemeClr val="accent2"/>
          </a:solidFill>
        </p:spPr>
        <p:txBody>
          <a:bodyPr wrap="square" rtlCol="0">
            <a:spAutoFit/>
          </a:bodyPr>
          <a:lstStyle/>
          <a:p>
            <a:endParaRPr lang="en-US" dirty="0"/>
          </a:p>
        </p:txBody>
      </p:sp>
      <p:sp>
        <p:nvSpPr>
          <p:cNvPr id="16" name="TextBox 15"/>
          <p:cNvSpPr txBox="1"/>
          <p:nvPr/>
        </p:nvSpPr>
        <p:spPr>
          <a:xfrm>
            <a:off x="0" y="30567086"/>
            <a:ext cx="21945600" cy="2343175"/>
          </a:xfrm>
          <a:prstGeom prst="rect">
            <a:avLst/>
          </a:prstGeom>
          <a:solidFill>
            <a:schemeClr val="bg1"/>
          </a:solidFill>
        </p:spPr>
        <p:txBody>
          <a:bodyPr wrap="square" rtlCol="0">
            <a:spAutoFit/>
          </a:bodyPr>
          <a:lstStyle/>
          <a:p>
            <a:endParaRPr lang="en-US" dirty="0"/>
          </a:p>
        </p:txBody>
      </p:sp>
      <p:sp>
        <p:nvSpPr>
          <p:cNvPr id="4" name="TextBox 3"/>
          <p:cNvSpPr txBox="1"/>
          <p:nvPr/>
        </p:nvSpPr>
        <p:spPr>
          <a:xfrm>
            <a:off x="7754188" y="561410"/>
            <a:ext cx="13454743" cy="4824782"/>
          </a:xfrm>
          <a:prstGeom prst="rect">
            <a:avLst/>
          </a:prstGeom>
          <a:solidFill>
            <a:schemeClr val="accent2"/>
          </a:solidFill>
          <a:ln w="19050">
            <a:solidFill>
              <a:schemeClr val="bg1"/>
            </a:solidFill>
          </a:ln>
          <a:effectLst>
            <a:outerShdw blurRad="50800" dist="50800" dir="5400000" algn="ctr" rotWithShape="0">
              <a:schemeClr val="bg1"/>
            </a:outerShdw>
          </a:effectLst>
        </p:spPr>
        <p:txBody>
          <a:bodyPr wrap="square" rtlCol="0">
            <a:spAutoFit/>
          </a:bodyPr>
          <a:lstStyle/>
          <a:p>
            <a:endParaRPr lang="en-US" sz="2800" b="1" dirty="0" smtClean="0">
              <a:effectLst>
                <a:outerShdw blurRad="38100" dist="38100" dir="2700000" algn="tl">
                  <a:srgbClr val="000000">
                    <a:alpha val="43137"/>
                  </a:srgbClr>
                </a:outerShdw>
              </a:effectLst>
            </a:endParaRPr>
          </a:p>
          <a:p>
            <a:r>
              <a:rPr lang="en-US" sz="9600" b="1" dirty="0" smtClean="0">
                <a:solidFill>
                  <a:schemeClr val="bg1"/>
                </a:solidFill>
                <a:effectLst>
                  <a:outerShdw blurRad="38100" dist="38100" dir="2700000" algn="tl">
                    <a:srgbClr val="000000">
                      <a:alpha val="43137"/>
                    </a:srgbClr>
                  </a:outerShdw>
                </a:effectLst>
              </a:rPr>
              <a:t>  MIND THE GAP</a:t>
            </a:r>
          </a:p>
          <a:p>
            <a:pPr marL="522288" indent="-522288"/>
            <a:r>
              <a:rPr lang="en-US" b="1" i="1" dirty="0" smtClean="0">
                <a:solidFill>
                  <a:schemeClr val="bg1"/>
                </a:solidFill>
              </a:rPr>
              <a:t>    Improving Dissemination Strategies to Increase Technology Adoption by          Smallholders</a:t>
            </a:r>
          </a:p>
          <a:p>
            <a:pPr marL="522288" indent="-522288"/>
            <a:endParaRPr lang="en-US" sz="2800" b="1" i="1" dirty="0">
              <a:effectLst>
                <a:outerShdw blurRad="38100" dist="38100" dir="2700000" algn="tl">
                  <a:srgbClr val="000000">
                    <a:alpha val="43137"/>
                  </a:srgbClr>
                </a:outerShdw>
              </a:effectLst>
            </a:endParaRPr>
          </a:p>
        </p:txBody>
      </p:sp>
      <p:sp>
        <p:nvSpPr>
          <p:cNvPr id="5" name="TextBox 4"/>
          <p:cNvSpPr txBox="1"/>
          <p:nvPr/>
        </p:nvSpPr>
        <p:spPr>
          <a:xfrm>
            <a:off x="600362" y="15221270"/>
            <a:ext cx="20663116" cy="3477875"/>
          </a:xfrm>
          <a:prstGeom prst="rect">
            <a:avLst/>
          </a:prstGeom>
          <a:solidFill>
            <a:schemeClr val="accent3">
              <a:lumMod val="20000"/>
              <a:lumOff val="80000"/>
            </a:schemeClr>
          </a:solidFill>
          <a:effectLst>
            <a:outerShdw blurRad="63500" sx="102000" sy="102000" algn="ctr" rotWithShape="0">
              <a:prstClr val="black">
                <a:alpha val="40000"/>
              </a:prstClr>
            </a:outerShdw>
          </a:effectLst>
        </p:spPr>
        <p:txBody>
          <a:bodyPr wrap="square" rtlCol="0">
            <a:spAutoFit/>
          </a:bodyPr>
          <a:lstStyle/>
          <a:p>
            <a:r>
              <a:rPr lang="en-US" sz="4000" b="1" dirty="0">
                <a:solidFill>
                  <a:schemeClr val="accent6">
                    <a:lumMod val="50000"/>
                  </a:schemeClr>
                </a:solidFill>
              </a:rPr>
              <a:t>Improving Dissemination Strategies to Increase Technology Adoption by Smallholders:</a:t>
            </a:r>
          </a:p>
          <a:p>
            <a:r>
              <a:rPr lang="en-US" sz="3600" dirty="0">
                <a:solidFill>
                  <a:schemeClr val="accent6">
                    <a:lumMod val="50000"/>
                  </a:schemeClr>
                </a:solidFill>
              </a:rPr>
              <a:t>Understanding which extension approaches have the greatest success rate will help improve future agricultural </a:t>
            </a:r>
            <a:r>
              <a:rPr lang="en-US" sz="3600" dirty="0" smtClean="0">
                <a:solidFill>
                  <a:schemeClr val="accent6">
                    <a:lumMod val="50000"/>
                  </a:schemeClr>
                </a:solidFill>
              </a:rPr>
              <a:t>technology dissemination efforts. This </a:t>
            </a:r>
            <a:r>
              <a:rPr lang="en-US" sz="3600" dirty="0">
                <a:solidFill>
                  <a:schemeClr val="accent6">
                    <a:lumMod val="50000"/>
                  </a:schemeClr>
                </a:solidFill>
              </a:rPr>
              <a:t>project will compare </a:t>
            </a:r>
            <a:r>
              <a:rPr lang="en-US" sz="3600" dirty="0" smtClean="0">
                <a:solidFill>
                  <a:schemeClr val="accent6">
                    <a:lumMod val="50000"/>
                  </a:schemeClr>
                </a:solidFill>
              </a:rPr>
              <a:t>different </a:t>
            </a:r>
            <a:r>
              <a:rPr lang="en-US" sz="3600" dirty="0">
                <a:solidFill>
                  <a:schemeClr val="accent6">
                    <a:lumMod val="50000"/>
                  </a:schemeClr>
                </a:solidFill>
              </a:rPr>
              <a:t>extension approaches and evaluate their impacts on technology </a:t>
            </a:r>
            <a:r>
              <a:rPr lang="en-US" sz="3600" dirty="0" smtClean="0">
                <a:solidFill>
                  <a:schemeClr val="accent6">
                    <a:lumMod val="50000"/>
                  </a:schemeClr>
                </a:solidFill>
              </a:rPr>
              <a:t>adoption rates </a:t>
            </a:r>
            <a:r>
              <a:rPr lang="en-US" sz="3600" dirty="0">
                <a:solidFill>
                  <a:schemeClr val="accent6">
                    <a:lumMod val="50000"/>
                  </a:schemeClr>
                </a:solidFill>
              </a:rPr>
              <a:t>and farm household livelihoods. In addition to agricultural training, extension approaches will include business training </a:t>
            </a:r>
            <a:r>
              <a:rPr lang="en-US" sz="3600" dirty="0" smtClean="0">
                <a:solidFill>
                  <a:schemeClr val="accent6">
                    <a:lumMod val="50000"/>
                  </a:schemeClr>
                </a:solidFill>
              </a:rPr>
              <a:t>for farmers </a:t>
            </a:r>
            <a:r>
              <a:rPr lang="en-US" sz="3600" dirty="0">
                <a:solidFill>
                  <a:schemeClr val="accent6">
                    <a:lumMod val="50000"/>
                  </a:schemeClr>
                </a:solidFill>
              </a:rPr>
              <a:t>and access to market information.</a:t>
            </a:r>
          </a:p>
        </p:txBody>
      </p:sp>
      <p:sp>
        <p:nvSpPr>
          <p:cNvPr id="6" name="TextBox 5"/>
          <p:cNvSpPr txBox="1"/>
          <p:nvPr/>
        </p:nvSpPr>
        <p:spPr>
          <a:xfrm>
            <a:off x="4125528" y="11588822"/>
            <a:ext cx="13335159" cy="3170099"/>
          </a:xfrm>
          <a:prstGeom prst="rect">
            <a:avLst/>
          </a:prstGeom>
          <a:solidFill>
            <a:schemeClr val="accent2">
              <a:lumMod val="20000"/>
              <a:lumOff val="80000"/>
              <a:alpha val="64000"/>
            </a:schemeClr>
          </a:solidFill>
        </p:spPr>
        <p:txBody>
          <a:bodyPr wrap="square" rtlCol="0">
            <a:spAutoFit/>
          </a:bodyPr>
          <a:lstStyle/>
          <a:p>
            <a:r>
              <a:rPr lang="en-US" sz="4000" b="1" dirty="0" smtClean="0"/>
              <a:t>The Challenge: </a:t>
            </a:r>
            <a:r>
              <a:rPr lang="en-US" sz="4000" dirty="0" smtClean="0"/>
              <a:t>Proven agricultural technologies that can improve lives often have low adoption rates due to lack of effective service delivery systems and enabling policy environment. However, little is known about which extension approaches are the most effective with farmers.</a:t>
            </a:r>
            <a:endParaRPr lang="en-US" sz="4000" b="1" dirty="0"/>
          </a:p>
        </p:txBody>
      </p:sp>
      <p:sp>
        <p:nvSpPr>
          <p:cNvPr id="7" name="TextBox 6"/>
          <p:cNvSpPr txBox="1"/>
          <p:nvPr/>
        </p:nvSpPr>
        <p:spPr>
          <a:xfrm>
            <a:off x="600362" y="18850021"/>
            <a:ext cx="20663116" cy="2303451"/>
          </a:xfrm>
          <a:prstGeom prst="rect">
            <a:avLst/>
          </a:prstGeom>
          <a:noFill/>
        </p:spPr>
        <p:txBody>
          <a:bodyPr wrap="square" rtlCol="0">
            <a:spAutoFit/>
          </a:bodyPr>
          <a:lstStyle/>
          <a:p>
            <a:r>
              <a:rPr lang="en-US" b="1" dirty="0" smtClean="0"/>
              <a:t>Methods: </a:t>
            </a:r>
            <a:r>
              <a:rPr lang="en-US" dirty="0" smtClean="0"/>
              <a:t>Randomized control </a:t>
            </a:r>
            <a:r>
              <a:rPr lang="en-US" dirty="0" smtClean="0"/>
              <a:t>trial </a:t>
            </a:r>
            <a:r>
              <a:rPr lang="en-US" dirty="0" smtClean="0"/>
              <a:t>of different treatment groups that receive different extension approaches.</a:t>
            </a:r>
          </a:p>
          <a:p>
            <a:r>
              <a:rPr lang="en-US" sz="4000" dirty="0" smtClean="0"/>
              <a:t>*the control will receive extension after the household surveys are finished.</a:t>
            </a:r>
            <a:endParaRPr lang="en-US" sz="4000" dirty="0"/>
          </a:p>
        </p:txBody>
      </p:sp>
      <p:pic>
        <p:nvPicPr>
          <p:cNvPr id="8" name="Grafik 10" descr="P:\Phd\Organisation\Logo_Uni_Goett_1200dpi_rg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25528" y="31471670"/>
            <a:ext cx="3188153" cy="856232"/>
          </a:xfrm>
          <a:prstGeom prst="rect">
            <a:avLst/>
          </a:prstGeom>
          <a:noFill/>
          <a:ln>
            <a:noFill/>
          </a:ln>
        </p:spPr>
      </p:pic>
      <p:pic>
        <p:nvPicPr>
          <p:cNvPr id="9" name="Picture 8"/>
          <p:cNvPicPr/>
          <p:nvPr/>
        </p:nvPicPr>
        <p:blipFill>
          <a:blip r:embed="rId4">
            <a:extLst>
              <a:ext uri="{28A0092B-C50C-407E-A947-70E740481C1C}">
                <a14:useLocalDpi xmlns:a14="http://schemas.microsoft.com/office/drawing/2010/main" val="0"/>
              </a:ext>
            </a:extLst>
          </a:blip>
          <a:srcRect/>
          <a:stretch>
            <a:fillRect/>
          </a:stretch>
        </p:blipFill>
        <p:spPr bwMode="auto">
          <a:xfrm>
            <a:off x="883446" y="31089465"/>
            <a:ext cx="1623150" cy="1456058"/>
          </a:xfrm>
          <a:prstGeom prst="rect">
            <a:avLst/>
          </a:prstGeom>
          <a:noFill/>
        </p:spPr>
      </p:pic>
      <p:pic>
        <p:nvPicPr>
          <p:cNvPr id="10" name="Picture 9" descr="C:\Users\Ali\Desktop\ICARDA New and CRP-DS logo\logo iresa.png"/>
          <p:cNvPicPr/>
          <p:nvPr/>
        </p:nvPicPr>
        <p:blipFill>
          <a:blip r:embed="rId5">
            <a:extLst>
              <a:ext uri="{28A0092B-C50C-407E-A947-70E740481C1C}">
                <a14:useLocalDpi xmlns:a14="http://schemas.microsoft.com/office/drawing/2010/main" val="0"/>
              </a:ext>
            </a:extLst>
          </a:blip>
          <a:srcRect/>
          <a:stretch>
            <a:fillRect/>
          </a:stretch>
        </p:blipFill>
        <p:spPr bwMode="auto">
          <a:xfrm>
            <a:off x="9993024" y="31337375"/>
            <a:ext cx="1814514" cy="1124822"/>
          </a:xfrm>
          <a:prstGeom prst="rect">
            <a:avLst/>
          </a:prstGeom>
          <a:noFill/>
          <a:ln>
            <a:noFill/>
          </a:ln>
        </p:spPr>
      </p:pic>
      <p:pic>
        <p:nvPicPr>
          <p:cNvPr id="11" name="Picture 10" descr="C:\Users\Ali\Desktop\ICARDA New and CRP-DS logo\logo oep.png"/>
          <p:cNvPicPr/>
          <p:nvPr/>
        </p:nvPicPr>
        <p:blipFill>
          <a:blip r:embed="rId6">
            <a:extLst>
              <a:ext uri="{28A0092B-C50C-407E-A947-70E740481C1C}">
                <a14:useLocalDpi xmlns:a14="http://schemas.microsoft.com/office/drawing/2010/main" val="0"/>
              </a:ext>
            </a:extLst>
          </a:blip>
          <a:srcRect/>
          <a:stretch>
            <a:fillRect/>
          </a:stretch>
        </p:blipFill>
        <p:spPr bwMode="auto">
          <a:xfrm>
            <a:off x="14481560" y="31337375"/>
            <a:ext cx="1466170" cy="1020764"/>
          </a:xfrm>
          <a:prstGeom prst="rect">
            <a:avLst/>
          </a:prstGeom>
          <a:noFill/>
          <a:ln>
            <a:noFill/>
          </a:ln>
        </p:spPr>
      </p:pic>
      <p:sp>
        <p:nvSpPr>
          <p:cNvPr id="13" name="TextBox 12"/>
          <p:cNvSpPr txBox="1"/>
          <p:nvPr/>
        </p:nvSpPr>
        <p:spPr>
          <a:xfrm>
            <a:off x="600360" y="27285291"/>
            <a:ext cx="20663117" cy="2485680"/>
          </a:xfrm>
          <a:prstGeom prst="rect">
            <a:avLst/>
          </a:prstGeom>
          <a:noFill/>
        </p:spPr>
        <p:txBody>
          <a:bodyPr wrap="square" rtlCol="0">
            <a:spAutoFit/>
          </a:bodyPr>
          <a:lstStyle/>
          <a:p>
            <a:r>
              <a:rPr lang="en-US" b="1" dirty="0" smtClean="0"/>
              <a:t>Objective: </a:t>
            </a:r>
            <a:r>
              <a:rPr lang="en-US" dirty="0"/>
              <a:t>T</a:t>
            </a:r>
            <a:r>
              <a:rPr lang="en-US" dirty="0" smtClean="0"/>
              <a:t>o present the most effective extension approaches to the Tunisian government with maps that identify similar socio-cultural and environmental environments. </a:t>
            </a:r>
            <a:endParaRPr lang="en-US" dirty="0"/>
          </a:p>
        </p:txBody>
      </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58632" y="21650356"/>
            <a:ext cx="7157477" cy="4771651"/>
          </a:xfrm>
          <a:prstGeom prst="rect">
            <a:avLst/>
          </a:prstGeom>
        </p:spPr>
      </p:pic>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0361" y="21657095"/>
            <a:ext cx="6353216" cy="4764912"/>
          </a:xfrm>
          <a:prstGeom prst="rect">
            <a:avLst/>
          </a:prstGeom>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116109" y="21650356"/>
            <a:ext cx="7147369" cy="4764912"/>
          </a:xfrm>
          <a:prstGeom prst="rect">
            <a:avLst/>
          </a:prstGeom>
        </p:spPr>
      </p:pic>
      <p:sp>
        <p:nvSpPr>
          <p:cNvPr id="17" name="TextBox 16"/>
          <p:cNvSpPr txBox="1"/>
          <p:nvPr/>
        </p:nvSpPr>
        <p:spPr>
          <a:xfrm>
            <a:off x="600360" y="21650356"/>
            <a:ext cx="20597868" cy="4771651"/>
          </a:xfrm>
          <a:prstGeom prst="rect">
            <a:avLst/>
          </a:prstGeom>
          <a:noFill/>
          <a:ln w="76200">
            <a:solidFill>
              <a:schemeClr val="tx1"/>
            </a:solidFill>
          </a:ln>
        </p:spPr>
        <p:txBody>
          <a:bodyPr wrap="square" rtlCol="0">
            <a:spAutoFit/>
          </a:bodyPr>
          <a:lstStyle/>
          <a:p>
            <a:endParaRPr lang="en-US" dirty="0"/>
          </a:p>
        </p:txBody>
      </p:sp>
      <p:cxnSp>
        <p:nvCxnSpPr>
          <p:cNvPr id="20" name="Straight Connector 19"/>
          <p:cNvCxnSpPr/>
          <p:nvPr/>
        </p:nvCxnSpPr>
        <p:spPr>
          <a:xfrm flipV="1">
            <a:off x="4146919" y="14933917"/>
            <a:ext cx="13313768" cy="20186"/>
          </a:xfrm>
          <a:prstGeom prst="line">
            <a:avLst/>
          </a:prstGeom>
          <a:ln w="762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23" name="Picture 2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939657" y="30881172"/>
            <a:ext cx="3948115" cy="2037228"/>
          </a:xfrm>
          <a:prstGeom prst="rect">
            <a:avLst/>
          </a:prstGeom>
        </p:spPr>
      </p:pic>
      <p:sp>
        <p:nvSpPr>
          <p:cNvPr id="26" name="TextBox 25"/>
          <p:cNvSpPr txBox="1"/>
          <p:nvPr/>
        </p:nvSpPr>
        <p:spPr>
          <a:xfrm>
            <a:off x="883446" y="4568900"/>
            <a:ext cx="6870742" cy="890115"/>
          </a:xfrm>
          <a:prstGeom prst="rect">
            <a:avLst/>
          </a:prstGeom>
          <a:solidFill>
            <a:schemeClr val="accent2"/>
          </a:solidFill>
          <a:ln w="19050">
            <a:solidFill>
              <a:schemeClr val="bg1"/>
            </a:solidFill>
          </a:ln>
          <a:effectLst>
            <a:outerShdw blurRad="50800" dist="38100" algn="l" rotWithShape="0">
              <a:prstClr val="black">
                <a:alpha val="40000"/>
              </a:prstClr>
            </a:outerShdw>
          </a:effectLst>
        </p:spPr>
        <p:txBody>
          <a:bodyPr wrap="square" rtlCol="0">
            <a:spAutoFit/>
          </a:bodyPr>
          <a:lstStyle/>
          <a:p>
            <a:r>
              <a:rPr lang="en-US" dirty="0" smtClean="0">
                <a:solidFill>
                  <a:schemeClr val="bg1"/>
                </a:solidFill>
              </a:rPr>
              <a:t>Project </a:t>
            </a:r>
            <a:r>
              <a:rPr lang="en-US" b="1" dirty="0" smtClean="0">
                <a:solidFill>
                  <a:schemeClr val="bg1"/>
                </a:solidFill>
              </a:rPr>
              <a:t>OVERVIEW</a:t>
            </a:r>
            <a:endParaRPr lang="en-US" b="1" dirty="0">
              <a:solidFill>
                <a:schemeClr val="bg1"/>
              </a:solidFill>
            </a:endParaRPr>
          </a:p>
        </p:txBody>
      </p:sp>
      <p:sp>
        <p:nvSpPr>
          <p:cNvPr id="27" name="TextBox 26"/>
          <p:cNvSpPr txBox="1"/>
          <p:nvPr/>
        </p:nvSpPr>
        <p:spPr>
          <a:xfrm>
            <a:off x="883446" y="561410"/>
            <a:ext cx="6870742" cy="4081245"/>
          </a:xfrm>
          <a:prstGeom prst="rect">
            <a:avLst/>
          </a:prstGeom>
          <a:solidFill>
            <a:schemeClr val="accent2"/>
          </a:solidFill>
          <a:ln w="19050">
            <a:solidFill>
              <a:schemeClr val="bg1"/>
            </a:solidFill>
          </a:ln>
        </p:spPr>
        <p:txBody>
          <a:bodyPr wrap="square" rtlCol="0">
            <a:spAutoFit/>
          </a:bodyPr>
          <a:lstStyle/>
          <a:p>
            <a:endParaRPr lang="en-US" dirty="0">
              <a:solidFill>
                <a:schemeClr val="bg1"/>
              </a:solidFill>
            </a:endParaRPr>
          </a:p>
          <a:p>
            <a:endParaRPr lang="en-US" dirty="0" smtClean="0">
              <a:solidFill>
                <a:schemeClr val="bg1"/>
              </a:solidFill>
            </a:endParaRPr>
          </a:p>
          <a:p>
            <a:endParaRPr lang="en-US" dirty="0">
              <a:solidFill>
                <a:schemeClr val="bg1"/>
              </a:solidFill>
            </a:endParaRPr>
          </a:p>
          <a:p>
            <a:endParaRPr lang="en-US" dirty="0" smtClean="0">
              <a:solidFill>
                <a:schemeClr val="bg1"/>
              </a:solidFill>
            </a:endParaRPr>
          </a:p>
          <a:p>
            <a:endParaRPr lang="en-US" dirty="0">
              <a:solidFill>
                <a:schemeClr val="bg1"/>
              </a:solidFill>
            </a:endParaRPr>
          </a:p>
        </p:txBody>
      </p:sp>
      <p:cxnSp>
        <p:nvCxnSpPr>
          <p:cNvPr id="29" name="Straight Connector 28"/>
          <p:cNvCxnSpPr/>
          <p:nvPr/>
        </p:nvCxnSpPr>
        <p:spPr>
          <a:xfrm>
            <a:off x="6953577" y="21657095"/>
            <a:ext cx="0" cy="47649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4116109" y="21675851"/>
            <a:ext cx="0" cy="475289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19780" y="1161818"/>
            <a:ext cx="6399281" cy="2663545"/>
          </a:xfrm>
          <a:prstGeom prst="rect">
            <a:avLst/>
          </a:prstGeom>
          <a:effectLst>
            <a:outerShdw blurRad="50800" dist="50800" dir="5400000" algn="ctr" rotWithShape="0">
              <a:schemeClr val="accent2"/>
            </a:outerShdw>
          </a:effectLst>
        </p:spPr>
      </p:pic>
    </p:spTree>
    <p:extLst>
      <p:ext uri="{BB962C8B-B14F-4D97-AF65-F5344CB8AC3E}">
        <p14:creationId xmlns:p14="http://schemas.microsoft.com/office/powerpoint/2010/main" val="1051961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595</TotalTime>
  <Words>179</Words>
  <Application>Microsoft Office PowerPoint</Application>
  <PresentationFormat>Custom</PresentationFormat>
  <Paragraphs>13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ICARDA</dc:creator>
  <cp:lastModifiedBy>Jutta Werner</cp:lastModifiedBy>
  <cp:revision>32</cp:revision>
  <dcterms:created xsi:type="dcterms:W3CDTF">2016-09-26T05:55:29Z</dcterms:created>
  <dcterms:modified xsi:type="dcterms:W3CDTF">2016-10-14T07:24:20Z</dcterms:modified>
</cp:coreProperties>
</file>