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62" r:id="rId6"/>
    <p:sldId id="260" r:id="rId7"/>
    <p:sldId id="258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176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77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369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126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66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75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419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023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498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013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05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54943-9D45-49A4-9364-4EFB949151CB}" type="datetimeFigureOut">
              <a:rPr lang="en-GB" smtClean="0"/>
              <a:t>30/09/2014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209C9-3742-41B4-8ACB-52254B1F2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883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value of data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Carlos Barahona</a:t>
            </a:r>
          </a:p>
          <a:p>
            <a:r>
              <a:rPr lang="en-GB" dirty="0" smtClean="0"/>
              <a:t>Statistical Services Centre, University of Reading, UK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28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Open Data Policies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are </a:t>
            </a:r>
            <a:r>
              <a:rPr lang="en-GB" dirty="0" smtClean="0"/>
              <a:t>moving in the direction of change</a:t>
            </a:r>
          </a:p>
          <a:p>
            <a:r>
              <a:rPr lang="en-GB" dirty="0" smtClean="0"/>
              <a:t>IT is ready and changing fast</a:t>
            </a:r>
          </a:p>
          <a:p>
            <a:r>
              <a:rPr lang="en-GB" dirty="0" smtClean="0"/>
              <a:t>CG ODP is in place </a:t>
            </a:r>
          </a:p>
          <a:p>
            <a:r>
              <a:rPr lang="en-GB" dirty="0"/>
              <a:t> </a:t>
            </a:r>
            <a:r>
              <a:rPr lang="en-GB" dirty="0" smtClean="0"/>
              <a:t>but I believe it is a working hypothesis and will evolve</a:t>
            </a:r>
          </a:p>
          <a:p>
            <a:r>
              <a:rPr lang="en-GB" dirty="0" smtClean="0"/>
              <a:t>Incentives, skills and resources </a:t>
            </a:r>
            <a:r>
              <a:rPr lang="en-GB" dirty="0" err="1" smtClean="0"/>
              <a:t>requireed</a:t>
            </a:r>
            <a:r>
              <a:rPr lang="en-GB" dirty="0" smtClean="0"/>
              <a:t> are probably underestimated </a:t>
            </a:r>
          </a:p>
          <a:p>
            <a:endParaRPr lang="en-GB" dirty="0"/>
          </a:p>
          <a:p>
            <a:r>
              <a:rPr lang="en-GB" dirty="0" smtClean="0"/>
              <a:t>But we also need a change in culture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47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950" y="365125"/>
            <a:ext cx="8276890" cy="655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1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2950" y="365125"/>
            <a:ext cx="8276890" cy="655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130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Risks and challenges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473633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Re-value the data</a:t>
            </a:r>
          </a:p>
          <a:p>
            <a:r>
              <a:rPr lang="en-GB" dirty="0" smtClean="0"/>
              <a:t>Use accumulated data</a:t>
            </a:r>
          </a:p>
          <a:p>
            <a:r>
              <a:rPr lang="en-GB" dirty="0" smtClean="0"/>
              <a:t>How to provide data</a:t>
            </a:r>
          </a:p>
          <a:p>
            <a:r>
              <a:rPr lang="en-GB" dirty="0" smtClean="0"/>
              <a:t>Compliance and supervision</a:t>
            </a:r>
          </a:p>
          <a:p>
            <a:r>
              <a:rPr lang="en-GB" dirty="0" smtClean="0"/>
              <a:t>Data Standards</a:t>
            </a:r>
          </a:p>
          <a:p>
            <a:r>
              <a:rPr lang="en-GB" dirty="0" smtClean="0"/>
              <a:t>Data depositories</a:t>
            </a:r>
          </a:p>
          <a:p>
            <a:r>
              <a:rPr lang="en-GB" dirty="0" smtClean="0"/>
              <a:t>Incentives</a:t>
            </a:r>
          </a:p>
          <a:p>
            <a:r>
              <a:rPr lang="en-GB" dirty="0" smtClean="0"/>
              <a:t>Support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11488" y="1825625"/>
            <a:ext cx="447363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Confidentiality</a:t>
            </a:r>
          </a:p>
          <a:p>
            <a:r>
              <a:rPr lang="en-GB" dirty="0" smtClean="0"/>
              <a:t>Completeness</a:t>
            </a:r>
          </a:p>
          <a:p>
            <a:r>
              <a:rPr lang="en-GB" dirty="0" smtClean="0"/>
              <a:t>Long term management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084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 initial proposal for training 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What is Data </a:t>
            </a:r>
            <a:r>
              <a:rPr lang="en-GB" dirty="0" smtClean="0"/>
              <a:t>Quality?</a:t>
            </a:r>
            <a:endParaRPr lang="en-GB" dirty="0" smtClean="0"/>
          </a:p>
          <a:p>
            <a:r>
              <a:rPr lang="en-GB" dirty="0" smtClean="0"/>
              <a:t>Role of scientists and research methods support in relation to Data Quality</a:t>
            </a:r>
          </a:p>
          <a:p>
            <a:r>
              <a:rPr lang="en-GB" dirty="0" smtClean="0"/>
              <a:t>The value of data: Design-Collect-Assess-Build-Share</a:t>
            </a:r>
          </a:p>
          <a:p>
            <a:pPr lvl="1"/>
            <a:r>
              <a:rPr lang="en-GB" dirty="0" smtClean="0"/>
              <a:t>Elements of sampling</a:t>
            </a:r>
          </a:p>
          <a:p>
            <a:pPr lvl="1"/>
            <a:r>
              <a:rPr lang="en-GB" dirty="0" smtClean="0"/>
              <a:t>Good Data Collection</a:t>
            </a:r>
          </a:p>
          <a:p>
            <a:pPr lvl="2"/>
            <a:r>
              <a:rPr lang="en-GB" dirty="0" smtClean="0"/>
              <a:t>Using paper</a:t>
            </a:r>
          </a:p>
          <a:p>
            <a:pPr lvl="2"/>
            <a:r>
              <a:rPr lang="en-GB" dirty="0" smtClean="0"/>
              <a:t>Using electronic devices </a:t>
            </a:r>
          </a:p>
          <a:p>
            <a:pPr lvl="1"/>
            <a:r>
              <a:rPr lang="en-GB" dirty="0" smtClean="0"/>
              <a:t>Checking consistency of data</a:t>
            </a:r>
          </a:p>
          <a:p>
            <a:pPr lvl="1"/>
            <a:r>
              <a:rPr lang="en-GB" dirty="0" smtClean="0"/>
              <a:t>Metadata</a:t>
            </a:r>
          </a:p>
          <a:p>
            <a:pPr lvl="1"/>
            <a:r>
              <a:rPr lang="en-GB" dirty="0" smtClean="0"/>
              <a:t>Data archiving</a:t>
            </a:r>
          </a:p>
          <a:p>
            <a:r>
              <a:rPr lang="en-GB" dirty="0" smtClean="0"/>
              <a:t>What is research with a Systems Approach</a:t>
            </a:r>
          </a:p>
          <a:p>
            <a:r>
              <a:rPr lang="en-GB" dirty="0" smtClean="0"/>
              <a:t>Options by Context – an emerging framework for research</a:t>
            </a:r>
          </a:p>
        </p:txBody>
      </p:sp>
    </p:spTree>
    <p:extLst>
      <p:ext uri="{BB962C8B-B14F-4D97-AF65-F5344CB8AC3E}">
        <p14:creationId xmlns:p14="http://schemas.microsoft.com/office/powerpoint/2010/main" val="279981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capacities/skills do we (scientists/ research methods support/institutions) need to develop to: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Comply with CG Open Data Policy</a:t>
            </a:r>
          </a:p>
          <a:p>
            <a:r>
              <a:rPr lang="en-GB" dirty="0" smtClean="0"/>
              <a:t>Take advantage of the Open Data Policy, i.e. what can it do for me</a:t>
            </a:r>
            <a:r>
              <a:rPr lang="en-GB" dirty="0" smtClean="0"/>
              <a:t>?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44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 you have any suggestions for</a:t>
            </a:r>
          </a:p>
          <a:p>
            <a:r>
              <a:rPr lang="en-GB" dirty="0" smtClean="0"/>
              <a:t>Additions</a:t>
            </a:r>
          </a:p>
          <a:p>
            <a:r>
              <a:rPr lang="en-GB" dirty="0" smtClean="0"/>
              <a:t>Remove some items</a:t>
            </a:r>
          </a:p>
          <a:p>
            <a:r>
              <a:rPr lang="en-GB" dirty="0" smtClean="0"/>
              <a:t>Contents of some of the topics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88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212</Words>
  <Application>Microsoft Office PowerPoint</Application>
  <PresentationFormat>Widescreen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The value of data</vt:lpstr>
      <vt:lpstr>Open Data Policies</vt:lpstr>
      <vt:lpstr>PowerPoint Presentation</vt:lpstr>
      <vt:lpstr>PowerPoint Presentation</vt:lpstr>
      <vt:lpstr>Risks and challenges</vt:lpstr>
      <vt:lpstr>An initial proposal for training resources</vt:lpstr>
      <vt:lpstr>PowerPoint Presentation</vt:lpstr>
      <vt:lpstr>Resources</vt:lpstr>
    </vt:vector>
  </TitlesOfParts>
  <Company>University of Reading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value of data</dc:title>
  <dc:creator>Carlos Barahona</dc:creator>
  <cp:lastModifiedBy>Carlos Barahona</cp:lastModifiedBy>
  <cp:revision>6</cp:revision>
  <dcterms:created xsi:type="dcterms:W3CDTF">2014-09-30T04:41:50Z</dcterms:created>
  <dcterms:modified xsi:type="dcterms:W3CDTF">2014-09-30T09:18:13Z</dcterms:modified>
</cp:coreProperties>
</file>