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notesSlides/notesSlide23.xml" ContentType="application/vnd.openxmlformats-officedocument.presentationml.notesSlide+xml"/>
  <Override PartName="/ppt/charts/chart3.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 id="2147483678" r:id="rId3"/>
    <p:sldMasterId id="2147483694" r:id="rId4"/>
    <p:sldMasterId id="2147483710" r:id="rId5"/>
  </p:sldMasterIdLst>
  <p:notesMasterIdLst>
    <p:notesMasterId r:id="rId57"/>
  </p:notesMasterIdLst>
  <p:sldIdLst>
    <p:sldId id="284" r:id="rId6"/>
    <p:sldId id="324" r:id="rId7"/>
    <p:sldId id="269" r:id="rId8"/>
    <p:sldId id="323" r:id="rId9"/>
    <p:sldId id="267" r:id="rId10"/>
    <p:sldId id="256" r:id="rId11"/>
    <p:sldId id="268" r:id="rId12"/>
    <p:sldId id="277" r:id="rId13"/>
    <p:sldId id="278" r:id="rId14"/>
    <p:sldId id="274" r:id="rId15"/>
    <p:sldId id="273" r:id="rId16"/>
    <p:sldId id="275" r:id="rId17"/>
    <p:sldId id="276" r:id="rId18"/>
    <p:sldId id="258" r:id="rId19"/>
    <p:sldId id="280" r:id="rId20"/>
    <p:sldId id="281" r:id="rId21"/>
    <p:sldId id="282" r:id="rId22"/>
    <p:sldId id="279" r:id="rId23"/>
    <p:sldId id="289" r:id="rId24"/>
    <p:sldId id="290" r:id="rId25"/>
    <p:sldId id="294" r:id="rId26"/>
    <p:sldId id="291" r:id="rId27"/>
    <p:sldId id="327" r:id="rId28"/>
    <p:sldId id="292" r:id="rId29"/>
    <p:sldId id="293" r:id="rId30"/>
    <p:sldId id="286" r:id="rId31"/>
    <p:sldId id="295" r:id="rId32"/>
    <p:sldId id="299" r:id="rId33"/>
    <p:sldId id="300" r:id="rId34"/>
    <p:sldId id="302" r:id="rId35"/>
    <p:sldId id="303" r:id="rId36"/>
    <p:sldId id="326" r:id="rId37"/>
    <p:sldId id="325" r:id="rId38"/>
    <p:sldId id="331" r:id="rId39"/>
    <p:sldId id="304" r:id="rId40"/>
    <p:sldId id="330" r:id="rId41"/>
    <p:sldId id="329" r:id="rId42"/>
    <p:sldId id="328" r:id="rId43"/>
    <p:sldId id="333" r:id="rId44"/>
    <p:sldId id="305" r:id="rId45"/>
    <p:sldId id="332" r:id="rId46"/>
    <p:sldId id="311" r:id="rId47"/>
    <p:sldId id="334" r:id="rId48"/>
    <p:sldId id="306" r:id="rId49"/>
    <p:sldId id="312" r:id="rId50"/>
    <p:sldId id="313" r:id="rId51"/>
    <p:sldId id="317" r:id="rId52"/>
    <p:sldId id="318" r:id="rId53"/>
    <p:sldId id="287" r:id="rId54"/>
    <p:sldId id="335" r:id="rId55"/>
    <p:sldId id="336" r:id="rId56"/>
  </p:sldIdLst>
  <p:sldSz cx="9144000" cy="6858000" type="screen4x3"/>
  <p:notesSz cx="6858000" cy="9144000"/>
  <p:defaultTextStyle>
    <a:defPPr>
      <a:defRPr lang="it-IT"/>
    </a:defPPr>
    <a:lvl1pPr algn="l" rtl="0" eaLnBrk="0" fontAlgn="base" hangingPunct="0">
      <a:spcBef>
        <a:spcPct val="0"/>
      </a:spcBef>
      <a:spcAft>
        <a:spcPct val="0"/>
      </a:spcAft>
      <a:defRPr sz="1200" kern="1200">
        <a:solidFill>
          <a:schemeClr val="tx1"/>
        </a:solidFill>
        <a:latin typeface="Arial" charset="0"/>
        <a:ea typeface="ＭＳ Ｐゴシック" pitchFamily="28" charset="-128"/>
        <a:cs typeface="+mn-cs"/>
      </a:defRPr>
    </a:lvl1pPr>
    <a:lvl2pPr marL="457200" algn="l" rtl="0" eaLnBrk="0" fontAlgn="base" hangingPunct="0">
      <a:spcBef>
        <a:spcPct val="0"/>
      </a:spcBef>
      <a:spcAft>
        <a:spcPct val="0"/>
      </a:spcAft>
      <a:defRPr sz="1200" kern="1200">
        <a:solidFill>
          <a:schemeClr val="tx1"/>
        </a:solidFill>
        <a:latin typeface="Arial" charset="0"/>
        <a:ea typeface="ＭＳ Ｐゴシック" pitchFamily="28" charset="-128"/>
        <a:cs typeface="+mn-cs"/>
      </a:defRPr>
    </a:lvl2pPr>
    <a:lvl3pPr marL="914400" algn="l" rtl="0" eaLnBrk="0" fontAlgn="base" hangingPunct="0">
      <a:spcBef>
        <a:spcPct val="0"/>
      </a:spcBef>
      <a:spcAft>
        <a:spcPct val="0"/>
      </a:spcAft>
      <a:defRPr sz="1200" kern="1200">
        <a:solidFill>
          <a:schemeClr val="tx1"/>
        </a:solidFill>
        <a:latin typeface="Arial" charset="0"/>
        <a:ea typeface="ＭＳ Ｐゴシック" pitchFamily="28" charset="-128"/>
        <a:cs typeface="+mn-cs"/>
      </a:defRPr>
    </a:lvl3pPr>
    <a:lvl4pPr marL="1371600" algn="l" rtl="0" eaLnBrk="0" fontAlgn="base" hangingPunct="0">
      <a:spcBef>
        <a:spcPct val="0"/>
      </a:spcBef>
      <a:spcAft>
        <a:spcPct val="0"/>
      </a:spcAft>
      <a:defRPr sz="1200" kern="1200">
        <a:solidFill>
          <a:schemeClr val="tx1"/>
        </a:solidFill>
        <a:latin typeface="Arial" charset="0"/>
        <a:ea typeface="ＭＳ Ｐゴシック" pitchFamily="28" charset="-128"/>
        <a:cs typeface="+mn-cs"/>
      </a:defRPr>
    </a:lvl4pPr>
    <a:lvl5pPr marL="1828800" algn="l" rtl="0" eaLnBrk="0" fontAlgn="base" hangingPunct="0">
      <a:spcBef>
        <a:spcPct val="0"/>
      </a:spcBef>
      <a:spcAft>
        <a:spcPct val="0"/>
      </a:spcAft>
      <a:defRPr sz="1200" kern="1200">
        <a:solidFill>
          <a:schemeClr val="tx1"/>
        </a:solidFill>
        <a:latin typeface="Arial" charset="0"/>
        <a:ea typeface="ＭＳ Ｐゴシック" pitchFamily="28" charset="-128"/>
        <a:cs typeface="+mn-cs"/>
      </a:defRPr>
    </a:lvl5pPr>
    <a:lvl6pPr marL="2286000" algn="l" defTabSz="914400" rtl="0" eaLnBrk="1" latinLnBrk="0" hangingPunct="1">
      <a:defRPr sz="1200" kern="1200">
        <a:solidFill>
          <a:schemeClr val="tx1"/>
        </a:solidFill>
        <a:latin typeface="Arial" charset="0"/>
        <a:ea typeface="ＭＳ Ｐゴシック" pitchFamily="28" charset="-128"/>
        <a:cs typeface="+mn-cs"/>
      </a:defRPr>
    </a:lvl6pPr>
    <a:lvl7pPr marL="2743200" algn="l" defTabSz="914400" rtl="0" eaLnBrk="1" latinLnBrk="0" hangingPunct="1">
      <a:defRPr sz="1200" kern="1200">
        <a:solidFill>
          <a:schemeClr val="tx1"/>
        </a:solidFill>
        <a:latin typeface="Arial" charset="0"/>
        <a:ea typeface="ＭＳ Ｐゴシック" pitchFamily="28" charset="-128"/>
        <a:cs typeface="+mn-cs"/>
      </a:defRPr>
    </a:lvl7pPr>
    <a:lvl8pPr marL="3200400" algn="l" defTabSz="914400" rtl="0" eaLnBrk="1" latinLnBrk="0" hangingPunct="1">
      <a:defRPr sz="1200" kern="1200">
        <a:solidFill>
          <a:schemeClr val="tx1"/>
        </a:solidFill>
        <a:latin typeface="Arial" charset="0"/>
        <a:ea typeface="ＭＳ Ｐゴシック" pitchFamily="28" charset="-128"/>
        <a:cs typeface="+mn-cs"/>
      </a:defRPr>
    </a:lvl8pPr>
    <a:lvl9pPr marL="3657600" algn="l" defTabSz="914400" rtl="0" eaLnBrk="1" latinLnBrk="0" hangingPunct="1">
      <a:defRPr sz="1200" kern="1200">
        <a:solidFill>
          <a:schemeClr val="tx1"/>
        </a:solidFill>
        <a:latin typeface="Arial" charset="0"/>
        <a:ea typeface="ＭＳ Ｐゴシック" pitchFamily="28"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4B1A"/>
    <a:srgbClr val="5BAC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87"/>
    <p:restoredTop sz="87211" autoAdjust="0"/>
  </p:normalViewPr>
  <p:slideViewPr>
    <p:cSldViewPr>
      <p:cViewPr varScale="1">
        <p:scale>
          <a:sx n="64" d="100"/>
          <a:sy n="64" d="100"/>
        </p:scale>
        <p:origin x="-133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4.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5.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tx>
            <c:v>Budget allocation per IDO</c:v>
          </c:tx>
          <c:explosion val="25"/>
          <c:dLbls>
            <c:dLbl>
              <c:idx val="0"/>
              <c:layout>
                <c:manualLayout>
                  <c:x val="5.1095973200718334E-2"/>
                  <c:y val="-3.28102641992086E-2"/>
                </c:manualLayout>
              </c:layout>
              <c:tx>
                <c:rich>
                  <a:bodyPr/>
                  <a:lstStyle/>
                  <a:p>
                    <a:r>
                      <a:rPr lang="en-US" sz="1800" b="1" dirty="0"/>
                      <a:t>1</a:t>
                    </a:r>
                    <a:r>
                      <a:rPr lang="en-US" sz="1800" b="1" dirty="0" smtClean="0"/>
                      <a:t>. Resilience</a:t>
                    </a:r>
                    <a:r>
                      <a:rPr lang="en-US" sz="1800" b="1" dirty="0"/>
                      <a:t>
9%</a:t>
                    </a:r>
                  </a:p>
                </c:rich>
              </c:tx>
              <c:showLegendKey val="0"/>
              <c:showVal val="0"/>
              <c:showCatName val="1"/>
              <c:showSerName val="0"/>
              <c:showPercent val="1"/>
              <c:showBubbleSize val="0"/>
            </c:dLbl>
            <c:dLbl>
              <c:idx val="1"/>
              <c:layout>
                <c:manualLayout>
                  <c:x val="6.5933312612239101E-2"/>
                  <c:y val="5.9379671449698232E-2"/>
                </c:manualLayout>
              </c:layout>
              <c:tx>
                <c:rich>
                  <a:bodyPr/>
                  <a:lstStyle/>
                  <a:p>
                    <a:r>
                      <a:rPr lang="en-US" sz="1800" b="1" dirty="0"/>
                      <a:t>2</a:t>
                    </a:r>
                    <a:r>
                      <a:rPr lang="en-US" sz="1800" b="1" dirty="0" smtClean="0"/>
                      <a:t>. Wealth </a:t>
                    </a:r>
                    <a:r>
                      <a:rPr lang="en-US" sz="1800" b="1" dirty="0"/>
                      <a:t>and Wellbeing
13%</a:t>
                    </a:r>
                  </a:p>
                </c:rich>
              </c:tx>
              <c:showLegendKey val="0"/>
              <c:showVal val="0"/>
              <c:showCatName val="1"/>
              <c:showSerName val="0"/>
              <c:showPercent val="1"/>
              <c:showBubbleSize val="0"/>
            </c:dLbl>
            <c:dLbl>
              <c:idx val="2"/>
              <c:layout>
                <c:manualLayout>
                  <c:x val="-1.5375728939700628E-2"/>
                  <c:y val="0.23299974614897248"/>
                </c:manualLayout>
              </c:layout>
              <c:tx>
                <c:rich>
                  <a:bodyPr/>
                  <a:lstStyle/>
                  <a:p>
                    <a:r>
                      <a:rPr lang="en-US" sz="1800" b="1" dirty="0"/>
                      <a:t>3</a:t>
                    </a:r>
                    <a:r>
                      <a:rPr lang="en-US" sz="1800" b="1" dirty="0" smtClean="0"/>
                      <a:t>. Food </a:t>
                    </a:r>
                    <a:r>
                      <a:rPr lang="en-US" sz="1800" b="1" dirty="0"/>
                      <a:t>Access
14%</a:t>
                    </a:r>
                  </a:p>
                </c:rich>
              </c:tx>
              <c:showLegendKey val="0"/>
              <c:showVal val="0"/>
              <c:showCatName val="1"/>
              <c:showSerName val="0"/>
              <c:showPercent val="1"/>
              <c:showBubbleSize val="0"/>
            </c:dLbl>
            <c:dLbl>
              <c:idx val="3"/>
              <c:layout>
                <c:manualLayout>
                  <c:x val="-0.13746749153215024"/>
                  <c:y val="-4.5673568129575653E-2"/>
                </c:manualLayout>
              </c:layout>
              <c:tx>
                <c:rich>
                  <a:bodyPr/>
                  <a:lstStyle/>
                  <a:p>
                    <a:r>
                      <a:rPr lang="en-US" sz="1800" b="1" dirty="0"/>
                      <a:t>4</a:t>
                    </a:r>
                    <a:r>
                      <a:rPr lang="en-US" sz="1800" b="1" dirty="0" smtClean="0"/>
                      <a:t>. Natural </a:t>
                    </a:r>
                    <a:r>
                      <a:rPr lang="en-US" sz="1800" b="1" dirty="0"/>
                      <a:t>Resources Management
39%</a:t>
                    </a:r>
                  </a:p>
                </c:rich>
              </c:tx>
              <c:showLegendKey val="0"/>
              <c:showVal val="0"/>
              <c:showCatName val="1"/>
              <c:showSerName val="0"/>
              <c:showPercent val="1"/>
              <c:showBubbleSize val="0"/>
            </c:dLbl>
            <c:dLbl>
              <c:idx val="4"/>
              <c:layout>
                <c:manualLayout>
                  <c:x val="-2.0877334250550047E-2"/>
                  <c:y val="6.4342244430748999E-2"/>
                </c:manualLayout>
              </c:layout>
              <c:tx>
                <c:rich>
                  <a:bodyPr/>
                  <a:lstStyle/>
                  <a:p>
                    <a:r>
                      <a:rPr lang="en-US" sz="1800" b="1" dirty="0"/>
                      <a:t>5</a:t>
                    </a:r>
                    <a:r>
                      <a:rPr lang="en-US" sz="1800" b="1" dirty="0" smtClean="0"/>
                      <a:t>. Gender </a:t>
                    </a:r>
                    <a:r>
                      <a:rPr lang="en-US" sz="1800" b="1" dirty="0"/>
                      <a:t>Empowerment
15%</a:t>
                    </a:r>
                  </a:p>
                </c:rich>
              </c:tx>
              <c:showLegendKey val="0"/>
              <c:showVal val="0"/>
              <c:showCatName val="1"/>
              <c:showSerName val="0"/>
              <c:showPercent val="1"/>
              <c:showBubbleSize val="0"/>
            </c:dLbl>
            <c:dLbl>
              <c:idx val="5"/>
              <c:layout>
                <c:manualLayout>
                  <c:x val="-7.8226745027192637E-2"/>
                  <c:y val="0"/>
                </c:manualLayout>
              </c:layout>
              <c:tx>
                <c:rich>
                  <a:bodyPr/>
                  <a:lstStyle/>
                  <a:p>
                    <a:r>
                      <a:rPr lang="en-US" sz="1800" b="1" dirty="0"/>
                      <a:t>6</a:t>
                    </a:r>
                    <a:r>
                      <a:rPr lang="en-US" sz="1800" b="1" dirty="0" smtClean="0"/>
                      <a:t>. Capacity </a:t>
                    </a:r>
                    <a:r>
                      <a:rPr lang="en-US" sz="1800" b="1" dirty="0"/>
                      <a:t>to Innovate
10%</a:t>
                    </a:r>
                  </a:p>
                </c:rich>
              </c:tx>
              <c:showLegendKey val="0"/>
              <c:showVal val="0"/>
              <c:showCatName val="1"/>
              <c:showSerName val="0"/>
              <c:showPercent val="1"/>
              <c:showBubbleSize val="0"/>
            </c:dLbl>
            <c:dLbl>
              <c:idx val="6"/>
              <c:layout>
                <c:manualLayout>
                  <c:x val="-0.2238201927061749"/>
                  <c:y val="-4.934926194754486E-3"/>
                </c:manualLayout>
              </c:layout>
              <c:showLegendKey val="0"/>
              <c:showVal val="0"/>
              <c:showCatName val="1"/>
              <c:showSerName val="0"/>
              <c:showPercent val="1"/>
              <c:showBubbleSize val="0"/>
            </c:dLbl>
            <c:showLegendKey val="0"/>
            <c:showVal val="0"/>
            <c:showCatName val="1"/>
            <c:showSerName val="0"/>
            <c:showPercent val="1"/>
            <c:showBubbleSize val="0"/>
            <c:showLeaderLines val="1"/>
          </c:dLbls>
          <c:cat>
            <c:strRef>
              <c:f>IDO!$Y$174:$Y$179</c:f>
              <c:strCache>
                <c:ptCount val="6"/>
                <c:pt idx="0">
                  <c:v>1.Resilience</c:v>
                </c:pt>
                <c:pt idx="1">
                  <c:v>2.Wealth and Wellbeing</c:v>
                </c:pt>
                <c:pt idx="2">
                  <c:v>3.Food Access</c:v>
                </c:pt>
                <c:pt idx="3">
                  <c:v>4.Natural Resources Management</c:v>
                </c:pt>
                <c:pt idx="4">
                  <c:v>5.Gender Empowerment</c:v>
                </c:pt>
                <c:pt idx="5">
                  <c:v>6.Capacity to Innovate</c:v>
                </c:pt>
              </c:strCache>
            </c:strRef>
          </c:cat>
          <c:val>
            <c:numRef>
              <c:f>IDO!$Z$174:$Z$179</c:f>
              <c:numCache>
                <c:formatCode>_(* #,##0_);_(* \(#,##0\);_(* "-"??_);_(@_)</c:formatCode>
                <c:ptCount val="6"/>
                <c:pt idx="0">
                  <c:v>10107.611166666667</c:v>
                </c:pt>
                <c:pt idx="1">
                  <c:v>13884.625166666667</c:v>
                </c:pt>
                <c:pt idx="2">
                  <c:v>14880.054666666665</c:v>
                </c:pt>
                <c:pt idx="3">
                  <c:v>41497.165833333318</c:v>
                </c:pt>
                <c:pt idx="4">
                  <c:v>16379.05533333333</c:v>
                </c:pt>
                <c:pt idx="5">
                  <c:v>10897.457833333334</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0"/>
    </mc:Choice>
    <mc:Fallback>
      <c:style val="10"/>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8.6270796377357212E-2"/>
          <c:y val="0.2990546799651887"/>
          <c:w val="0.71508671626743581"/>
          <c:h val="0.60693209141278404"/>
        </c:manualLayout>
      </c:layout>
      <c:pie3DChart>
        <c:varyColors val="1"/>
        <c:ser>
          <c:idx val="0"/>
          <c:order val="0"/>
          <c:tx>
            <c:v>Budget allocation by ALS</c:v>
          </c:tx>
          <c:explosion val="25"/>
          <c:dPt>
            <c:idx val="0"/>
            <c:bubble3D val="0"/>
            <c:spPr>
              <a:solidFill>
                <a:srgbClr val="996633"/>
              </a:solidFill>
            </c:spPr>
          </c:dPt>
          <c:dPt>
            <c:idx val="1"/>
            <c:bubble3D val="0"/>
            <c:spPr>
              <a:solidFill>
                <a:srgbClr val="CC9900"/>
              </a:solidFill>
            </c:spPr>
          </c:dPt>
          <c:dPt>
            <c:idx val="2"/>
            <c:bubble3D val="0"/>
            <c:explosion val="46"/>
            <c:spPr>
              <a:solidFill>
                <a:srgbClr val="CCCC00"/>
              </a:solidFill>
            </c:spPr>
          </c:dPt>
          <c:dPt>
            <c:idx val="3"/>
            <c:bubble3D val="0"/>
            <c:spPr>
              <a:solidFill>
                <a:srgbClr val="00B050"/>
              </a:solidFill>
            </c:spPr>
          </c:dPt>
          <c:dPt>
            <c:idx val="4"/>
            <c:bubble3D val="0"/>
            <c:spPr>
              <a:solidFill>
                <a:srgbClr val="00B0F0"/>
              </a:solidFill>
            </c:spPr>
          </c:dPt>
          <c:dPt>
            <c:idx val="5"/>
            <c:bubble3D val="0"/>
            <c:spPr>
              <a:gradFill>
                <a:gsLst>
                  <a:gs pos="0">
                    <a:srgbClr val="00B050"/>
                  </a:gs>
                  <a:gs pos="56000">
                    <a:srgbClr val="D49E6C"/>
                  </a:gs>
                  <a:gs pos="70000">
                    <a:srgbClr val="A65528"/>
                  </a:gs>
                  <a:gs pos="100000">
                    <a:srgbClr val="663012"/>
                  </a:gs>
                </a:gsLst>
                <a:lin ang="5400000" scaled="0"/>
              </a:gradFill>
            </c:spPr>
          </c:dPt>
          <c:dPt>
            <c:idx val="6"/>
            <c:bubble3D val="0"/>
            <c:spPr>
              <a:gradFill>
                <a:gsLst>
                  <a:gs pos="0">
                    <a:srgbClr val="00B050"/>
                  </a:gs>
                  <a:gs pos="56000">
                    <a:srgbClr val="D49E6C"/>
                  </a:gs>
                  <a:gs pos="70000">
                    <a:srgbClr val="A65528"/>
                  </a:gs>
                  <a:gs pos="100000">
                    <a:srgbClr val="663012"/>
                  </a:gs>
                </a:gsLst>
                <a:lin ang="5400000" scaled="0"/>
              </a:gradFill>
            </c:spPr>
          </c:dPt>
          <c:dLbls>
            <c:dLbl>
              <c:idx val="0"/>
              <c:layout>
                <c:manualLayout>
                  <c:x val="0.34760605011179158"/>
                  <c:y val="5.5082063512800879E-2"/>
                </c:manualLayout>
              </c:layout>
              <c:tx>
                <c:rich>
                  <a:bodyPr/>
                  <a:lstStyle/>
                  <a:p>
                    <a:r>
                      <a:rPr lang="en-US" sz="1800" b="1" dirty="0"/>
                      <a:t>Pastoral systems
8%</a:t>
                    </a:r>
                  </a:p>
                </c:rich>
              </c:tx>
              <c:showLegendKey val="0"/>
              <c:showVal val="0"/>
              <c:showCatName val="1"/>
              <c:showSerName val="0"/>
              <c:showPercent val="1"/>
              <c:showBubbleSize val="0"/>
            </c:dLbl>
            <c:dLbl>
              <c:idx val="1"/>
              <c:layout>
                <c:manualLayout>
                  <c:x val="8.8238948430057348E-2"/>
                  <c:y val="0.15735253027972448"/>
                </c:manualLayout>
              </c:layout>
              <c:tx>
                <c:rich>
                  <a:bodyPr/>
                  <a:lstStyle/>
                  <a:p>
                    <a:r>
                      <a:rPr lang="en-US" sz="1800" b="1" dirty="0"/>
                      <a:t>Agro-pastoral systems
23%</a:t>
                    </a:r>
                  </a:p>
                </c:rich>
              </c:tx>
              <c:showLegendKey val="0"/>
              <c:showVal val="0"/>
              <c:showCatName val="1"/>
              <c:showSerName val="0"/>
              <c:showPercent val="1"/>
              <c:showBubbleSize val="0"/>
            </c:dLbl>
            <c:dLbl>
              <c:idx val="2"/>
              <c:layout>
                <c:manualLayout>
                  <c:x val="0.27964648950131232"/>
                  <c:y val="-6.8832076625034927E-4"/>
                </c:manualLayout>
              </c:layout>
              <c:tx>
                <c:rich>
                  <a:bodyPr/>
                  <a:lstStyle/>
                  <a:p>
                    <a:r>
                      <a:rPr lang="en-US" sz="1800" b="1" dirty="0"/>
                      <a:t>Intensive rain-fed systems
39%</a:t>
                    </a:r>
                  </a:p>
                </c:rich>
              </c:tx>
              <c:showLegendKey val="0"/>
              <c:showVal val="0"/>
              <c:showCatName val="1"/>
              <c:showSerName val="0"/>
              <c:showPercent val="1"/>
              <c:showBubbleSize val="0"/>
            </c:dLbl>
            <c:dLbl>
              <c:idx val="3"/>
              <c:layout>
                <c:manualLayout>
                  <c:x val="0"/>
                  <c:y val="7.2327845903118235E-2"/>
                </c:manualLayout>
              </c:layout>
              <c:tx>
                <c:rich>
                  <a:bodyPr/>
                  <a:lstStyle/>
                  <a:p>
                    <a:r>
                      <a:rPr lang="en-US" sz="1800" b="1" dirty="0"/>
                      <a:t>Tree-based</a:t>
                    </a:r>
                  </a:p>
                  <a:p>
                    <a:r>
                      <a:rPr lang="en-US" sz="1800" b="1" dirty="0"/>
                      <a:t>systems
17%</a:t>
                    </a:r>
                  </a:p>
                </c:rich>
              </c:tx>
              <c:showLegendKey val="0"/>
              <c:showVal val="0"/>
              <c:showCatName val="1"/>
              <c:showSerName val="0"/>
              <c:showPercent val="1"/>
              <c:showBubbleSize val="0"/>
            </c:dLbl>
            <c:dLbl>
              <c:idx val="4"/>
              <c:layout>
                <c:manualLayout>
                  <c:x val="-0.12914418683775639"/>
                  <c:y val="3.6078192781309866E-2"/>
                </c:manualLayout>
              </c:layout>
              <c:tx>
                <c:rich>
                  <a:bodyPr/>
                  <a:lstStyle/>
                  <a:p>
                    <a:r>
                      <a:rPr lang="en-US" sz="1800" b="1" dirty="0"/>
                      <a:t>Irrigated crop systems
10%</a:t>
                    </a:r>
                  </a:p>
                </c:rich>
              </c:tx>
              <c:showLegendKey val="0"/>
              <c:showVal val="0"/>
              <c:showCatName val="1"/>
              <c:showSerName val="0"/>
              <c:showPercent val="1"/>
              <c:showBubbleSize val="0"/>
            </c:dLbl>
            <c:dLbl>
              <c:idx val="5"/>
              <c:layout>
                <c:manualLayout>
                  <c:x val="-0.1124585338291047"/>
                  <c:y val="-9.2424180294648592E-2"/>
                </c:manualLayout>
              </c:layout>
              <c:tx>
                <c:rich>
                  <a:bodyPr/>
                  <a:lstStyle/>
                  <a:p>
                    <a:r>
                      <a:rPr lang="en-US" sz="1800" b="1" dirty="0" err="1" smtClean="0"/>
                      <a:t>Homegardensystem</a:t>
                    </a:r>
                    <a:r>
                      <a:rPr lang="en-US" sz="1800" b="1" dirty="0"/>
                      <a:t>
1%</a:t>
                    </a:r>
                  </a:p>
                </c:rich>
              </c:tx>
              <c:showLegendKey val="0"/>
              <c:showVal val="0"/>
              <c:showCatName val="1"/>
              <c:showSerName val="0"/>
              <c:showPercent val="1"/>
              <c:showBubbleSize val="0"/>
            </c:dLbl>
            <c:dLbl>
              <c:idx val="6"/>
              <c:layout>
                <c:manualLayout>
                  <c:x val="0.38390550573539417"/>
                  <c:y val="-4.3234707082227535E-2"/>
                </c:manualLayout>
              </c:layout>
              <c:tx>
                <c:rich>
                  <a:bodyPr/>
                  <a:lstStyle/>
                  <a:p>
                    <a:r>
                      <a:rPr lang="en-US" sz="1800" b="1" dirty="0"/>
                      <a:t>Traditional</a:t>
                    </a:r>
                    <a:r>
                      <a:rPr lang="en-US" sz="1800" b="1" baseline="0" dirty="0"/>
                      <a:t> </a:t>
                    </a:r>
                    <a:r>
                      <a:rPr lang="en-US" sz="1800" b="1" dirty="0"/>
                      <a:t>subsistence system
2%</a:t>
                    </a:r>
                  </a:p>
                </c:rich>
              </c:tx>
              <c:showLegendKey val="0"/>
              <c:showVal val="0"/>
              <c:showCatName val="1"/>
              <c:showSerName val="0"/>
              <c:showPercent val="1"/>
              <c:showBubbleSize val="0"/>
            </c:dLbl>
            <c:showLegendKey val="0"/>
            <c:showVal val="0"/>
            <c:showCatName val="1"/>
            <c:showSerName val="0"/>
            <c:showPercent val="1"/>
            <c:showBubbleSize val="0"/>
            <c:showLeaderLines val="1"/>
          </c:dLbls>
          <c:cat>
            <c:strRef>
              <c:f>'for EP (2)'!$AB$38:$AB$44</c:f>
              <c:strCache>
                <c:ptCount val="7"/>
                <c:pt idx="0">
                  <c:v>Pastoral systems</c:v>
                </c:pt>
                <c:pt idx="1">
                  <c:v>Agro-pastoral systems</c:v>
                </c:pt>
                <c:pt idx="2">
                  <c:v>Intensive rain-fed systems</c:v>
                </c:pt>
                <c:pt idx="3">
                  <c:v>Tree-based systems</c:v>
                </c:pt>
                <c:pt idx="4">
                  <c:v>Irrigated crop systems</c:v>
                </c:pt>
                <c:pt idx="5">
                  <c:v>Homegardens system</c:v>
                </c:pt>
                <c:pt idx="6">
                  <c:v>Traditional subsistence system</c:v>
                </c:pt>
              </c:strCache>
            </c:strRef>
          </c:cat>
          <c:val>
            <c:numRef>
              <c:f>'for EP (2)'!$AC$38:$AC$44</c:f>
              <c:numCache>
                <c:formatCode>_(* #,##0_);_(* \(#,##0\);_(* "-"??_);_(@_)</c:formatCode>
                <c:ptCount val="7"/>
                <c:pt idx="0">
                  <c:v>8759</c:v>
                </c:pt>
                <c:pt idx="1">
                  <c:v>24441.8</c:v>
                </c:pt>
                <c:pt idx="2">
                  <c:v>41259.499999999993</c:v>
                </c:pt>
                <c:pt idx="3">
                  <c:v>17965.63</c:v>
                </c:pt>
                <c:pt idx="4">
                  <c:v>10227</c:v>
                </c:pt>
                <c:pt idx="5">
                  <c:v>992</c:v>
                </c:pt>
                <c:pt idx="6">
                  <c:v>1900.28</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0"/>
    </mc:Choice>
    <mc:Fallback>
      <c:style val="10"/>
    </mc:Fallback>
  </mc:AlternateContent>
  <c:chart>
    <c:autoTitleDeleted val="1"/>
    <c:view3D>
      <c:rotX val="30"/>
      <c:rotY val="0"/>
      <c:rAngAx val="0"/>
      <c:perspective val="30"/>
    </c:view3D>
    <c:floor>
      <c:thickness val="0"/>
    </c:floor>
    <c:sideWall>
      <c:thickness val="0"/>
    </c:sideWall>
    <c:backWall>
      <c:thickness val="0"/>
    </c:backWall>
    <c:plotArea>
      <c:layout/>
      <c:pie3DChart>
        <c:varyColors val="1"/>
        <c:ser>
          <c:idx val="0"/>
          <c:order val="0"/>
          <c:tx>
            <c:v>Budget allocation per phase</c:v>
          </c:tx>
          <c:explosion val="25"/>
          <c:dLbls>
            <c:dLbl>
              <c:idx val="0"/>
              <c:layout>
                <c:manualLayout>
                  <c:x val="1.9434164479440071E-2"/>
                  <c:y val="-0.12914151356080489"/>
                </c:manualLayout>
              </c:layout>
              <c:tx>
                <c:rich>
                  <a:bodyPr/>
                  <a:lstStyle/>
                  <a:p>
                    <a:r>
                      <a:rPr lang="en-US" sz="1800" b="1" dirty="0"/>
                      <a:t>Discovery
46%</a:t>
                    </a:r>
                  </a:p>
                </c:rich>
              </c:tx>
              <c:showLegendKey val="0"/>
              <c:showVal val="0"/>
              <c:showCatName val="1"/>
              <c:showSerName val="0"/>
              <c:showPercent val="1"/>
              <c:showBubbleSize val="0"/>
            </c:dLbl>
            <c:dLbl>
              <c:idx val="1"/>
              <c:layout>
                <c:manualLayout>
                  <c:x val="-2.7982392825896762E-2"/>
                  <c:y val="3.3075605132691747E-2"/>
                </c:manualLayout>
              </c:layout>
              <c:tx>
                <c:rich>
                  <a:bodyPr/>
                  <a:lstStyle/>
                  <a:p>
                    <a:r>
                      <a:rPr lang="en-US" sz="1800" b="1" dirty="0"/>
                      <a:t>Proof of concept
34%</a:t>
                    </a:r>
                  </a:p>
                </c:rich>
              </c:tx>
              <c:showLegendKey val="0"/>
              <c:showVal val="0"/>
              <c:showCatName val="1"/>
              <c:showSerName val="0"/>
              <c:showPercent val="1"/>
              <c:showBubbleSize val="0"/>
            </c:dLbl>
            <c:dLbl>
              <c:idx val="2"/>
              <c:layout>
                <c:manualLayout>
                  <c:x val="-9.4476015724278814E-2"/>
                  <c:y val="-2.9480498055098083E-2"/>
                </c:manualLayout>
              </c:layout>
              <c:tx>
                <c:rich>
                  <a:bodyPr/>
                  <a:lstStyle/>
                  <a:p>
                    <a:r>
                      <a:rPr lang="en-US" sz="1800" b="1" dirty="0"/>
                      <a:t>Pilot
19%</a:t>
                    </a:r>
                  </a:p>
                </c:rich>
              </c:tx>
              <c:showLegendKey val="0"/>
              <c:showVal val="0"/>
              <c:showCatName val="1"/>
              <c:showSerName val="0"/>
              <c:showPercent val="1"/>
              <c:showBubbleSize val="0"/>
            </c:dLbl>
            <c:dLbl>
              <c:idx val="3"/>
              <c:layout>
                <c:manualLayout>
                  <c:x val="0.1933523651738103"/>
                  <c:y val="-1.4876997708458297E-2"/>
                </c:manualLayout>
              </c:layout>
              <c:tx>
                <c:rich>
                  <a:bodyPr/>
                  <a:lstStyle/>
                  <a:p>
                    <a:r>
                      <a:rPr lang="en-US" sz="1800" b="1" dirty="0"/>
                      <a:t>Scaling up
1%</a:t>
                    </a:r>
                  </a:p>
                </c:rich>
              </c:tx>
              <c:showLegendKey val="0"/>
              <c:showVal val="0"/>
              <c:showCatName val="1"/>
              <c:showSerName val="0"/>
              <c:showPercent val="1"/>
              <c:showBubbleSize val="0"/>
            </c:dLbl>
            <c:showLegendKey val="0"/>
            <c:showVal val="0"/>
            <c:showCatName val="1"/>
            <c:showSerName val="0"/>
            <c:showPercent val="1"/>
            <c:showBubbleSize val="0"/>
            <c:showLeaderLines val="1"/>
          </c:dLbls>
          <c:cat>
            <c:strRef>
              <c:f>'Budget summary'!$B$1:$E$1</c:f>
              <c:strCache>
                <c:ptCount val="4"/>
                <c:pt idx="0">
                  <c:v>Discovery</c:v>
                </c:pt>
                <c:pt idx="1">
                  <c:v>Proof of concept</c:v>
                </c:pt>
                <c:pt idx="2">
                  <c:v>Pilot</c:v>
                </c:pt>
                <c:pt idx="3">
                  <c:v>Scaling up</c:v>
                </c:pt>
              </c:strCache>
            </c:strRef>
          </c:cat>
          <c:val>
            <c:numRef>
              <c:f>'Budget summary'!$B$9:$E$9</c:f>
              <c:numCache>
                <c:formatCode>General</c:formatCode>
                <c:ptCount val="4"/>
                <c:pt idx="0">
                  <c:v>48245</c:v>
                </c:pt>
                <c:pt idx="1">
                  <c:v>35570</c:v>
                </c:pt>
                <c:pt idx="2">
                  <c:v>20236</c:v>
                </c:pt>
                <c:pt idx="3">
                  <c:v>1494</c:v>
                </c:pt>
              </c:numCache>
            </c:numRef>
          </c:val>
        </c:ser>
        <c:dLbls>
          <c:showLegendKey val="0"/>
          <c:showVal val="0"/>
          <c:showCatName val="1"/>
          <c:showSerName val="0"/>
          <c:showPercent val="1"/>
          <c:showBubbleSize val="0"/>
          <c:showLeaderLines val="1"/>
        </c:dLbls>
      </c:pie3DChart>
    </c:plotArea>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5486A4-9AFA-4465-A75D-73058FC962EC}" type="datetimeFigureOut">
              <a:rPr lang="en-US" smtClean="0"/>
              <a:t>7/4/2014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837D44-663A-49F6-B10B-3B667E87C6B5}" type="slidenum">
              <a:rPr lang="en-US" smtClean="0"/>
              <a:t>‹#›</a:t>
            </a:fld>
            <a:endParaRPr lang="en-US"/>
          </a:p>
        </p:txBody>
      </p:sp>
    </p:spTree>
    <p:extLst>
      <p:ext uri="{BB962C8B-B14F-4D97-AF65-F5344CB8AC3E}">
        <p14:creationId xmlns:p14="http://schemas.microsoft.com/office/powerpoint/2010/main" val="4162755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2</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300">
                <a:solidFill>
                  <a:srgbClr val="FFFF00"/>
                </a:solidFill>
                <a:latin typeface="Arial" pitchFamily="34" charset="0"/>
                <a:cs typeface="Arial" pitchFamily="34" charset="0"/>
              </a:defRPr>
            </a:lvl1pPr>
            <a:lvl2pPr marL="742950" indent="-285750" eaLnBrk="0" hangingPunct="0">
              <a:defRPr sz="3300">
                <a:solidFill>
                  <a:srgbClr val="FFFF00"/>
                </a:solidFill>
                <a:latin typeface="Arial" pitchFamily="34" charset="0"/>
                <a:cs typeface="Arial" pitchFamily="34" charset="0"/>
              </a:defRPr>
            </a:lvl2pPr>
            <a:lvl3pPr marL="1143000" indent="-228600" eaLnBrk="0" hangingPunct="0">
              <a:defRPr sz="3300">
                <a:solidFill>
                  <a:srgbClr val="FFFF00"/>
                </a:solidFill>
                <a:latin typeface="Arial" pitchFamily="34" charset="0"/>
                <a:cs typeface="Arial" pitchFamily="34" charset="0"/>
              </a:defRPr>
            </a:lvl3pPr>
            <a:lvl4pPr marL="1600200" indent="-228600" eaLnBrk="0" hangingPunct="0">
              <a:defRPr sz="3300">
                <a:solidFill>
                  <a:srgbClr val="FFFF00"/>
                </a:solidFill>
                <a:latin typeface="Arial" pitchFamily="34" charset="0"/>
                <a:cs typeface="Arial" pitchFamily="34" charset="0"/>
              </a:defRPr>
            </a:lvl4pPr>
            <a:lvl5pPr marL="2057400" indent="-228600" eaLnBrk="0" hangingPunct="0">
              <a:defRPr sz="3300">
                <a:solidFill>
                  <a:srgbClr val="FFFF00"/>
                </a:solidFill>
                <a:latin typeface="Arial" pitchFamily="34" charset="0"/>
                <a:cs typeface="Arial" pitchFamily="34" charset="0"/>
              </a:defRPr>
            </a:lvl5pPr>
            <a:lvl6pPr marL="2514600" indent="-228600" eaLnBrk="0" fontAlgn="base" hangingPunct="0">
              <a:spcBef>
                <a:spcPct val="0"/>
              </a:spcBef>
              <a:spcAft>
                <a:spcPct val="0"/>
              </a:spcAft>
              <a:defRPr sz="3300">
                <a:solidFill>
                  <a:srgbClr val="FFFF00"/>
                </a:solidFill>
                <a:latin typeface="Arial" pitchFamily="34" charset="0"/>
                <a:cs typeface="Arial" pitchFamily="34" charset="0"/>
              </a:defRPr>
            </a:lvl6pPr>
            <a:lvl7pPr marL="2971800" indent="-228600" eaLnBrk="0" fontAlgn="base" hangingPunct="0">
              <a:spcBef>
                <a:spcPct val="0"/>
              </a:spcBef>
              <a:spcAft>
                <a:spcPct val="0"/>
              </a:spcAft>
              <a:defRPr sz="3300">
                <a:solidFill>
                  <a:srgbClr val="FFFF00"/>
                </a:solidFill>
                <a:latin typeface="Arial" pitchFamily="34" charset="0"/>
                <a:cs typeface="Arial" pitchFamily="34" charset="0"/>
              </a:defRPr>
            </a:lvl7pPr>
            <a:lvl8pPr marL="3429000" indent="-228600" eaLnBrk="0" fontAlgn="base" hangingPunct="0">
              <a:spcBef>
                <a:spcPct val="0"/>
              </a:spcBef>
              <a:spcAft>
                <a:spcPct val="0"/>
              </a:spcAft>
              <a:defRPr sz="3300">
                <a:solidFill>
                  <a:srgbClr val="FFFF00"/>
                </a:solidFill>
                <a:latin typeface="Arial" pitchFamily="34" charset="0"/>
                <a:cs typeface="Arial" pitchFamily="34" charset="0"/>
              </a:defRPr>
            </a:lvl8pPr>
            <a:lvl9pPr marL="3886200" indent="-228600" eaLnBrk="0" fontAlgn="base" hangingPunct="0">
              <a:spcBef>
                <a:spcPct val="0"/>
              </a:spcBef>
              <a:spcAft>
                <a:spcPct val="0"/>
              </a:spcAft>
              <a:defRPr sz="3300">
                <a:solidFill>
                  <a:srgbClr val="FFFF00"/>
                </a:solidFill>
                <a:latin typeface="Arial" pitchFamily="34" charset="0"/>
                <a:cs typeface="Arial" pitchFamily="34" charset="0"/>
              </a:defRPr>
            </a:lvl9pPr>
          </a:lstStyle>
          <a:p>
            <a:pPr eaLnBrk="1" hangingPunct="1"/>
            <a:fld id="{59DCC917-2E4C-43F0-A833-28A5BDE5F29C}" type="slidenum">
              <a:rPr lang="en-US" sz="1200">
                <a:solidFill>
                  <a:prstClr val="black"/>
                </a:solidFill>
              </a:rPr>
              <a:pPr eaLnBrk="1" hangingPunct="1"/>
              <a:t>5</a:t>
            </a:fld>
            <a:endParaRPr lang="en-US" sz="1200">
              <a:solidFill>
                <a:prstClr val="black"/>
              </a:solidFill>
            </a:endParaRPr>
          </a:p>
        </p:txBody>
      </p:sp>
      <p:sp>
        <p:nvSpPr>
          <p:cNvPr id="145411"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300">
                <a:solidFill>
                  <a:srgbClr val="FFFF00"/>
                </a:solidFill>
                <a:latin typeface="Arial" pitchFamily="34" charset="0"/>
                <a:cs typeface="Arial" pitchFamily="34" charset="0"/>
              </a:defRPr>
            </a:lvl1pPr>
            <a:lvl2pPr marL="742950" indent="-285750" eaLnBrk="0" hangingPunct="0">
              <a:defRPr sz="3300">
                <a:solidFill>
                  <a:srgbClr val="FFFF00"/>
                </a:solidFill>
                <a:latin typeface="Arial" pitchFamily="34" charset="0"/>
                <a:cs typeface="Arial" pitchFamily="34" charset="0"/>
              </a:defRPr>
            </a:lvl2pPr>
            <a:lvl3pPr marL="1143000" indent="-228600" eaLnBrk="0" hangingPunct="0">
              <a:defRPr sz="3300">
                <a:solidFill>
                  <a:srgbClr val="FFFF00"/>
                </a:solidFill>
                <a:latin typeface="Arial" pitchFamily="34" charset="0"/>
                <a:cs typeface="Arial" pitchFamily="34" charset="0"/>
              </a:defRPr>
            </a:lvl3pPr>
            <a:lvl4pPr marL="1600200" indent="-228600" eaLnBrk="0" hangingPunct="0">
              <a:defRPr sz="3300">
                <a:solidFill>
                  <a:srgbClr val="FFFF00"/>
                </a:solidFill>
                <a:latin typeface="Arial" pitchFamily="34" charset="0"/>
                <a:cs typeface="Arial" pitchFamily="34" charset="0"/>
              </a:defRPr>
            </a:lvl4pPr>
            <a:lvl5pPr marL="2057400" indent="-228600" eaLnBrk="0" hangingPunct="0">
              <a:defRPr sz="3300">
                <a:solidFill>
                  <a:srgbClr val="FFFF00"/>
                </a:solidFill>
                <a:latin typeface="Arial" pitchFamily="34" charset="0"/>
                <a:cs typeface="Arial" pitchFamily="34" charset="0"/>
              </a:defRPr>
            </a:lvl5pPr>
            <a:lvl6pPr marL="2514600" indent="-228600" eaLnBrk="0" fontAlgn="base" hangingPunct="0">
              <a:spcBef>
                <a:spcPct val="0"/>
              </a:spcBef>
              <a:spcAft>
                <a:spcPct val="0"/>
              </a:spcAft>
              <a:defRPr sz="3300">
                <a:solidFill>
                  <a:srgbClr val="FFFF00"/>
                </a:solidFill>
                <a:latin typeface="Arial" pitchFamily="34" charset="0"/>
                <a:cs typeface="Arial" pitchFamily="34" charset="0"/>
              </a:defRPr>
            </a:lvl6pPr>
            <a:lvl7pPr marL="2971800" indent="-228600" eaLnBrk="0" fontAlgn="base" hangingPunct="0">
              <a:spcBef>
                <a:spcPct val="0"/>
              </a:spcBef>
              <a:spcAft>
                <a:spcPct val="0"/>
              </a:spcAft>
              <a:defRPr sz="3300">
                <a:solidFill>
                  <a:srgbClr val="FFFF00"/>
                </a:solidFill>
                <a:latin typeface="Arial" pitchFamily="34" charset="0"/>
                <a:cs typeface="Arial" pitchFamily="34" charset="0"/>
              </a:defRPr>
            </a:lvl7pPr>
            <a:lvl8pPr marL="3429000" indent="-228600" eaLnBrk="0" fontAlgn="base" hangingPunct="0">
              <a:spcBef>
                <a:spcPct val="0"/>
              </a:spcBef>
              <a:spcAft>
                <a:spcPct val="0"/>
              </a:spcAft>
              <a:defRPr sz="3300">
                <a:solidFill>
                  <a:srgbClr val="FFFF00"/>
                </a:solidFill>
                <a:latin typeface="Arial" pitchFamily="34" charset="0"/>
                <a:cs typeface="Arial" pitchFamily="34" charset="0"/>
              </a:defRPr>
            </a:lvl8pPr>
            <a:lvl9pPr marL="3886200" indent="-228600" eaLnBrk="0" fontAlgn="base" hangingPunct="0">
              <a:spcBef>
                <a:spcPct val="0"/>
              </a:spcBef>
              <a:spcAft>
                <a:spcPct val="0"/>
              </a:spcAft>
              <a:defRPr sz="3300">
                <a:solidFill>
                  <a:srgbClr val="FFFF00"/>
                </a:solidFill>
                <a:latin typeface="Arial" pitchFamily="34" charset="0"/>
                <a:cs typeface="Arial" pitchFamily="34" charset="0"/>
              </a:defRPr>
            </a:lvl9pPr>
          </a:lstStyle>
          <a:p>
            <a:pPr eaLnBrk="1" hangingPunct="1"/>
            <a:r>
              <a:rPr lang="en-US" sz="1200">
                <a:solidFill>
                  <a:prstClr val="black"/>
                </a:solidFill>
              </a:rPr>
              <a:t>Dr M.B. Solh, DG of ICARDA</a:t>
            </a:r>
          </a:p>
        </p:txBody>
      </p:sp>
      <p:sp>
        <p:nvSpPr>
          <p:cNvPr id="145412"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300">
                <a:solidFill>
                  <a:srgbClr val="FFFF00"/>
                </a:solidFill>
                <a:latin typeface="Arial" pitchFamily="34" charset="0"/>
                <a:cs typeface="Arial" pitchFamily="34" charset="0"/>
              </a:defRPr>
            </a:lvl1pPr>
            <a:lvl2pPr marL="742950" indent="-285750" eaLnBrk="0" hangingPunct="0">
              <a:defRPr sz="3300">
                <a:solidFill>
                  <a:srgbClr val="FFFF00"/>
                </a:solidFill>
                <a:latin typeface="Arial" pitchFamily="34" charset="0"/>
                <a:cs typeface="Arial" pitchFamily="34" charset="0"/>
              </a:defRPr>
            </a:lvl2pPr>
            <a:lvl3pPr marL="1143000" indent="-228600" eaLnBrk="0" hangingPunct="0">
              <a:defRPr sz="3300">
                <a:solidFill>
                  <a:srgbClr val="FFFF00"/>
                </a:solidFill>
                <a:latin typeface="Arial" pitchFamily="34" charset="0"/>
                <a:cs typeface="Arial" pitchFamily="34" charset="0"/>
              </a:defRPr>
            </a:lvl3pPr>
            <a:lvl4pPr marL="1600200" indent="-228600" eaLnBrk="0" hangingPunct="0">
              <a:defRPr sz="3300">
                <a:solidFill>
                  <a:srgbClr val="FFFF00"/>
                </a:solidFill>
                <a:latin typeface="Arial" pitchFamily="34" charset="0"/>
                <a:cs typeface="Arial" pitchFamily="34" charset="0"/>
              </a:defRPr>
            </a:lvl4pPr>
            <a:lvl5pPr marL="2057400" indent="-228600" eaLnBrk="0" hangingPunct="0">
              <a:defRPr sz="3300">
                <a:solidFill>
                  <a:srgbClr val="FFFF00"/>
                </a:solidFill>
                <a:latin typeface="Arial" pitchFamily="34" charset="0"/>
                <a:cs typeface="Arial" pitchFamily="34" charset="0"/>
              </a:defRPr>
            </a:lvl5pPr>
            <a:lvl6pPr marL="2514600" indent="-228600" eaLnBrk="0" fontAlgn="base" hangingPunct="0">
              <a:spcBef>
                <a:spcPct val="0"/>
              </a:spcBef>
              <a:spcAft>
                <a:spcPct val="0"/>
              </a:spcAft>
              <a:defRPr sz="3300">
                <a:solidFill>
                  <a:srgbClr val="FFFF00"/>
                </a:solidFill>
                <a:latin typeface="Arial" pitchFamily="34" charset="0"/>
                <a:cs typeface="Arial" pitchFamily="34" charset="0"/>
              </a:defRPr>
            </a:lvl6pPr>
            <a:lvl7pPr marL="2971800" indent="-228600" eaLnBrk="0" fontAlgn="base" hangingPunct="0">
              <a:spcBef>
                <a:spcPct val="0"/>
              </a:spcBef>
              <a:spcAft>
                <a:spcPct val="0"/>
              </a:spcAft>
              <a:defRPr sz="3300">
                <a:solidFill>
                  <a:srgbClr val="FFFF00"/>
                </a:solidFill>
                <a:latin typeface="Arial" pitchFamily="34" charset="0"/>
                <a:cs typeface="Arial" pitchFamily="34" charset="0"/>
              </a:defRPr>
            </a:lvl7pPr>
            <a:lvl8pPr marL="3429000" indent="-228600" eaLnBrk="0" fontAlgn="base" hangingPunct="0">
              <a:spcBef>
                <a:spcPct val="0"/>
              </a:spcBef>
              <a:spcAft>
                <a:spcPct val="0"/>
              </a:spcAft>
              <a:defRPr sz="3300">
                <a:solidFill>
                  <a:srgbClr val="FFFF00"/>
                </a:solidFill>
                <a:latin typeface="Arial" pitchFamily="34" charset="0"/>
                <a:cs typeface="Arial" pitchFamily="34" charset="0"/>
              </a:defRPr>
            </a:lvl8pPr>
            <a:lvl9pPr marL="3886200" indent="-228600" eaLnBrk="0" fontAlgn="base" hangingPunct="0">
              <a:spcBef>
                <a:spcPct val="0"/>
              </a:spcBef>
              <a:spcAft>
                <a:spcPct val="0"/>
              </a:spcAft>
              <a:defRPr sz="3300">
                <a:solidFill>
                  <a:srgbClr val="FFFF00"/>
                </a:solidFill>
                <a:latin typeface="Arial" pitchFamily="34" charset="0"/>
                <a:cs typeface="Arial" pitchFamily="34" charset="0"/>
              </a:defRPr>
            </a:lvl9pPr>
          </a:lstStyle>
          <a:p>
            <a:pPr eaLnBrk="1" hangingPunct="1"/>
            <a:fld id="{5FF639A7-4E0F-465E-B56F-C4E0AA22A31A}" type="datetime2">
              <a:rPr lang="en-US" sz="1200">
                <a:solidFill>
                  <a:prstClr val="black"/>
                </a:solidFill>
              </a:rPr>
              <a:pPr eaLnBrk="1" hangingPunct="1"/>
              <a:t>Friday, July 04, 2014</a:t>
            </a:fld>
            <a:endParaRPr lang="en-US" sz="1200">
              <a:solidFill>
                <a:prstClr val="black"/>
              </a:solidFill>
            </a:endParaRPr>
          </a:p>
        </p:txBody>
      </p:sp>
      <p:sp>
        <p:nvSpPr>
          <p:cNvPr id="14541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300">
                <a:solidFill>
                  <a:srgbClr val="FFFF00"/>
                </a:solidFill>
                <a:latin typeface="Arial" pitchFamily="34" charset="0"/>
                <a:cs typeface="Arial" pitchFamily="34" charset="0"/>
              </a:defRPr>
            </a:lvl1pPr>
            <a:lvl2pPr marL="742950" indent="-285750" eaLnBrk="0" hangingPunct="0">
              <a:defRPr sz="3300">
                <a:solidFill>
                  <a:srgbClr val="FFFF00"/>
                </a:solidFill>
                <a:latin typeface="Arial" pitchFamily="34" charset="0"/>
                <a:cs typeface="Arial" pitchFamily="34" charset="0"/>
              </a:defRPr>
            </a:lvl2pPr>
            <a:lvl3pPr marL="1143000" indent="-228600" eaLnBrk="0" hangingPunct="0">
              <a:defRPr sz="3300">
                <a:solidFill>
                  <a:srgbClr val="FFFF00"/>
                </a:solidFill>
                <a:latin typeface="Arial" pitchFamily="34" charset="0"/>
                <a:cs typeface="Arial" pitchFamily="34" charset="0"/>
              </a:defRPr>
            </a:lvl3pPr>
            <a:lvl4pPr marL="1600200" indent="-228600" eaLnBrk="0" hangingPunct="0">
              <a:defRPr sz="3300">
                <a:solidFill>
                  <a:srgbClr val="FFFF00"/>
                </a:solidFill>
                <a:latin typeface="Arial" pitchFamily="34" charset="0"/>
                <a:cs typeface="Arial" pitchFamily="34" charset="0"/>
              </a:defRPr>
            </a:lvl4pPr>
            <a:lvl5pPr marL="2057400" indent="-228600" eaLnBrk="0" hangingPunct="0">
              <a:defRPr sz="3300">
                <a:solidFill>
                  <a:srgbClr val="FFFF00"/>
                </a:solidFill>
                <a:latin typeface="Arial" pitchFamily="34" charset="0"/>
                <a:cs typeface="Arial" pitchFamily="34" charset="0"/>
              </a:defRPr>
            </a:lvl5pPr>
            <a:lvl6pPr marL="2514600" indent="-228600" eaLnBrk="0" fontAlgn="base" hangingPunct="0">
              <a:spcBef>
                <a:spcPct val="0"/>
              </a:spcBef>
              <a:spcAft>
                <a:spcPct val="0"/>
              </a:spcAft>
              <a:defRPr sz="3300">
                <a:solidFill>
                  <a:srgbClr val="FFFF00"/>
                </a:solidFill>
                <a:latin typeface="Arial" pitchFamily="34" charset="0"/>
                <a:cs typeface="Arial" pitchFamily="34" charset="0"/>
              </a:defRPr>
            </a:lvl6pPr>
            <a:lvl7pPr marL="2971800" indent="-228600" eaLnBrk="0" fontAlgn="base" hangingPunct="0">
              <a:spcBef>
                <a:spcPct val="0"/>
              </a:spcBef>
              <a:spcAft>
                <a:spcPct val="0"/>
              </a:spcAft>
              <a:defRPr sz="3300">
                <a:solidFill>
                  <a:srgbClr val="FFFF00"/>
                </a:solidFill>
                <a:latin typeface="Arial" pitchFamily="34" charset="0"/>
                <a:cs typeface="Arial" pitchFamily="34" charset="0"/>
              </a:defRPr>
            </a:lvl7pPr>
            <a:lvl8pPr marL="3429000" indent="-228600" eaLnBrk="0" fontAlgn="base" hangingPunct="0">
              <a:spcBef>
                <a:spcPct val="0"/>
              </a:spcBef>
              <a:spcAft>
                <a:spcPct val="0"/>
              </a:spcAft>
              <a:defRPr sz="3300">
                <a:solidFill>
                  <a:srgbClr val="FFFF00"/>
                </a:solidFill>
                <a:latin typeface="Arial" pitchFamily="34" charset="0"/>
                <a:cs typeface="Arial" pitchFamily="34" charset="0"/>
              </a:defRPr>
            </a:lvl8pPr>
            <a:lvl9pPr marL="3886200" indent="-228600" eaLnBrk="0" fontAlgn="base" hangingPunct="0">
              <a:spcBef>
                <a:spcPct val="0"/>
              </a:spcBef>
              <a:spcAft>
                <a:spcPct val="0"/>
              </a:spcAft>
              <a:defRPr sz="3300">
                <a:solidFill>
                  <a:srgbClr val="FFFF00"/>
                </a:solidFill>
                <a:latin typeface="Arial" pitchFamily="34" charset="0"/>
                <a:cs typeface="Arial" pitchFamily="34" charset="0"/>
              </a:defRPr>
            </a:lvl9pPr>
          </a:lstStyle>
          <a:p>
            <a:pPr eaLnBrk="1" hangingPunct="1"/>
            <a:r>
              <a:rPr lang="en-US" sz="1200">
                <a:solidFill>
                  <a:prstClr val="black"/>
                </a:solidFill>
              </a:rPr>
              <a:t>Presentation Day 2009</a:t>
            </a:r>
          </a:p>
        </p:txBody>
      </p:sp>
      <p:sp>
        <p:nvSpPr>
          <p:cNvPr id="145414" name="Rectangle 7"/>
          <p:cNvSpPr txBox="1">
            <a:spLocks noGrp="1" noChangeArrowheads="1"/>
          </p:cNvSpPr>
          <p:nvPr/>
        </p:nvSpPr>
        <p:spPr bwMode="auto">
          <a:xfrm>
            <a:off x="3883852" y="8684899"/>
            <a:ext cx="2972547" cy="457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3300">
                <a:solidFill>
                  <a:srgbClr val="FFFF00"/>
                </a:solidFill>
                <a:latin typeface="Arial" pitchFamily="34" charset="0"/>
                <a:cs typeface="Arial" pitchFamily="34" charset="0"/>
              </a:defRPr>
            </a:lvl1pPr>
            <a:lvl2pPr marL="742950" indent="-285750" eaLnBrk="0" hangingPunct="0">
              <a:defRPr sz="3300">
                <a:solidFill>
                  <a:srgbClr val="FFFF00"/>
                </a:solidFill>
                <a:latin typeface="Arial" pitchFamily="34" charset="0"/>
                <a:cs typeface="Arial" pitchFamily="34" charset="0"/>
              </a:defRPr>
            </a:lvl2pPr>
            <a:lvl3pPr marL="1143000" indent="-228600" eaLnBrk="0" hangingPunct="0">
              <a:defRPr sz="3300">
                <a:solidFill>
                  <a:srgbClr val="FFFF00"/>
                </a:solidFill>
                <a:latin typeface="Arial" pitchFamily="34" charset="0"/>
                <a:cs typeface="Arial" pitchFamily="34" charset="0"/>
              </a:defRPr>
            </a:lvl3pPr>
            <a:lvl4pPr marL="1600200" indent="-228600" eaLnBrk="0" hangingPunct="0">
              <a:defRPr sz="3300">
                <a:solidFill>
                  <a:srgbClr val="FFFF00"/>
                </a:solidFill>
                <a:latin typeface="Arial" pitchFamily="34" charset="0"/>
                <a:cs typeface="Arial" pitchFamily="34" charset="0"/>
              </a:defRPr>
            </a:lvl4pPr>
            <a:lvl5pPr marL="2057400" indent="-228600" eaLnBrk="0" hangingPunct="0">
              <a:defRPr sz="3300">
                <a:solidFill>
                  <a:srgbClr val="FFFF00"/>
                </a:solidFill>
                <a:latin typeface="Arial" pitchFamily="34" charset="0"/>
                <a:cs typeface="Arial" pitchFamily="34" charset="0"/>
              </a:defRPr>
            </a:lvl5pPr>
            <a:lvl6pPr marL="2514600" indent="-228600" eaLnBrk="0" fontAlgn="base" hangingPunct="0">
              <a:spcBef>
                <a:spcPct val="0"/>
              </a:spcBef>
              <a:spcAft>
                <a:spcPct val="0"/>
              </a:spcAft>
              <a:defRPr sz="3300">
                <a:solidFill>
                  <a:srgbClr val="FFFF00"/>
                </a:solidFill>
                <a:latin typeface="Arial" pitchFamily="34" charset="0"/>
                <a:cs typeface="Arial" pitchFamily="34" charset="0"/>
              </a:defRPr>
            </a:lvl6pPr>
            <a:lvl7pPr marL="2971800" indent="-228600" eaLnBrk="0" fontAlgn="base" hangingPunct="0">
              <a:spcBef>
                <a:spcPct val="0"/>
              </a:spcBef>
              <a:spcAft>
                <a:spcPct val="0"/>
              </a:spcAft>
              <a:defRPr sz="3300">
                <a:solidFill>
                  <a:srgbClr val="FFFF00"/>
                </a:solidFill>
                <a:latin typeface="Arial" pitchFamily="34" charset="0"/>
                <a:cs typeface="Arial" pitchFamily="34" charset="0"/>
              </a:defRPr>
            </a:lvl7pPr>
            <a:lvl8pPr marL="3429000" indent="-228600" eaLnBrk="0" fontAlgn="base" hangingPunct="0">
              <a:spcBef>
                <a:spcPct val="0"/>
              </a:spcBef>
              <a:spcAft>
                <a:spcPct val="0"/>
              </a:spcAft>
              <a:defRPr sz="3300">
                <a:solidFill>
                  <a:srgbClr val="FFFF00"/>
                </a:solidFill>
                <a:latin typeface="Arial" pitchFamily="34" charset="0"/>
                <a:cs typeface="Arial" pitchFamily="34" charset="0"/>
              </a:defRPr>
            </a:lvl8pPr>
            <a:lvl9pPr marL="3886200" indent="-228600" eaLnBrk="0" fontAlgn="base" hangingPunct="0">
              <a:spcBef>
                <a:spcPct val="0"/>
              </a:spcBef>
              <a:spcAft>
                <a:spcPct val="0"/>
              </a:spcAft>
              <a:defRPr sz="3300">
                <a:solidFill>
                  <a:srgbClr val="FFFF00"/>
                </a:solidFill>
                <a:latin typeface="Arial" pitchFamily="34" charset="0"/>
                <a:cs typeface="Arial" pitchFamily="34" charset="0"/>
              </a:defRPr>
            </a:lvl9pPr>
          </a:lstStyle>
          <a:p>
            <a:pPr algn="r" eaLnBrk="1" hangingPunct="1"/>
            <a:fld id="{BAC70EDA-EF72-4CB7-89A6-9C988DB9275A}" type="slidenum">
              <a:rPr lang="en-US" sz="1200" smtClean="0">
                <a:solidFill>
                  <a:prstClr val="black"/>
                </a:solidFill>
                <a:ea typeface="+mn-ea"/>
              </a:rPr>
              <a:pPr algn="r" eaLnBrk="1" hangingPunct="1"/>
              <a:t>5</a:t>
            </a:fld>
            <a:endParaRPr lang="en-US" sz="1200" smtClean="0">
              <a:solidFill>
                <a:prstClr val="black"/>
              </a:solidFill>
              <a:ea typeface="+mn-ea"/>
            </a:endParaRPr>
          </a:p>
        </p:txBody>
      </p:sp>
      <p:sp>
        <p:nvSpPr>
          <p:cNvPr id="145415" name="Slide Image Placeholder 1"/>
          <p:cNvSpPr>
            <a:spLocks noGrp="1" noRot="1" noChangeAspect="1" noTextEdit="1"/>
          </p:cNvSpPr>
          <p:nvPr>
            <p:ph type="sldImg"/>
          </p:nvPr>
        </p:nvSpPr>
        <p:spPr>
          <a:ln/>
        </p:spPr>
      </p:sp>
      <p:sp>
        <p:nvSpPr>
          <p:cNvPr id="14541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z="1400" b="1" dirty="0" smtClean="0">
              <a:latin typeface="Arial" pitchFamily="34" charset="0"/>
            </a:endParaRPr>
          </a:p>
        </p:txBody>
      </p:sp>
      <p:sp>
        <p:nvSpPr>
          <p:cNvPr id="145417" name="Slide Number Placeholder 3"/>
          <p:cNvSpPr txBox="1">
            <a:spLocks noGrp="1"/>
          </p:cNvSpPr>
          <p:nvPr/>
        </p:nvSpPr>
        <p:spPr bwMode="auto">
          <a:xfrm>
            <a:off x="3883852" y="8684899"/>
            <a:ext cx="2972547" cy="457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3300">
                <a:solidFill>
                  <a:srgbClr val="FFFF00"/>
                </a:solidFill>
                <a:latin typeface="Arial" pitchFamily="34" charset="0"/>
                <a:cs typeface="Arial" pitchFamily="34" charset="0"/>
              </a:defRPr>
            </a:lvl1pPr>
            <a:lvl2pPr marL="742950" indent="-285750" eaLnBrk="0" hangingPunct="0">
              <a:defRPr sz="3300">
                <a:solidFill>
                  <a:srgbClr val="FFFF00"/>
                </a:solidFill>
                <a:latin typeface="Arial" pitchFamily="34" charset="0"/>
                <a:cs typeface="Arial" pitchFamily="34" charset="0"/>
              </a:defRPr>
            </a:lvl2pPr>
            <a:lvl3pPr marL="1143000" indent="-228600" eaLnBrk="0" hangingPunct="0">
              <a:defRPr sz="3300">
                <a:solidFill>
                  <a:srgbClr val="FFFF00"/>
                </a:solidFill>
                <a:latin typeface="Arial" pitchFamily="34" charset="0"/>
                <a:cs typeface="Arial" pitchFamily="34" charset="0"/>
              </a:defRPr>
            </a:lvl3pPr>
            <a:lvl4pPr marL="1600200" indent="-228600" eaLnBrk="0" hangingPunct="0">
              <a:defRPr sz="3300">
                <a:solidFill>
                  <a:srgbClr val="FFFF00"/>
                </a:solidFill>
                <a:latin typeface="Arial" pitchFamily="34" charset="0"/>
                <a:cs typeface="Arial" pitchFamily="34" charset="0"/>
              </a:defRPr>
            </a:lvl4pPr>
            <a:lvl5pPr marL="2057400" indent="-228600" eaLnBrk="0" hangingPunct="0">
              <a:defRPr sz="3300">
                <a:solidFill>
                  <a:srgbClr val="FFFF00"/>
                </a:solidFill>
                <a:latin typeface="Arial" pitchFamily="34" charset="0"/>
                <a:cs typeface="Arial" pitchFamily="34" charset="0"/>
              </a:defRPr>
            </a:lvl5pPr>
            <a:lvl6pPr marL="2514600" indent="-228600" eaLnBrk="0" fontAlgn="base" hangingPunct="0">
              <a:spcBef>
                <a:spcPct val="0"/>
              </a:spcBef>
              <a:spcAft>
                <a:spcPct val="0"/>
              </a:spcAft>
              <a:defRPr sz="3300">
                <a:solidFill>
                  <a:srgbClr val="FFFF00"/>
                </a:solidFill>
                <a:latin typeface="Arial" pitchFamily="34" charset="0"/>
                <a:cs typeface="Arial" pitchFamily="34" charset="0"/>
              </a:defRPr>
            </a:lvl6pPr>
            <a:lvl7pPr marL="2971800" indent="-228600" eaLnBrk="0" fontAlgn="base" hangingPunct="0">
              <a:spcBef>
                <a:spcPct val="0"/>
              </a:spcBef>
              <a:spcAft>
                <a:spcPct val="0"/>
              </a:spcAft>
              <a:defRPr sz="3300">
                <a:solidFill>
                  <a:srgbClr val="FFFF00"/>
                </a:solidFill>
                <a:latin typeface="Arial" pitchFamily="34" charset="0"/>
                <a:cs typeface="Arial" pitchFamily="34" charset="0"/>
              </a:defRPr>
            </a:lvl7pPr>
            <a:lvl8pPr marL="3429000" indent="-228600" eaLnBrk="0" fontAlgn="base" hangingPunct="0">
              <a:spcBef>
                <a:spcPct val="0"/>
              </a:spcBef>
              <a:spcAft>
                <a:spcPct val="0"/>
              </a:spcAft>
              <a:defRPr sz="3300">
                <a:solidFill>
                  <a:srgbClr val="FFFF00"/>
                </a:solidFill>
                <a:latin typeface="Arial" pitchFamily="34" charset="0"/>
                <a:cs typeface="Arial" pitchFamily="34" charset="0"/>
              </a:defRPr>
            </a:lvl8pPr>
            <a:lvl9pPr marL="3886200" indent="-228600" eaLnBrk="0" fontAlgn="base" hangingPunct="0">
              <a:spcBef>
                <a:spcPct val="0"/>
              </a:spcBef>
              <a:spcAft>
                <a:spcPct val="0"/>
              </a:spcAft>
              <a:defRPr sz="3300">
                <a:solidFill>
                  <a:srgbClr val="FFFF00"/>
                </a:solidFill>
                <a:latin typeface="Arial" pitchFamily="34" charset="0"/>
                <a:cs typeface="Arial" pitchFamily="34" charset="0"/>
              </a:defRPr>
            </a:lvl9pPr>
          </a:lstStyle>
          <a:p>
            <a:pPr algn="r" eaLnBrk="1" hangingPunct="1"/>
            <a:fld id="{66F2BCF1-5E9D-4F55-BC08-312992FD4498}" type="slidenum">
              <a:rPr lang="en-US" sz="1200" smtClean="0">
                <a:solidFill>
                  <a:prstClr val="black"/>
                </a:solidFill>
                <a:ea typeface="+mn-ea"/>
              </a:rPr>
              <a:pPr algn="r" eaLnBrk="1" hangingPunct="1"/>
              <a:t>5</a:t>
            </a:fld>
            <a:endParaRPr lang="en-US" sz="1200" smtClean="0">
              <a:solidFill>
                <a:prstClr val="black"/>
              </a:solidFill>
              <a:ea typeface="+mn-e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interpretation of agric. systems was </a:t>
            </a:r>
          </a:p>
          <a:p>
            <a:r>
              <a:rPr lang="en-US" dirty="0" smtClean="0"/>
              <a:t>seen as too confining  </a:t>
            </a:r>
            <a:r>
              <a:rPr lang="en-US" dirty="0" err="1" smtClean="0"/>
              <a:t>Agric</a:t>
            </a:r>
            <a:r>
              <a:rPr lang="en-US" dirty="0" smtClean="0"/>
              <a:t> livelihood systems</a:t>
            </a:r>
          </a:p>
          <a:p>
            <a:endParaRPr lang="en-US" dirty="0"/>
          </a:p>
        </p:txBody>
      </p:sp>
      <p:sp>
        <p:nvSpPr>
          <p:cNvPr id="4" name="Slide Number Placeholder 3"/>
          <p:cNvSpPr>
            <a:spLocks noGrp="1"/>
          </p:cNvSpPr>
          <p:nvPr>
            <p:ph type="sldNum" sz="quarter" idx="10"/>
          </p:nvPr>
        </p:nvSpPr>
        <p:spPr/>
        <p:txBody>
          <a:bodyPr/>
          <a:lstStyle/>
          <a:p>
            <a:fld id="{14837D44-663A-49F6-B10B-3B667E87C6B5}" type="slidenum">
              <a:rPr lang="en-US" smtClean="0"/>
              <a:t>7</a:t>
            </a:fld>
            <a:endParaRPr lang="en-US"/>
          </a:p>
        </p:txBody>
      </p:sp>
    </p:spTree>
    <p:extLst>
      <p:ext uri="{BB962C8B-B14F-4D97-AF65-F5344CB8AC3E}">
        <p14:creationId xmlns:p14="http://schemas.microsoft.com/office/powerpoint/2010/main" val="2183623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D1D589B-EB71-460C-99C0-CE9D4236950F}" type="slidenum">
              <a:rPr lang="en-US" smtClean="0"/>
              <a:pPr>
                <a:defRPr/>
              </a:pPr>
              <a:t>10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89C998-87D6-41AF-B3DA-8D185D6068F8}" type="slidenum">
              <a:rPr lang="en-US"/>
              <a:pPr/>
              <a:t>11</a:t>
            </a:fld>
            <a:endParaRPr lang="en-US"/>
          </a:p>
        </p:txBody>
      </p:sp>
      <p:sp>
        <p:nvSpPr>
          <p:cNvPr id="103426" name="Rectangle 2"/>
          <p:cNvSpPr>
            <a:spLocks noGrp="1" noRot="1" noChangeAspect="1" noChangeArrowheads="1" noTextEdit="1"/>
          </p:cNvSpPr>
          <p:nvPr>
            <p:ph type="sldImg"/>
          </p:nvPr>
        </p:nvSpPr>
        <p:spPr>
          <a:xfrm>
            <a:off x="1143000" y="685800"/>
            <a:ext cx="4572000" cy="3429000"/>
          </a:xfrm>
          <a:ln/>
        </p:spPr>
      </p:sp>
      <p:sp>
        <p:nvSpPr>
          <p:cNvPr id="103427" name="Rectangle 3"/>
          <p:cNvSpPr>
            <a:spLocks noGrp="1" noChangeArrowheads="1"/>
          </p:cNvSpPr>
          <p:nvPr>
            <p:ph type="body" idx="1"/>
          </p:nvPr>
        </p:nvSpPr>
        <p:spPr>
          <a:xfrm>
            <a:off x="685481" y="4177229"/>
            <a:ext cx="5914685" cy="4114361"/>
          </a:xfrm>
        </p:spPr>
        <p:txBody>
          <a:bodyPr/>
          <a:lstStyle/>
          <a:p>
            <a:pPr marL="0">
              <a:spcBef>
                <a:spcPts val="0"/>
              </a:spcBef>
            </a:pPr>
            <a:r>
              <a:rPr lang="en-US" sz="1050" b="0" dirty="0" smtClean="0">
                <a:solidFill>
                  <a:schemeClr val="tx1"/>
                </a:solidFill>
                <a:effectLst/>
              </a:rPr>
              <a:t>yellow = tropical drylands</a:t>
            </a:r>
          </a:p>
          <a:p>
            <a:pPr marL="0">
              <a:spcBef>
                <a:spcPts val="0"/>
              </a:spcBef>
            </a:pPr>
            <a:r>
              <a:rPr lang="en-US" sz="1050" b="0" dirty="0" smtClean="0">
                <a:solidFill>
                  <a:schemeClr val="tx1"/>
                </a:solidFill>
                <a:effectLst/>
              </a:rPr>
              <a:t>pale</a:t>
            </a:r>
            <a:r>
              <a:rPr lang="en-US" sz="1050" b="0" baseline="0" dirty="0" smtClean="0">
                <a:solidFill>
                  <a:schemeClr val="tx1"/>
                </a:solidFill>
                <a:effectLst/>
              </a:rPr>
              <a:t> and dark brown = non-tropical drylands with winter and summer rainfall respectively</a:t>
            </a:r>
          </a:p>
          <a:p>
            <a:pPr marL="0">
              <a:spcBef>
                <a:spcPts val="0"/>
              </a:spcBef>
            </a:pPr>
            <a:endParaRPr lang="en-US" sz="1050" b="0" baseline="0" dirty="0" smtClean="0">
              <a:solidFill>
                <a:schemeClr val="tx1"/>
              </a:solidFill>
              <a:effectLst/>
            </a:endParaRPr>
          </a:p>
          <a:p>
            <a:pPr marL="0">
              <a:spcBef>
                <a:spcPts val="0"/>
              </a:spcBef>
            </a:pPr>
            <a:r>
              <a:rPr lang="en-US" sz="1050" b="0" dirty="0" smtClean="0">
                <a:solidFill>
                  <a:schemeClr val="tx1"/>
                </a:solidFill>
                <a:effectLst/>
              </a:rPr>
              <a:t>The dry areas of the developing world occupy about 3 billion hectares (41% of the earth’s surface) and are home to some 2.5 billion people (more than one-third of the world population) – and the majority of the world’s poor. </a:t>
            </a:r>
          </a:p>
          <a:p>
            <a:pPr marL="0">
              <a:spcBef>
                <a:spcPts val="0"/>
              </a:spcBef>
            </a:pPr>
            <a:endParaRPr lang="en-US" sz="1050" b="0" dirty="0" smtClean="0">
              <a:solidFill>
                <a:schemeClr val="tx1"/>
              </a:solidFill>
              <a:effectLst/>
            </a:endParaRPr>
          </a:p>
          <a:p>
            <a:pPr marL="0" eaLnBrk="1" hangingPunct="1">
              <a:spcBef>
                <a:spcPts val="0"/>
              </a:spcBef>
              <a:buClr>
                <a:srgbClr val="FFFF00"/>
              </a:buClr>
            </a:pPr>
            <a:r>
              <a:rPr lang="en-US" sz="1050" b="0" dirty="0" smtClean="0">
                <a:solidFill>
                  <a:schemeClr val="tx1"/>
                </a:solidFill>
                <a:effectLst/>
              </a:rPr>
              <a:t>In these areas, agriculture and </a:t>
            </a:r>
            <a:r>
              <a:rPr lang="en-US" sz="1050" b="0" dirty="0" err="1" smtClean="0">
                <a:solidFill>
                  <a:schemeClr val="tx1"/>
                </a:solidFill>
                <a:effectLst/>
              </a:rPr>
              <a:t>pastoralism</a:t>
            </a:r>
            <a:r>
              <a:rPr lang="en-US" sz="1050" b="0" dirty="0" smtClean="0">
                <a:solidFill>
                  <a:schemeClr val="tx1"/>
                </a:solidFill>
                <a:effectLst/>
              </a:rPr>
              <a:t> remain the main source of rural</a:t>
            </a:r>
            <a:r>
              <a:rPr lang="en-US" sz="1050" b="0" baseline="0" dirty="0" smtClean="0">
                <a:solidFill>
                  <a:schemeClr val="tx1"/>
                </a:solidFill>
                <a:effectLst/>
              </a:rPr>
              <a:t> livelihoods.  </a:t>
            </a:r>
            <a:r>
              <a:rPr lang="en-US" sz="1050" b="0" dirty="0" smtClean="0">
                <a:solidFill>
                  <a:schemeClr val="tx1"/>
                </a:solidFill>
                <a:effectLst/>
              </a:rPr>
              <a:t>They are highly vulnerable, fragile ecosystems: and economic activities are constrained by persistent</a:t>
            </a:r>
            <a:r>
              <a:rPr lang="en-US" sz="1050" b="0" baseline="0" dirty="0" smtClean="0">
                <a:solidFill>
                  <a:schemeClr val="tx1"/>
                </a:solidFill>
                <a:effectLst/>
              </a:rPr>
              <a:t> </a:t>
            </a:r>
            <a:r>
              <a:rPr lang="en-US" sz="1050" b="0" dirty="0" smtClean="0">
                <a:solidFill>
                  <a:schemeClr val="tx1"/>
                </a:solidFill>
                <a:effectLst/>
              </a:rPr>
              <a:t>water scarcity,</a:t>
            </a:r>
            <a:r>
              <a:rPr lang="en-US" sz="1050" b="0" baseline="0" dirty="0" smtClean="0">
                <a:solidFill>
                  <a:schemeClr val="tx1"/>
                </a:solidFill>
                <a:effectLst/>
              </a:rPr>
              <a:t> climatic variability and frequent droughts, r</a:t>
            </a:r>
            <a:r>
              <a:rPr lang="en-US" sz="1050" b="0" dirty="0" smtClean="0">
                <a:solidFill>
                  <a:schemeClr val="tx1"/>
                </a:solidFill>
                <a:effectLst/>
              </a:rPr>
              <a:t>apid natural resource degradation and desertification and groundwater depletion</a:t>
            </a:r>
          </a:p>
          <a:p>
            <a:pPr marL="0" eaLnBrk="1" hangingPunct="1">
              <a:spcBef>
                <a:spcPts val="0"/>
              </a:spcBef>
              <a:buClr>
                <a:srgbClr val="FFFF00"/>
              </a:buClr>
            </a:pPr>
            <a:endParaRPr lang="en-US" sz="1050" b="0" dirty="0" smtClean="0">
              <a:solidFill>
                <a:schemeClr val="tx1"/>
              </a:solidFill>
              <a:effectLst/>
            </a:endParaRPr>
          </a:p>
          <a:p>
            <a:pPr marL="0" eaLnBrk="1" hangingPunct="1">
              <a:spcBef>
                <a:spcPts val="0"/>
              </a:spcBef>
              <a:buClr>
                <a:srgbClr val="FFFF00"/>
              </a:buClr>
            </a:pPr>
            <a:r>
              <a:rPr lang="en-US" sz="1050" b="0" dirty="0" smtClean="0">
                <a:solidFill>
                  <a:schemeClr val="tx1"/>
                </a:solidFill>
                <a:effectLst/>
              </a:rPr>
              <a:t>They are furthered threatened by climate change (decline in annual precipitation and increase in mean</a:t>
            </a:r>
            <a:r>
              <a:rPr lang="en-US" sz="1050" b="0" baseline="0" dirty="0" smtClean="0">
                <a:solidFill>
                  <a:schemeClr val="tx1"/>
                </a:solidFill>
                <a:effectLst/>
              </a:rPr>
              <a:t> temperatures). </a:t>
            </a:r>
          </a:p>
          <a:p>
            <a:pPr marL="0" eaLnBrk="1" hangingPunct="1">
              <a:spcBef>
                <a:spcPts val="0"/>
              </a:spcBef>
              <a:buClr>
                <a:srgbClr val="FFFF00"/>
              </a:buClr>
            </a:pPr>
            <a:endParaRPr lang="en-US" sz="1050" b="0" baseline="0" dirty="0" smtClean="0">
              <a:solidFill>
                <a:schemeClr val="tx1"/>
              </a:solidFill>
              <a:effectLst/>
            </a:endParaRPr>
          </a:p>
          <a:p>
            <a:pPr marL="0" eaLnBrk="1" hangingPunct="1">
              <a:spcBef>
                <a:spcPts val="0"/>
              </a:spcBef>
              <a:buClr>
                <a:srgbClr val="FFFF00"/>
              </a:buClr>
            </a:pPr>
            <a:r>
              <a:rPr lang="en-US" sz="1050" b="0" baseline="0" dirty="0" smtClean="0">
                <a:solidFill>
                  <a:schemeClr val="tx1"/>
                </a:solidFill>
                <a:effectLst/>
              </a:rPr>
              <a:t>Dry lands, and particularly the most marginal lands (mountains, rangelands, and marginal arable areas), have suffered from underinvestment in research and development and supporting infrastructure</a:t>
            </a:r>
          </a:p>
          <a:p>
            <a:pPr marL="0" eaLnBrk="1" hangingPunct="1">
              <a:spcBef>
                <a:spcPts val="0"/>
              </a:spcBef>
              <a:buClr>
                <a:srgbClr val="FFFF00"/>
              </a:buClr>
            </a:pPr>
            <a:endParaRPr lang="en-US" sz="1050" b="0" baseline="0" dirty="0" smtClean="0">
              <a:solidFill>
                <a:schemeClr val="tx1"/>
              </a:solidFill>
              <a:effectLst/>
            </a:endParaRPr>
          </a:p>
          <a:p>
            <a:pPr marL="0" eaLnBrk="1" hangingPunct="1">
              <a:spcBef>
                <a:spcPts val="0"/>
              </a:spcBef>
              <a:buClr>
                <a:srgbClr val="FFFF00"/>
              </a:buClr>
            </a:pPr>
            <a:r>
              <a:rPr lang="en-US" sz="1050" kern="1200" dirty="0" smtClean="0">
                <a:solidFill>
                  <a:schemeClr val="tx1"/>
                </a:solidFill>
                <a:effectLst/>
                <a:latin typeface="Arial" charset="0"/>
                <a:ea typeface="+mn-ea"/>
                <a:cs typeface="Arial" charset="0"/>
              </a:rPr>
              <a:t>To ensure the future livelihoods of dryland farming communities, it is critical to </a:t>
            </a:r>
          </a:p>
          <a:p>
            <a:pPr marL="0" eaLnBrk="1" hangingPunct="1">
              <a:spcBef>
                <a:spcPts val="0"/>
              </a:spcBef>
              <a:buClr>
                <a:srgbClr val="FFFF00"/>
              </a:buClr>
            </a:pPr>
            <a:r>
              <a:rPr lang="en-US" sz="1050" b="1" kern="1200" dirty="0" smtClean="0">
                <a:solidFill>
                  <a:schemeClr val="tx1"/>
                </a:solidFill>
                <a:effectLst/>
                <a:latin typeface="Arial" charset="0"/>
                <a:ea typeface="+mn-ea"/>
                <a:cs typeface="Arial" charset="0"/>
              </a:rPr>
              <a:t>(1) </a:t>
            </a:r>
            <a:r>
              <a:rPr lang="en-US" sz="1050" kern="1200" dirty="0" smtClean="0">
                <a:solidFill>
                  <a:schemeClr val="tx1"/>
                </a:solidFill>
                <a:effectLst/>
                <a:latin typeface="Arial" charset="0"/>
                <a:ea typeface="+mn-ea"/>
                <a:cs typeface="Arial" charset="0"/>
              </a:rPr>
              <a:t>manage risk more effectively </a:t>
            </a:r>
            <a:r>
              <a:rPr lang="en-US" sz="1050" u="sng" kern="1200" dirty="0" smtClean="0">
                <a:solidFill>
                  <a:schemeClr val="tx1"/>
                </a:solidFill>
                <a:effectLst/>
                <a:latin typeface="Arial" charset="0"/>
                <a:ea typeface="+mn-ea"/>
                <a:cs typeface="Arial" charset="0"/>
              </a:rPr>
              <a:t>in the most vulnerable systems</a:t>
            </a:r>
            <a:r>
              <a:rPr lang="en-US" sz="1050" kern="1200" dirty="0" smtClean="0">
                <a:solidFill>
                  <a:schemeClr val="tx1"/>
                </a:solidFill>
                <a:effectLst/>
                <a:latin typeface="Arial" charset="0"/>
                <a:ea typeface="+mn-ea"/>
                <a:cs typeface="Arial" charset="0"/>
              </a:rPr>
              <a:t>, by building </a:t>
            </a:r>
            <a:r>
              <a:rPr lang="en-US" sz="1050" b="1" kern="1200" dirty="0" smtClean="0">
                <a:solidFill>
                  <a:schemeClr val="tx1"/>
                </a:solidFill>
                <a:effectLst/>
                <a:latin typeface="Arial" charset="0"/>
                <a:ea typeface="+mn-ea"/>
                <a:cs typeface="Arial" charset="0"/>
              </a:rPr>
              <a:t>ecosystem</a:t>
            </a:r>
            <a:r>
              <a:rPr lang="en-US" sz="1050" b="1" kern="1200" baseline="0" dirty="0" smtClean="0">
                <a:solidFill>
                  <a:schemeClr val="tx1"/>
                </a:solidFill>
                <a:effectLst/>
                <a:latin typeface="Arial" charset="0"/>
                <a:ea typeface="+mn-ea"/>
                <a:cs typeface="Arial" charset="0"/>
              </a:rPr>
              <a:t> resilience</a:t>
            </a:r>
            <a:r>
              <a:rPr lang="en-US" sz="1050" kern="1200" baseline="0" dirty="0" smtClean="0">
                <a:solidFill>
                  <a:schemeClr val="tx1"/>
                </a:solidFill>
                <a:effectLst/>
                <a:latin typeface="Arial" charset="0"/>
                <a:ea typeface="+mn-ea"/>
                <a:cs typeface="Arial" charset="0"/>
              </a:rPr>
              <a:t>, </a:t>
            </a:r>
            <a:r>
              <a:rPr lang="en-US" sz="1050" kern="1200" dirty="0" smtClean="0">
                <a:solidFill>
                  <a:schemeClr val="tx1"/>
                </a:solidFill>
                <a:effectLst/>
                <a:latin typeface="Arial" charset="0"/>
                <a:ea typeface="+mn-ea"/>
                <a:cs typeface="Arial" charset="0"/>
              </a:rPr>
              <a:t> and </a:t>
            </a:r>
          </a:p>
          <a:p>
            <a:pPr marL="0" eaLnBrk="1" hangingPunct="1">
              <a:spcBef>
                <a:spcPts val="0"/>
              </a:spcBef>
              <a:buClr>
                <a:srgbClr val="FFFF00"/>
              </a:buClr>
            </a:pPr>
            <a:r>
              <a:rPr lang="en-US" sz="1050" b="1" kern="1200" dirty="0" smtClean="0">
                <a:solidFill>
                  <a:schemeClr val="tx1"/>
                </a:solidFill>
                <a:effectLst/>
                <a:latin typeface="Arial" charset="0"/>
                <a:ea typeface="+mn-ea"/>
                <a:cs typeface="Arial" charset="0"/>
              </a:rPr>
              <a:t>(2) </a:t>
            </a:r>
            <a:r>
              <a:rPr lang="en-US" sz="1050" kern="1200" dirty="0" smtClean="0">
                <a:solidFill>
                  <a:schemeClr val="tx1"/>
                </a:solidFill>
                <a:effectLst/>
                <a:latin typeface="Arial" charset="0"/>
                <a:ea typeface="+mn-ea"/>
                <a:cs typeface="Arial" charset="0"/>
              </a:rPr>
              <a:t>enhance </a:t>
            </a:r>
            <a:r>
              <a:rPr lang="en-US" sz="1050" b="1" kern="1200" dirty="0" smtClean="0">
                <a:solidFill>
                  <a:schemeClr val="tx1"/>
                </a:solidFill>
                <a:effectLst/>
                <a:latin typeface="Arial" charset="0"/>
                <a:ea typeface="+mn-ea"/>
                <a:cs typeface="Arial" charset="0"/>
              </a:rPr>
              <a:t>production growth </a:t>
            </a:r>
            <a:r>
              <a:rPr lang="en-US" sz="1050" b="0" kern="1200" dirty="0" smtClean="0">
                <a:solidFill>
                  <a:schemeClr val="tx1"/>
                </a:solidFill>
                <a:effectLst/>
                <a:latin typeface="Arial" charset="0"/>
                <a:ea typeface="+mn-ea"/>
                <a:cs typeface="Arial" charset="0"/>
              </a:rPr>
              <a:t>in </a:t>
            </a:r>
            <a:r>
              <a:rPr lang="en-US" sz="1050" b="0" u="sng" kern="1200" dirty="0" smtClean="0">
                <a:solidFill>
                  <a:schemeClr val="tx1"/>
                </a:solidFill>
                <a:effectLst/>
                <a:latin typeface="Arial" charset="0"/>
                <a:ea typeface="+mn-ea"/>
                <a:cs typeface="Arial" charset="0"/>
              </a:rPr>
              <a:t>higher potential areas</a:t>
            </a:r>
            <a:r>
              <a:rPr lang="en-US" sz="1050" b="0" u="none" kern="1200" dirty="0" smtClean="0">
                <a:solidFill>
                  <a:schemeClr val="tx1"/>
                </a:solidFill>
                <a:effectLst/>
                <a:latin typeface="Arial" charset="0"/>
                <a:ea typeface="+mn-ea"/>
                <a:cs typeface="Arial" charset="0"/>
              </a:rPr>
              <a:t> </a:t>
            </a:r>
            <a:r>
              <a:rPr lang="en-US" sz="1050" kern="1200" dirty="0" smtClean="0">
                <a:solidFill>
                  <a:schemeClr val="tx1"/>
                </a:solidFill>
                <a:effectLst/>
                <a:latin typeface="Arial" charset="0"/>
                <a:ea typeface="+mn-ea"/>
                <a:cs typeface="Arial" charset="0"/>
              </a:rPr>
              <a:t>through both the diversification and the sustainable intensification of production systems. </a:t>
            </a:r>
          </a:p>
          <a:p>
            <a:pPr marL="0" indent="-363538">
              <a:spcBef>
                <a:spcPts val="0"/>
              </a:spcBef>
              <a:buFont typeface="Wingdings" pitchFamily="2" charset="2"/>
              <a:buNone/>
              <a:defRPr/>
            </a:pPr>
            <a:endParaRPr lang="en-US" sz="1050" b="1" kern="1200" dirty="0" smtClean="0">
              <a:solidFill>
                <a:srgbClr val="FF0000"/>
              </a:solidFill>
              <a:effectLst/>
              <a:latin typeface="Arial" charset="0"/>
              <a:ea typeface="+mn-ea"/>
              <a:cs typeface="Arial" charset="0"/>
            </a:endParaRPr>
          </a:p>
          <a:p>
            <a:pPr marL="0" indent="-363538">
              <a:spcBef>
                <a:spcPts val="0"/>
              </a:spcBef>
              <a:buFont typeface="Wingdings" pitchFamily="2" charset="2"/>
              <a:buNone/>
              <a:defRPr/>
            </a:pPr>
            <a:r>
              <a:rPr lang="en-US" sz="1050" b="1" kern="1200" dirty="0" smtClean="0">
                <a:solidFill>
                  <a:srgbClr val="FF0000"/>
                </a:solidFill>
                <a:effectLst/>
                <a:latin typeface="Arial" charset="0"/>
                <a:ea typeface="+mn-ea"/>
                <a:cs typeface="Arial" charset="0"/>
              </a:rPr>
              <a:t>Thus, the complexity of challenges facing </a:t>
            </a:r>
            <a:r>
              <a:rPr lang="en-US" sz="1050" b="1" dirty="0" smtClean="0">
                <a:solidFill>
                  <a:srgbClr val="FF0000"/>
                </a:solidFill>
                <a:latin typeface="Arial" pitchFamily="34" charset="0"/>
                <a:cs typeface="Arial" pitchFamily="34" charset="0"/>
              </a:rPr>
              <a:t>the dry areas </a:t>
            </a:r>
            <a:r>
              <a:rPr lang="en-US" sz="1050" b="1" kern="1200" dirty="0" smtClean="0">
                <a:solidFill>
                  <a:srgbClr val="FF0000"/>
                </a:solidFill>
                <a:effectLst/>
                <a:latin typeface="Arial" charset="0"/>
                <a:ea typeface="+mn-ea"/>
                <a:cs typeface="Arial" charset="0"/>
              </a:rPr>
              <a:t>requires an </a:t>
            </a:r>
            <a:r>
              <a:rPr lang="en-US" sz="1050" b="1" u="sng" kern="1200" dirty="0" smtClean="0">
                <a:solidFill>
                  <a:srgbClr val="FF0000"/>
                </a:solidFill>
                <a:effectLst/>
                <a:latin typeface="Arial" charset="0"/>
                <a:ea typeface="+mn-ea"/>
                <a:cs typeface="Arial" charset="0"/>
              </a:rPr>
              <a:t>integrated agro-ecosystems approach</a:t>
            </a:r>
            <a:r>
              <a:rPr lang="en-US" sz="1050" b="1" u="none" kern="1200" dirty="0" smtClean="0">
                <a:solidFill>
                  <a:srgbClr val="FF0000"/>
                </a:solidFill>
                <a:effectLst/>
                <a:latin typeface="Arial" charset="0"/>
                <a:ea typeface="+mn-ea"/>
                <a:cs typeface="Arial" charset="0"/>
              </a:rPr>
              <a:t> </a:t>
            </a:r>
            <a:r>
              <a:rPr lang="en-US" sz="1050" b="1" kern="1200" dirty="0" smtClean="0">
                <a:solidFill>
                  <a:srgbClr val="FF0000"/>
                </a:solidFill>
                <a:effectLst/>
                <a:latin typeface="Arial" charset="0"/>
                <a:ea typeface="+mn-ea"/>
                <a:cs typeface="Arial" charset="0"/>
              </a:rPr>
              <a:t>to research for development.   </a:t>
            </a:r>
            <a:r>
              <a:rPr lang="en-US" sz="1050" b="1" i="0" kern="1200" dirty="0" smtClean="0">
                <a:solidFill>
                  <a:srgbClr val="FF0000"/>
                </a:solidFill>
                <a:effectLst/>
                <a:latin typeface="Arial" charset="0"/>
                <a:ea typeface="+mn-ea"/>
                <a:cs typeface="Arial" charset="0"/>
              </a:rPr>
              <a:t>CRP1.1 will not be involved in basic research</a:t>
            </a:r>
            <a:r>
              <a:rPr lang="en-US" sz="1050" b="1" i="0" kern="1200" baseline="0" dirty="0" smtClean="0">
                <a:solidFill>
                  <a:srgbClr val="FF0000"/>
                </a:solidFill>
                <a:effectLst/>
                <a:latin typeface="Arial" charset="0"/>
                <a:ea typeface="+mn-ea"/>
                <a:cs typeface="Arial" charset="0"/>
              </a:rPr>
              <a:t> on single components of crop improvement and genetics, and other fields, but will take an integrated systems approach</a:t>
            </a:r>
            <a:r>
              <a:rPr lang="en-US" sz="1050" b="1" i="0" kern="1200" dirty="0" smtClean="0">
                <a:solidFill>
                  <a:srgbClr val="FF0000"/>
                </a:solidFill>
                <a:effectLst/>
                <a:latin typeface="Arial" charset="0"/>
                <a:ea typeface="+mn-ea"/>
                <a:cs typeface="Arial" charset="0"/>
              </a:rPr>
              <a:t>.</a:t>
            </a:r>
          </a:p>
          <a:p>
            <a:pPr eaLnBrk="1" hangingPunct="1">
              <a:spcBef>
                <a:spcPts val="1200"/>
              </a:spcBef>
              <a:buClr>
                <a:srgbClr val="FFFF00"/>
              </a:buClr>
            </a:pPr>
            <a:endParaRPr lang="en-US" sz="1400" baseline="0" dirty="0" smtClean="0">
              <a:solidFill>
                <a:schemeClr val="bg1"/>
              </a:solidFill>
            </a:endParaRPr>
          </a:p>
          <a:p>
            <a:pPr eaLnBrk="1" hangingPunct="1">
              <a:spcBef>
                <a:spcPts val="1200"/>
              </a:spcBef>
              <a:buClr>
                <a:srgbClr val="FFFF00"/>
              </a:buClr>
            </a:pPr>
            <a:endParaRPr lang="en-US" sz="1400" dirty="0" smtClean="0">
              <a:solidFill>
                <a:schemeClr val="bg1"/>
              </a:solidFill>
            </a:endParaRPr>
          </a:p>
          <a:p>
            <a:pPr eaLnBrk="1" hangingPunct="1">
              <a:spcBef>
                <a:spcPts val="1200"/>
              </a:spcBef>
              <a:buClr>
                <a:srgbClr val="FFFF00"/>
              </a:buClr>
            </a:pPr>
            <a:endParaRPr lang="en-US" sz="1400" dirty="0" smtClean="0">
              <a:solidFill>
                <a:schemeClr val="bg1"/>
              </a:solidFill>
            </a:endParaRPr>
          </a:p>
          <a:p>
            <a:pPr eaLnBrk="1" hangingPunct="1">
              <a:spcBef>
                <a:spcPts val="1200"/>
              </a:spcBef>
              <a:buClr>
                <a:srgbClr val="FFFF00"/>
              </a:buClr>
            </a:pPr>
            <a:endParaRPr lang="en-US" sz="1400" dirty="0" smtClean="0">
              <a:solidFill>
                <a:schemeClr val="bg1"/>
              </a:solidFill>
            </a:endParaRPr>
          </a:p>
          <a:p>
            <a:endParaRPr lang="en-US" sz="1400" b="1" dirty="0">
              <a:solidFill>
                <a:schemeClr val="tx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D1D589B-EB71-460C-99C0-CE9D4236950F}" type="slidenum">
              <a:rPr lang="en-US" smtClean="0"/>
              <a:pPr>
                <a:defRPr/>
              </a:pPr>
              <a:t>12</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Some problems with map—political sensibilities</a:t>
            </a:r>
            <a:endParaRPr lang="en-US" dirty="0"/>
          </a:p>
        </p:txBody>
      </p:sp>
      <p:sp>
        <p:nvSpPr>
          <p:cNvPr id="4" name="Slide Number Placeholder 3"/>
          <p:cNvSpPr>
            <a:spLocks noGrp="1"/>
          </p:cNvSpPr>
          <p:nvPr>
            <p:ph type="sldNum" sz="quarter" idx="10"/>
          </p:nvPr>
        </p:nvSpPr>
        <p:spPr/>
        <p:txBody>
          <a:bodyPr/>
          <a:lstStyle/>
          <a:p>
            <a:fld id="{0D1D3FE8-0144-DA41-9732-409EDB51D69E}" type="slidenum">
              <a:rPr lang="en-US" smtClean="0"/>
              <a:pPr/>
              <a:t>13</a:t>
            </a:fld>
            <a:endParaRPr lang="en-US"/>
          </a:p>
        </p:txBody>
      </p:sp>
    </p:spTree>
    <p:extLst>
      <p:ext uri="{BB962C8B-B14F-4D97-AF65-F5344CB8AC3E}">
        <p14:creationId xmlns:p14="http://schemas.microsoft.com/office/powerpoint/2010/main" val="927728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62004FA-85A5-964B-9D00-9CBE018B14D6}"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478728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D1D589B-EB71-460C-99C0-CE9D4236950F}" type="slidenum">
              <a:rPr lang="en-US" smtClean="0"/>
              <a:pPr>
                <a:defRPr/>
              </a:pPr>
              <a:t>26</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29</a:t>
            </a:fld>
            <a:endParaRPr lang="en-US"/>
          </a:p>
        </p:txBody>
      </p:sp>
    </p:spTree>
    <p:extLst>
      <p:ext uri="{BB962C8B-B14F-4D97-AF65-F5344CB8AC3E}">
        <p14:creationId xmlns:p14="http://schemas.microsoft.com/office/powerpoint/2010/main" val="1504349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30</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31</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34</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35</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36</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40</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41</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42</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44</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45</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46</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47</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48</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p:spPr>
        <p:txBody>
          <a:bodyPr/>
          <a:lstStyle/>
          <a:p>
            <a:pPr marL="228600" indent="-228600" eaLnBrk="1" hangingPunct="1"/>
            <a:endParaRPr lang="en-US" sz="1100" smtClean="0">
              <a:latin typeface="Arial" pitchFamily="34" charset="0"/>
              <a:cs typeface="Arial" pitchFamily="34" charset="0"/>
            </a:endParaRPr>
          </a:p>
        </p:txBody>
      </p:sp>
      <p:sp>
        <p:nvSpPr>
          <p:cNvPr id="32772" name="Slide Number Placeholder 3"/>
          <p:cNvSpPr>
            <a:spLocks noGrp="1"/>
          </p:cNvSpPr>
          <p:nvPr>
            <p:ph type="sldNum" sz="quarter" idx="5"/>
          </p:nvPr>
        </p:nvSpPr>
        <p:spPr>
          <a:noFill/>
        </p:spPr>
        <p:txBody>
          <a:bodyPr/>
          <a:lstStyle/>
          <a:p>
            <a:fld id="{A6E85483-9ED6-41CD-A602-F2F48B75F968}" type="slidenum">
              <a:rPr lang="en-US" smtClean="0">
                <a:latin typeface="Arial" pitchFamily="34" charset="0"/>
                <a:cs typeface="Arial" pitchFamily="34" charset="0"/>
              </a:rPr>
              <a:pPr/>
              <a:t>49</a:t>
            </a:fld>
            <a:endParaRPr lang="en-US" smtClean="0">
              <a:latin typeface="Arial" pitchFamily="34" charset="0"/>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50</a:t>
            </a:fld>
            <a:endParaRPr lang="en-US"/>
          </a:p>
        </p:txBody>
      </p:sp>
    </p:spTree>
    <p:extLst>
      <p:ext uri="{BB962C8B-B14F-4D97-AF65-F5344CB8AC3E}">
        <p14:creationId xmlns:p14="http://schemas.microsoft.com/office/powerpoint/2010/main" val="38694664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1D3FE8-0144-DA41-9732-409EDB51D69E}" type="slidenum">
              <a:rPr lang="en-US" smtClean="0"/>
              <a:pPr/>
              <a:t>51</a:t>
            </a:fld>
            <a:endParaRPr lang="en-US"/>
          </a:p>
        </p:txBody>
      </p:sp>
    </p:spTree>
    <p:extLst>
      <p:ext uri="{BB962C8B-B14F-4D97-AF65-F5344CB8AC3E}">
        <p14:creationId xmlns:p14="http://schemas.microsoft.com/office/powerpoint/2010/main" val="38694664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592BB38-497D-4CE3-97B3-2DE636AD3270}" type="slidenum">
              <a:rPr lang="it-IT"/>
              <a:pPr>
                <a:defRPr/>
              </a:pPr>
              <a:t>‹#›</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E4B02BC-C83C-4758-8FFD-6C5F1EF796D2}" type="slidenum">
              <a:rPr lang="it-IT"/>
              <a:pPr>
                <a:defRPr/>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64A52F9-A4FD-49AD-B593-EF5289A3A170}" type="slidenum">
              <a:rPr lang="it-IT"/>
              <a:pPr>
                <a:defRPr/>
              </a:pPr>
              <a:t>‹#›</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C2C707B-3B9E-4DBA-BA0C-C240E543A4FF}" type="slidenum">
              <a:rPr lang="it-IT"/>
              <a:pPr>
                <a:defRPr/>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CC2B5DA9-1DF9-4A97-9186-1F8945707D15}" type="slidenum">
              <a:rPr lang="it-IT"/>
              <a:pPr>
                <a:defRPr/>
              </a:pPr>
              <a:t>‹#›</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86A5E548-04F0-4DB9-8D17-D29A3749BA01}" type="slidenum">
              <a:rPr lang="it-IT"/>
              <a:pPr>
                <a:defRPr/>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517BB539-E008-4A01-8A50-3880B2E04A18}" type="slidenum">
              <a:rPr lang="it-IT"/>
              <a:pPr>
                <a:defRPr/>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815EA300-A20B-438E-8817-94400EEA0990}" type="slidenum">
              <a:rPr lang="it-IT"/>
              <a:pPr>
                <a:defRPr/>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F3BC0F4-F9FD-4765-9388-334CEA61710D}" type="slidenum">
              <a:rPr lang="it-IT"/>
              <a:pPr>
                <a:defRPr/>
              </a:pPr>
              <a:t>‹#›</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7806B0A4-E29C-4FC2-A23E-67A036C05B00}" type="slidenum">
              <a:rPr lang="it-IT"/>
              <a:pPr>
                <a:defRPr/>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B1B263C3-4E5F-4175-9061-677321EBFD5C}" type="slidenum">
              <a:rPr lang="it-IT"/>
              <a:pPr>
                <a:defRPr/>
              </a:pPr>
              <a:t>‹#›</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86D47018-0FE6-419C-BFFD-51D93ADE46F1}" type="datetimeFigureOut">
              <a:rPr lang="en-US">
                <a:solidFill>
                  <a:srgbClr val="000000"/>
                </a:solidFill>
              </a:rPr>
              <a:pPr>
                <a:defRPr/>
              </a:pPr>
              <a:t>7/4/2014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389627305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B14A6BDE-CFF6-47F5-BD1A-8464E30D31B7}" type="datetimeFigureOut">
              <a:rPr lang="en-US">
                <a:solidFill>
                  <a:srgbClr val="000000"/>
                </a:solidFill>
              </a:rPr>
              <a:pPr>
                <a:defRPr/>
              </a:pPr>
              <a:t>7/4/2014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252428205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4B4AF524-B071-45E3-B042-E0DB260E7828}" type="datetimeFigureOut">
              <a:rPr lang="en-US">
                <a:solidFill>
                  <a:srgbClr val="000000"/>
                </a:solidFill>
              </a:rPr>
              <a:pPr>
                <a:defRPr/>
              </a:pPr>
              <a:t>7/4/2014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54437914"/>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486E939A-CEFF-4737-96C7-2A77594592FA}" type="datetimeFigureOut">
              <a:rPr lang="en-US">
                <a:solidFill>
                  <a:srgbClr val="000000"/>
                </a:solidFill>
              </a:rPr>
              <a:pPr>
                <a:defRPr/>
              </a:pPr>
              <a:t>7/4/2014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3429448068"/>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5633F6E1-9139-411A-87C5-F48A78947363}" type="datetimeFigureOut">
              <a:rPr lang="en-US">
                <a:solidFill>
                  <a:srgbClr val="000000"/>
                </a:solidFill>
              </a:rPr>
              <a:pPr>
                <a:defRPr/>
              </a:pPr>
              <a:t>7/4/2014</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2403062710"/>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6D3AB0DA-E4FC-4958-8E75-72FDF7C2EC28}" type="datetimeFigureOut">
              <a:rPr lang="en-US">
                <a:solidFill>
                  <a:srgbClr val="000000"/>
                </a:solidFill>
              </a:rPr>
              <a:pPr>
                <a:defRPr/>
              </a:pPr>
              <a:t>7/4/2014</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350940743"/>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5E610F43-4C10-4787-B21A-625BDC729832}" type="datetimeFigureOut">
              <a:rPr lang="en-US">
                <a:solidFill>
                  <a:srgbClr val="000000"/>
                </a:solidFill>
              </a:rPr>
              <a:pPr>
                <a:defRPr/>
              </a:pPr>
              <a:t>7/4/2014</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27015420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2F8C2D18-3985-4E6F-9208-9C4FB4D314A7}" type="datetimeFigureOut">
              <a:rPr lang="en-US">
                <a:solidFill>
                  <a:srgbClr val="000000"/>
                </a:solidFill>
              </a:rPr>
              <a:pPr>
                <a:defRPr/>
              </a:pPr>
              <a:t>7/4/2014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48255550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56574146-1A71-4F98-98C0-EFEB6117C911}" type="datetimeFigureOut">
              <a:rPr lang="en-US">
                <a:solidFill>
                  <a:srgbClr val="000000"/>
                </a:solidFill>
              </a:rPr>
              <a:pPr>
                <a:defRPr/>
              </a:pPr>
              <a:t>7/4/2014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64461832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10329CF2-F570-4B5C-9119-502BEBFBD3FA}" type="datetimeFigureOut">
              <a:rPr lang="en-US">
                <a:solidFill>
                  <a:srgbClr val="000000"/>
                </a:solidFill>
              </a:rPr>
              <a:pPr>
                <a:defRPr/>
              </a:pPr>
              <a:t>7/4/2014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2338662708"/>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A9D3389E-E4AE-46B0-9A6A-5FD9AB50B1CE}" type="datetimeFigureOut">
              <a:rPr lang="en-US">
                <a:solidFill>
                  <a:srgbClr val="000000"/>
                </a:solidFill>
              </a:rPr>
              <a:pPr>
                <a:defRPr/>
              </a:pPr>
              <a:t>7/4/2014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78641855"/>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fld id="{0A1C0256-01D7-41E9-9913-6BE0C43BB76E}" type="datetimeFigureOut">
              <a:rPr lang="en-US">
                <a:solidFill>
                  <a:srgbClr val="000000"/>
                </a:solidFill>
              </a:rPr>
              <a:pPr>
                <a:defRPr/>
              </a:pPr>
              <a:t>7/4/2014</a:t>
            </a:fld>
            <a:endParaRPr lang="en-U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3485609936"/>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01D8B38F-63E1-4D22-AD03-74BCB8923735}" type="datetimeFigureOut">
              <a:rPr lang="en-US">
                <a:solidFill>
                  <a:srgbClr val="000000"/>
                </a:solidFill>
              </a:rPr>
              <a:pPr>
                <a:defRPr/>
              </a:pPr>
              <a:t>7/4/2014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749160956"/>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B01B11F9-F323-474F-9A1F-3610215A3918}" type="datetimeFigureOut">
              <a:rPr lang="en-US">
                <a:solidFill>
                  <a:srgbClr val="000000"/>
                </a:solidFill>
              </a:rPr>
              <a:pPr>
                <a:defRPr/>
              </a:pPr>
              <a:t>7/4/2014</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3525477619"/>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981200"/>
            <a:ext cx="7772400" cy="4114800"/>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fld id="{8FFBC331-27E8-49ED-B4C5-6CEA998D7719}" type="datetimeFigureOut">
              <a:rPr lang="en-US">
                <a:solidFill>
                  <a:srgbClr val="000000"/>
                </a:solidFill>
              </a:rPr>
              <a:pPr>
                <a:defRPr/>
              </a:pPr>
              <a:t>7/4/2014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4163865352"/>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fld id="{4672C877-410F-4FF3-8F16-D30FBAC21C26}" type="datetimeFigureOut">
              <a:rPr lang="en-US">
                <a:solidFill>
                  <a:srgbClr val="000000"/>
                </a:solidFill>
              </a:rPr>
              <a:pPr>
                <a:defRPr/>
              </a:pPr>
              <a:t>7/4/2014</a:t>
            </a:fld>
            <a:endParaRPr lang="en-US">
              <a:solidFill>
                <a:srgbClr val="000000"/>
              </a:solidFill>
            </a:endParaRPr>
          </a:p>
        </p:txBody>
      </p:sp>
      <p:sp>
        <p:nvSpPr>
          <p:cNvPr id="7"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774160806"/>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685800" y="1981200"/>
            <a:ext cx="7772400" cy="4114800"/>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fld id="{1A5A4F4F-72DF-4332-8D07-76B91A13A5AA}" type="datetimeFigureOut">
              <a:rPr lang="en-US">
                <a:solidFill>
                  <a:srgbClr val="000000"/>
                </a:solidFill>
              </a:rPr>
              <a:pPr>
                <a:defRPr/>
              </a:pPr>
              <a:t>7/4/2014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0553953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descr="paperBackingColor.jpg"/>
          <p:cNvPicPr>
            <a:picLocks noChangeAspect="1"/>
          </p:cNvPicPr>
          <p:nvPr/>
        </p:nvPicPr>
        <p:blipFill>
          <a:blip r:embed="rId2"/>
          <a:srcRect l="469" t="13915"/>
          <a:stretch>
            <a:fillRect/>
          </a:stretch>
        </p:blipFill>
        <p:spPr>
          <a:xfrm>
            <a:off x="1613903" y="699248"/>
            <a:ext cx="5916194" cy="3837694"/>
          </a:xfrm>
          <a:prstGeom prst="rect">
            <a:avLst/>
          </a:prstGeom>
          <a:solidFill>
            <a:srgbClr val="FFFFFF">
              <a:shade val="85000"/>
            </a:srgbClr>
          </a:solidFill>
          <a:ln w="22225" cap="sq">
            <a:solidFill>
              <a:srgbClr val="FDFDFD"/>
            </a:solidFill>
            <a:miter lim="800000"/>
          </a:ln>
          <a:effectLst>
            <a:outerShdw blurRad="57150" dist="37500" dir="7560000" sy="98000" kx="80000" ky="63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pic>
      <p:sp>
        <p:nvSpPr>
          <p:cNvPr id="4" name="Date Placeholder 3"/>
          <p:cNvSpPr>
            <a:spLocks noGrp="1"/>
          </p:cNvSpPr>
          <p:nvPr>
            <p:ph type="dt" sz="half" idx="10"/>
          </p:nvPr>
        </p:nvSpPr>
        <p:spPr/>
        <p:txBody>
          <a:bodyPr/>
          <a:lstStyle/>
          <a:p>
            <a:fld id="{0ED0F0FD-4E7F-0D4A-B187-B7C0B9A03606}" type="datetimeFigureOut">
              <a:rPr lang="en-US" smtClean="0">
                <a:solidFill>
                  <a:prstClr val="white">
                    <a:lumMod val="65000"/>
                    <a:lumOff val="35000"/>
                  </a:prstClr>
                </a:solidFill>
              </a:rPr>
              <a:pPr/>
              <a:t>7/4/2014</a:t>
            </a:fld>
            <a:endParaRPr lang="en-US">
              <a:solidFill>
                <a:prstClr val="white">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white">
                    <a:lumMod val="65000"/>
                    <a:lumOff val="35000"/>
                  </a:prstClr>
                </a:solidFill>
              </a:rPr>
              <a:pPr/>
              <a:t>‹#›</a:t>
            </a:fld>
            <a:endParaRPr lang="en-US">
              <a:solidFill>
                <a:prstClr val="white">
                  <a:lumMod val="65000"/>
                  <a:lumOff val="35000"/>
                </a:prstClr>
              </a:solidFill>
            </a:endParaRPr>
          </a:p>
        </p:txBody>
      </p:sp>
      <p:sp>
        <p:nvSpPr>
          <p:cNvPr id="2" name="Title 1"/>
          <p:cNvSpPr>
            <a:spLocks noGrp="1"/>
          </p:cNvSpPr>
          <p:nvPr>
            <p:ph type="ctrTitle"/>
          </p:nvPr>
        </p:nvSpPr>
        <p:spPr>
          <a:xfrm>
            <a:off x="1709569" y="1143000"/>
            <a:ext cx="5724862" cy="1846961"/>
          </a:xfrm>
        </p:spPr>
        <p:txBody>
          <a:bodyPr vert="horz" lIns="91440" tIns="45720" rIns="91440" bIns="45720" rtlCol="0" anchor="b" anchorCtr="0">
            <a:noAutofit/>
          </a:bodyPr>
          <a:lstStyle>
            <a:lvl1pPr algn="ctr" defTabSz="914400" rtl="0" eaLnBrk="1" latinLnBrk="0" hangingPunct="1">
              <a:spcBef>
                <a:spcPct val="0"/>
              </a:spcBef>
              <a:buNone/>
              <a:defRPr sz="6000" kern="1200">
                <a:solidFill>
                  <a:schemeClr val="bg2">
                    <a:lumMod val="75000"/>
                  </a:schemeClr>
                </a:solidFill>
                <a:effectLst>
                  <a:outerShdw blurRad="50800" dist="38100" dir="2700000" algn="tl"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1709569" y="2994212"/>
            <a:ext cx="5724862" cy="1007200"/>
          </a:xfrm>
        </p:spPr>
        <p:txBody>
          <a:bodyPr vert="horz" lIns="91440" tIns="45720" rIns="91440" bIns="45720" rtlCol="0">
            <a:normAutofit/>
          </a:bodyPr>
          <a:lstStyle>
            <a:lvl1pPr marL="0" indent="0" algn="ctr" defTabSz="914400" rtl="0" eaLnBrk="1" latinLnBrk="0" hangingPunct="1">
              <a:spcBef>
                <a:spcPts val="0"/>
              </a:spcBef>
              <a:buSzPct val="90000"/>
              <a:buFont typeface="Wingdings" pitchFamily="2" charset="2"/>
              <a:buNone/>
              <a:defRPr sz="2000" kern="1200">
                <a:solidFill>
                  <a:schemeClr val="bg2">
                    <a:lumMod val="75000"/>
                  </a:schemeClr>
                </a:solidFill>
                <a:effectLst>
                  <a:outerShdw blurRad="50800" dist="38100" dir="2700000" algn="tl" rotWithShape="0">
                    <a:prstClr val="black">
                      <a:alpha val="40000"/>
                    </a:prst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1612704505"/>
      </p:ext>
    </p:extLst>
  </p:cSld>
  <p:clrMapOvr>
    <a:overrideClrMapping bg1="dk1" tx1="lt1" bg2="dk2" tx2="lt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42273227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pic>
        <p:nvPicPr>
          <p:cNvPr id="12" name="Picture 11" descr="titlePhotoBacking-r.png"/>
          <p:cNvPicPr>
            <a:picLocks noChangeAspect="1"/>
          </p:cNvPicPr>
          <p:nvPr/>
        </p:nvPicPr>
        <p:blipFill>
          <a:blip r:embed="rId2"/>
          <a:srcRect l="17353" t="9412" r="17500" b="32353"/>
          <a:stretch>
            <a:fillRect/>
          </a:stretch>
        </p:blipFill>
        <p:spPr>
          <a:xfrm>
            <a:off x="1586753" y="645459"/>
            <a:ext cx="5957047" cy="3993776"/>
          </a:xfrm>
          <a:prstGeom prst="rect">
            <a:avLst/>
          </a:prstGeom>
        </p:spPr>
      </p:pic>
      <p:sp>
        <p:nvSpPr>
          <p:cNvPr id="4" name="Date Placeholder 3"/>
          <p:cNvSpPr>
            <a:spLocks noGrp="1"/>
          </p:cNvSpPr>
          <p:nvPr>
            <p:ph type="dt" sz="half" idx="10"/>
          </p:nvPr>
        </p:nvSpPr>
        <p:spPr>
          <a:xfrm>
            <a:off x="457200" y="6324600"/>
            <a:ext cx="2133600" cy="273050"/>
          </a:xfrm>
        </p:spPr>
        <p:txBody>
          <a:bodyPr/>
          <a:lstStyle>
            <a:lvl1pPr>
              <a:defRPr sz="1400">
                <a:solidFill>
                  <a:schemeClr val="tx2">
                    <a:lumMod val="75000"/>
                  </a:schemeClr>
                </a:solidFill>
              </a:defRPr>
            </a:lvl1pPr>
          </a:lstStyle>
          <a:p>
            <a:fld id="{0ED0F0FD-4E7F-0D4A-B187-B7C0B9A03606}" type="datetimeFigureOut">
              <a:rPr lang="en-US" smtClean="0">
                <a:solidFill>
                  <a:srgbClr val="E8E9D1">
                    <a:lumMod val="75000"/>
                  </a:srgbClr>
                </a:solidFill>
              </a:rPr>
              <a:pPr/>
              <a:t>7/4/2014</a:t>
            </a:fld>
            <a:endParaRPr lang="en-US">
              <a:solidFill>
                <a:srgbClr val="E8E9D1">
                  <a:lumMod val="75000"/>
                </a:srgbClr>
              </a:solidFill>
            </a:endParaRPr>
          </a:p>
        </p:txBody>
      </p:sp>
      <p:sp>
        <p:nvSpPr>
          <p:cNvPr id="5" name="Footer Placeholder 4"/>
          <p:cNvSpPr>
            <a:spLocks noGrp="1"/>
          </p:cNvSpPr>
          <p:nvPr>
            <p:ph type="ftr" sz="quarter" idx="11"/>
          </p:nvPr>
        </p:nvSpPr>
        <p:spPr>
          <a:xfrm>
            <a:off x="3124200" y="6324600"/>
            <a:ext cx="2895600" cy="273050"/>
          </a:xfrm>
        </p:spPr>
        <p:txBody>
          <a:bodyPr/>
          <a:lstStyle>
            <a:lvl1pPr>
              <a:defRPr sz="1400">
                <a:solidFill>
                  <a:schemeClr val="tx2">
                    <a:lumMod val="75000"/>
                  </a:schemeClr>
                </a:solidFill>
              </a:defRPr>
            </a:lvl1pPr>
          </a:lstStyle>
          <a:p>
            <a:endParaRPr lang="en-US">
              <a:solidFill>
                <a:srgbClr val="E8E9D1">
                  <a:lumMod val="75000"/>
                </a:srgbClr>
              </a:solidFill>
            </a:endParaRPr>
          </a:p>
        </p:txBody>
      </p:sp>
      <p:sp>
        <p:nvSpPr>
          <p:cNvPr id="6" name="Slide Number Placeholder 5"/>
          <p:cNvSpPr>
            <a:spLocks noGrp="1"/>
          </p:cNvSpPr>
          <p:nvPr>
            <p:ph type="sldNum" sz="quarter" idx="12"/>
          </p:nvPr>
        </p:nvSpPr>
        <p:spPr>
          <a:xfrm>
            <a:off x="6553200" y="6324600"/>
            <a:ext cx="2133600" cy="273050"/>
          </a:xfrm>
        </p:spPr>
        <p:txBody>
          <a:bodyPr/>
          <a:lstStyle>
            <a:lvl1pPr>
              <a:defRPr sz="1400">
                <a:solidFill>
                  <a:schemeClr val="tx2">
                    <a:lumMod val="75000"/>
                  </a:schemeClr>
                </a:solidFill>
              </a:defRPr>
            </a:lvl1pPr>
          </a:lstStyle>
          <a:p>
            <a:fld id="{A8EE271F-E62F-BA48-878F-C308AE521C35}" type="slidenum">
              <a:rPr lang="en-US" smtClean="0">
                <a:solidFill>
                  <a:srgbClr val="E8E9D1">
                    <a:lumMod val="75000"/>
                  </a:srgbClr>
                </a:solidFill>
              </a:rPr>
              <a:pPr/>
              <a:t>‹#›</a:t>
            </a:fld>
            <a:endParaRPr lang="en-US">
              <a:solidFill>
                <a:srgbClr val="E8E9D1">
                  <a:lumMod val="75000"/>
                </a:srgbClr>
              </a:solidFill>
            </a:endParaRPr>
          </a:p>
        </p:txBody>
      </p:sp>
      <p:sp>
        <p:nvSpPr>
          <p:cNvPr id="2" name="Title 1"/>
          <p:cNvSpPr>
            <a:spLocks noGrp="1"/>
          </p:cNvSpPr>
          <p:nvPr>
            <p:ph type="ctrTitle"/>
          </p:nvPr>
        </p:nvSpPr>
        <p:spPr>
          <a:xfrm>
            <a:off x="524435" y="4953000"/>
            <a:ext cx="8095130" cy="857250"/>
          </a:xfrm>
        </p:spPr>
        <p:txBody>
          <a:bodyPr anchor="b" anchorCtr="0">
            <a:noAutofit/>
          </a:bodyPr>
          <a:lstStyle>
            <a:lvl1pPr>
              <a:defRPr sz="540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Subtitle 2"/>
          <p:cNvSpPr>
            <a:spLocks noGrp="1"/>
          </p:cNvSpPr>
          <p:nvPr>
            <p:ph type="subTitle" idx="1"/>
          </p:nvPr>
        </p:nvSpPr>
        <p:spPr>
          <a:xfrm>
            <a:off x="524435" y="5791200"/>
            <a:ext cx="8095130" cy="507200"/>
          </a:xfrm>
        </p:spPr>
        <p:txBody>
          <a:bodyPr>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11" name="Picture Placeholder 10"/>
          <p:cNvSpPr>
            <a:spLocks noGrp="1"/>
          </p:cNvSpPr>
          <p:nvPr>
            <p:ph type="pic" sz="quarter" idx="13"/>
          </p:nvPr>
        </p:nvSpPr>
        <p:spPr>
          <a:xfrm>
            <a:off x="1764792" y="804672"/>
            <a:ext cx="5638800" cy="3657600"/>
          </a:xfrm>
        </p:spPr>
        <p:txBody>
          <a:bodyPr/>
          <a:lstStyle>
            <a:lvl1pPr>
              <a:buNone/>
              <a:defRPr>
                <a:solidFill>
                  <a:schemeClr val="bg2"/>
                </a:solidFill>
              </a:defRPr>
            </a:lvl1pPr>
          </a:lstStyle>
          <a:p>
            <a:r>
              <a:rPr lang="en-US" smtClean="0"/>
              <a:t>Click icon to add picture</a:t>
            </a:r>
            <a:endParaRPr/>
          </a:p>
        </p:txBody>
      </p:sp>
    </p:spTree>
    <p:extLst>
      <p:ext uri="{BB962C8B-B14F-4D97-AF65-F5344CB8AC3E}">
        <p14:creationId xmlns:p14="http://schemas.microsoft.com/office/powerpoint/2010/main" val="3568900210"/>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90818" y="2514600"/>
            <a:ext cx="8162365" cy="914400"/>
          </a:xfrm>
        </p:spPr>
        <p:txBody>
          <a:bodyPr anchor="b" anchorCtr="0"/>
          <a:lstStyle>
            <a:lvl1pPr algn="ctr">
              <a:defRPr sz="5400" b="0" cap="none" baseline="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Text Placeholder 2"/>
          <p:cNvSpPr>
            <a:spLocks noGrp="1"/>
          </p:cNvSpPr>
          <p:nvPr>
            <p:ph type="body" idx="1"/>
          </p:nvPr>
        </p:nvSpPr>
        <p:spPr>
          <a:xfrm>
            <a:off x="490818" y="3429000"/>
            <a:ext cx="8162365" cy="701000"/>
          </a:xfrm>
        </p:spPr>
        <p:txBody>
          <a:bodyPr anchor="t" anchorCtr="0">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vert="horz" lIns="91440" tIns="45720" rIns="91440" bIns="45720" rtlCol="0" anchor="ctr"/>
          <a:lstStyle>
            <a:lvl1pPr marL="0" algn="l" defTabSz="914400" rtl="0" eaLnBrk="1" latinLnBrk="0" hangingPunct="1">
              <a:defRPr sz="1400" kern="1200">
                <a:solidFill>
                  <a:schemeClr val="tx2">
                    <a:lumMod val="75000"/>
                  </a:schemeClr>
                </a:solidFill>
                <a:latin typeface="+mn-lt"/>
                <a:ea typeface="+mn-ea"/>
                <a:cs typeface="+mn-cs"/>
              </a:defRPr>
            </a:lvl1pPr>
          </a:lstStyle>
          <a:p>
            <a:fld id="{0ED0F0FD-4E7F-0D4A-B187-B7C0B9A03606}" type="datetimeFigureOut">
              <a:rPr lang="en-US" smtClean="0">
                <a:solidFill>
                  <a:srgbClr val="E8E9D1">
                    <a:lumMod val="75000"/>
                  </a:srgbClr>
                </a:solidFill>
              </a:rPr>
              <a:pPr/>
              <a:t>7/4/2014</a:t>
            </a:fld>
            <a:endParaRPr lang="en-US">
              <a:solidFill>
                <a:srgbClr val="E8E9D1">
                  <a:lumMod val="75000"/>
                </a:srgbClr>
              </a:solidFill>
            </a:endParaRPr>
          </a:p>
        </p:txBody>
      </p:sp>
      <p:sp>
        <p:nvSpPr>
          <p:cNvPr id="5" name="Footer Placeholder 4"/>
          <p:cNvSpPr>
            <a:spLocks noGrp="1"/>
          </p:cNvSpPr>
          <p:nvPr>
            <p:ph type="ftr" sz="quarter" idx="11"/>
          </p:nvPr>
        </p:nvSpPr>
        <p:spPr/>
        <p:txBody>
          <a:bodyPr vert="horz" lIns="91440" tIns="45720" rIns="91440" bIns="45720" rtlCol="0" anchor="ctr"/>
          <a:lstStyle>
            <a:lvl1pPr marL="0" algn="ctr" defTabSz="914400" rtl="0" eaLnBrk="1" latinLnBrk="0" hangingPunct="1">
              <a:defRPr sz="1400" kern="1200">
                <a:solidFill>
                  <a:schemeClr val="tx2">
                    <a:lumMod val="75000"/>
                  </a:schemeClr>
                </a:solidFill>
                <a:latin typeface="+mn-lt"/>
                <a:ea typeface="+mn-ea"/>
                <a:cs typeface="+mn-cs"/>
              </a:defRPr>
            </a:lvl1pPr>
          </a:lstStyle>
          <a:p>
            <a:endParaRPr lang="en-US">
              <a:solidFill>
                <a:srgbClr val="E8E9D1">
                  <a:lumMod val="75000"/>
                </a:srgbClr>
              </a:solidFill>
            </a:endParaRPr>
          </a:p>
        </p:txBody>
      </p:sp>
      <p:sp>
        <p:nvSpPr>
          <p:cNvPr id="6" name="Slide Number Placeholder 5"/>
          <p:cNvSpPr>
            <a:spLocks noGrp="1"/>
          </p:cNvSpPr>
          <p:nvPr>
            <p:ph type="sldNum" sz="quarter" idx="12"/>
          </p:nvPr>
        </p:nvSpPr>
        <p:spPr/>
        <p:txBody>
          <a:bodyPr vert="horz" lIns="91440" tIns="45720" rIns="91440" bIns="45720" rtlCol="0" anchor="ctr"/>
          <a:lstStyle>
            <a:lvl1pPr marL="0" algn="r" defTabSz="914400" rtl="0" eaLnBrk="1" latinLnBrk="0" hangingPunct="1">
              <a:defRPr sz="1400" kern="1200">
                <a:solidFill>
                  <a:schemeClr val="tx2">
                    <a:lumMod val="75000"/>
                  </a:schemeClr>
                </a:solidFill>
                <a:latin typeface="+mn-lt"/>
                <a:ea typeface="+mn-ea"/>
                <a:cs typeface="+mn-cs"/>
              </a:defRPr>
            </a:lvl1pPr>
          </a:lstStyle>
          <a:p>
            <a:fld id="{A8EE271F-E62F-BA48-878F-C308AE521C35}" type="slidenum">
              <a:rPr lang="en-US" smtClean="0">
                <a:solidFill>
                  <a:srgbClr val="E8E9D1">
                    <a:lumMod val="75000"/>
                  </a:srgbClr>
                </a:solidFill>
              </a:rPr>
              <a:pPr/>
              <a:t>‹#›</a:t>
            </a:fld>
            <a:endParaRPr lang="en-US">
              <a:solidFill>
                <a:srgbClr val="E8E9D1">
                  <a:lumMod val="75000"/>
                </a:srgbClr>
              </a:solidFill>
            </a:endParaRPr>
          </a:p>
        </p:txBody>
      </p:sp>
    </p:spTree>
    <p:extLst>
      <p:ext uri="{BB962C8B-B14F-4D97-AF65-F5344CB8AC3E}">
        <p14:creationId xmlns:p14="http://schemas.microsoft.com/office/powerpoint/2010/main" val="1203621877"/>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482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3390937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23900" y="1598613"/>
            <a:ext cx="3773488"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23900" y="2174875"/>
            <a:ext cx="3773488"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45026" y="1598613"/>
            <a:ext cx="3776472"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3776472"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en-US">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9537146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8" name="Content Placeholder 2"/>
          <p:cNvSpPr>
            <a:spLocks noGrp="1"/>
          </p:cNvSpPr>
          <p:nvPr>
            <p:ph sz="half" idx="13"/>
          </p:nvPr>
        </p:nvSpPr>
        <p:spPr>
          <a:xfrm>
            <a:off x="723900" y="3914170"/>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14421435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8"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27052149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en-US">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6" name="Content Placeholder 2"/>
          <p:cNvSpPr>
            <a:spLocks noGrp="1"/>
          </p:cNvSpPr>
          <p:nvPr>
            <p:ph sz="half" idx="1"/>
          </p:nvPr>
        </p:nvSpPr>
        <p:spPr>
          <a:xfrm>
            <a:off x="7239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Content Placeholder 2"/>
          <p:cNvSpPr>
            <a:spLocks noGrp="1"/>
          </p:cNvSpPr>
          <p:nvPr>
            <p:ph sz="half" idx="13"/>
          </p:nvPr>
        </p:nvSpPr>
        <p:spPr>
          <a:xfrm>
            <a:off x="7239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30734674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en-US">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8886663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en-US">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42000000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0363" y="1143000"/>
            <a:ext cx="3807662" cy="1341344"/>
          </a:xfrm>
        </p:spPr>
        <p:txBody>
          <a:bodyPr anchor="b"/>
          <a:lstStyle>
            <a:lvl1pPr algn="ctr">
              <a:defRPr sz="4400" b="0"/>
            </a:lvl1pPr>
          </a:lstStyle>
          <a:p>
            <a:r>
              <a:rPr lang="en-US" smtClean="0"/>
              <a:t>Click to edit Master title style</a:t>
            </a:r>
            <a:endParaRPr/>
          </a:p>
        </p:txBody>
      </p:sp>
      <p:sp>
        <p:nvSpPr>
          <p:cNvPr id="3" name="Content Placeholder 2"/>
          <p:cNvSpPr>
            <a:spLocks noGrp="1"/>
          </p:cNvSpPr>
          <p:nvPr>
            <p:ph idx="1"/>
          </p:nvPr>
        </p:nvSpPr>
        <p:spPr>
          <a:xfrm>
            <a:off x="4648199" y="605118"/>
            <a:ext cx="3776472" cy="5565495"/>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10363" y="2618815"/>
            <a:ext cx="3807662"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14985657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pic>
        <p:nvPicPr>
          <p:cNvPr id="10" name="Picture 9" descr="pictureCaptionBacking.png"/>
          <p:cNvPicPr>
            <a:picLocks noChangeAspect="1"/>
          </p:cNvPicPr>
          <p:nvPr/>
        </p:nvPicPr>
        <p:blipFill>
          <a:blip r:embed="rId2"/>
          <a:srcRect l="52272" t="8889" r="5152" b="16566"/>
          <a:stretch>
            <a:fillRect/>
          </a:stretch>
        </p:blipFill>
        <p:spPr>
          <a:xfrm>
            <a:off x="4594412" y="663388"/>
            <a:ext cx="3893127" cy="5112327"/>
          </a:xfrm>
          <a:prstGeom prst="rect">
            <a:avLst/>
          </a:prstGeom>
        </p:spPr>
      </p:pic>
      <p:sp>
        <p:nvSpPr>
          <p:cNvPr id="11" name="Title 1"/>
          <p:cNvSpPr>
            <a:spLocks noGrp="1"/>
          </p:cNvSpPr>
          <p:nvPr>
            <p:ph type="title"/>
          </p:nvPr>
        </p:nvSpPr>
        <p:spPr>
          <a:xfrm>
            <a:off x="725487" y="1143000"/>
            <a:ext cx="3792537" cy="1341344"/>
          </a:xfrm>
        </p:spPr>
        <p:txBody>
          <a:bodyPr anchor="b"/>
          <a:lstStyle>
            <a:lvl1pPr algn="ctr">
              <a:defRPr sz="4400" b="0"/>
            </a:lvl1pPr>
          </a:lstStyle>
          <a:p>
            <a:r>
              <a:rPr lang="en-US" smtClean="0"/>
              <a:t>Click to edit Master title style</a:t>
            </a:r>
            <a:endParaRPr/>
          </a:p>
        </p:txBody>
      </p:sp>
      <p:sp>
        <p:nvSpPr>
          <p:cNvPr id="12" name="Text Placeholder 3"/>
          <p:cNvSpPr>
            <a:spLocks noGrp="1"/>
          </p:cNvSpPr>
          <p:nvPr>
            <p:ph type="body" sz="half" idx="2"/>
          </p:nvPr>
        </p:nvSpPr>
        <p:spPr>
          <a:xfrm>
            <a:off x="725487" y="2618815"/>
            <a:ext cx="3792537"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Picture Placeholder 2"/>
          <p:cNvSpPr>
            <a:spLocks noGrp="1"/>
          </p:cNvSpPr>
          <p:nvPr>
            <p:ph type="pic" idx="1"/>
          </p:nvPr>
        </p:nvSpPr>
        <p:spPr>
          <a:xfrm>
            <a:off x="4829938" y="864971"/>
            <a:ext cx="3422075" cy="47091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Tree>
    <p:extLst>
      <p:ext uri="{BB962C8B-B14F-4D97-AF65-F5344CB8AC3E}">
        <p14:creationId xmlns:p14="http://schemas.microsoft.com/office/powerpoint/2010/main" val="42029896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25487" y="462896"/>
            <a:ext cx="7718425" cy="828021"/>
          </a:xfrm>
        </p:spPr>
        <p:txBody>
          <a:bodyPr/>
          <a:lstStyle/>
          <a:p>
            <a:r>
              <a:rPr lang="en-US" smtClean="0"/>
              <a:t>Click to edit Master title style</a:t>
            </a:r>
            <a:endParaRPr/>
          </a:p>
        </p:txBody>
      </p:sp>
      <p:sp>
        <p:nvSpPr>
          <p:cNvPr id="3" name="Vertical Text Placeholder 2"/>
          <p:cNvSpPr>
            <a:spLocks noGrp="1"/>
          </p:cNvSpPr>
          <p:nvPr>
            <p:ph type="body" orient="vert" idx="1"/>
          </p:nvPr>
        </p:nvSpPr>
        <p:spPr>
          <a:xfrm>
            <a:off x="725489" y="1598613"/>
            <a:ext cx="7718424" cy="4572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13931093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685801"/>
            <a:ext cx="1066800" cy="5484812"/>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25488" y="685757"/>
            <a:ext cx="6437312" cy="54822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29926174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descr="paperBackingColor.jpg"/>
          <p:cNvPicPr>
            <a:picLocks noChangeAspect="1"/>
          </p:cNvPicPr>
          <p:nvPr/>
        </p:nvPicPr>
        <p:blipFill>
          <a:blip r:embed="rId2"/>
          <a:srcRect l="469" t="13915"/>
          <a:stretch>
            <a:fillRect/>
          </a:stretch>
        </p:blipFill>
        <p:spPr>
          <a:xfrm>
            <a:off x="1613903" y="699248"/>
            <a:ext cx="5916194" cy="3837694"/>
          </a:xfrm>
          <a:prstGeom prst="rect">
            <a:avLst/>
          </a:prstGeom>
          <a:solidFill>
            <a:srgbClr val="FFFFFF">
              <a:shade val="85000"/>
            </a:srgbClr>
          </a:solidFill>
          <a:ln w="22225" cap="sq">
            <a:solidFill>
              <a:srgbClr val="FDFDFD"/>
            </a:solidFill>
            <a:miter lim="800000"/>
          </a:ln>
          <a:effectLst>
            <a:outerShdw blurRad="57150" dist="37500" dir="7560000" sy="98000" kx="80000" ky="63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pic>
      <p:sp>
        <p:nvSpPr>
          <p:cNvPr id="4" name="Date Placeholder 3"/>
          <p:cNvSpPr>
            <a:spLocks noGrp="1"/>
          </p:cNvSpPr>
          <p:nvPr>
            <p:ph type="dt" sz="half" idx="10"/>
          </p:nvPr>
        </p:nvSpPr>
        <p:spPr/>
        <p:txBody>
          <a:bodyPr/>
          <a:lstStyle/>
          <a:p>
            <a:fld id="{0ED0F0FD-4E7F-0D4A-B187-B7C0B9A03606}" type="datetimeFigureOut">
              <a:rPr lang="en-US" smtClean="0">
                <a:solidFill>
                  <a:prstClr val="white">
                    <a:lumMod val="65000"/>
                    <a:lumOff val="35000"/>
                  </a:prstClr>
                </a:solidFill>
              </a:rPr>
              <a:pPr/>
              <a:t>7/4/2014</a:t>
            </a:fld>
            <a:endParaRPr lang="en-US">
              <a:solidFill>
                <a:prstClr val="white">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white">
                    <a:lumMod val="65000"/>
                    <a:lumOff val="35000"/>
                  </a:prstClr>
                </a:solidFill>
              </a:rPr>
              <a:pPr/>
              <a:t>‹#›</a:t>
            </a:fld>
            <a:endParaRPr lang="en-US">
              <a:solidFill>
                <a:prstClr val="white">
                  <a:lumMod val="65000"/>
                  <a:lumOff val="35000"/>
                </a:prstClr>
              </a:solidFill>
            </a:endParaRPr>
          </a:p>
        </p:txBody>
      </p:sp>
      <p:sp>
        <p:nvSpPr>
          <p:cNvPr id="2" name="Title 1"/>
          <p:cNvSpPr>
            <a:spLocks noGrp="1"/>
          </p:cNvSpPr>
          <p:nvPr>
            <p:ph type="ctrTitle"/>
          </p:nvPr>
        </p:nvSpPr>
        <p:spPr>
          <a:xfrm>
            <a:off x="1709569" y="1143000"/>
            <a:ext cx="5724862" cy="1846961"/>
          </a:xfrm>
        </p:spPr>
        <p:txBody>
          <a:bodyPr vert="horz" lIns="91440" tIns="45720" rIns="91440" bIns="45720" rtlCol="0" anchor="b" anchorCtr="0">
            <a:noAutofit/>
          </a:bodyPr>
          <a:lstStyle>
            <a:lvl1pPr algn="ctr" defTabSz="914400" rtl="0" eaLnBrk="1" latinLnBrk="0" hangingPunct="1">
              <a:spcBef>
                <a:spcPct val="0"/>
              </a:spcBef>
              <a:buNone/>
              <a:defRPr sz="6000" kern="1200">
                <a:solidFill>
                  <a:schemeClr val="bg2">
                    <a:lumMod val="75000"/>
                  </a:schemeClr>
                </a:solidFill>
                <a:effectLst>
                  <a:outerShdw blurRad="50800" dist="38100" dir="2700000" algn="tl"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1709569" y="2994212"/>
            <a:ext cx="5724862" cy="1007200"/>
          </a:xfrm>
        </p:spPr>
        <p:txBody>
          <a:bodyPr vert="horz" lIns="91440" tIns="45720" rIns="91440" bIns="45720" rtlCol="0">
            <a:normAutofit/>
          </a:bodyPr>
          <a:lstStyle>
            <a:lvl1pPr marL="0" indent="0" algn="ctr" defTabSz="914400" rtl="0" eaLnBrk="1" latinLnBrk="0" hangingPunct="1">
              <a:spcBef>
                <a:spcPts val="0"/>
              </a:spcBef>
              <a:buSzPct val="90000"/>
              <a:buFont typeface="Wingdings" pitchFamily="2" charset="2"/>
              <a:buNone/>
              <a:defRPr sz="2000" kern="1200">
                <a:solidFill>
                  <a:schemeClr val="bg2">
                    <a:lumMod val="75000"/>
                  </a:schemeClr>
                </a:solidFill>
                <a:effectLst>
                  <a:outerShdw blurRad="50800" dist="38100" dir="2700000" algn="tl" rotWithShape="0">
                    <a:prstClr val="black">
                      <a:alpha val="40000"/>
                    </a:prst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2368113028"/>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18425352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pic>
        <p:nvPicPr>
          <p:cNvPr id="12" name="Picture 11" descr="titlePhotoBacking-r.png"/>
          <p:cNvPicPr>
            <a:picLocks noChangeAspect="1"/>
          </p:cNvPicPr>
          <p:nvPr/>
        </p:nvPicPr>
        <p:blipFill>
          <a:blip r:embed="rId2"/>
          <a:srcRect l="17353" t="9412" r="17500" b="32353"/>
          <a:stretch>
            <a:fillRect/>
          </a:stretch>
        </p:blipFill>
        <p:spPr>
          <a:xfrm>
            <a:off x="1586753" y="645459"/>
            <a:ext cx="5957047" cy="3993776"/>
          </a:xfrm>
          <a:prstGeom prst="rect">
            <a:avLst/>
          </a:prstGeom>
        </p:spPr>
      </p:pic>
      <p:sp>
        <p:nvSpPr>
          <p:cNvPr id="4" name="Date Placeholder 3"/>
          <p:cNvSpPr>
            <a:spLocks noGrp="1"/>
          </p:cNvSpPr>
          <p:nvPr>
            <p:ph type="dt" sz="half" idx="10"/>
          </p:nvPr>
        </p:nvSpPr>
        <p:spPr>
          <a:xfrm>
            <a:off x="457200" y="6324600"/>
            <a:ext cx="2133600" cy="273050"/>
          </a:xfrm>
        </p:spPr>
        <p:txBody>
          <a:bodyPr/>
          <a:lstStyle>
            <a:lvl1pPr>
              <a:defRPr sz="1400">
                <a:solidFill>
                  <a:schemeClr val="tx2">
                    <a:lumMod val="75000"/>
                  </a:schemeClr>
                </a:solidFill>
              </a:defRPr>
            </a:lvl1pPr>
          </a:lstStyle>
          <a:p>
            <a:fld id="{0ED0F0FD-4E7F-0D4A-B187-B7C0B9A03606}" type="datetimeFigureOut">
              <a:rPr lang="en-US" smtClean="0">
                <a:solidFill>
                  <a:srgbClr val="E8E9D1">
                    <a:lumMod val="75000"/>
                  </a:srgbClr>
                </a:solidFill>
              </a:rPr>
              <a:pPr/>
              <a:t>7/4/2014</a:t>
            </a:fld>
            <a:endParaRPr lang="en-US">
              <a:solidFill>
                <a:srgbClr val="E8E9D1">
                  <a:lumMod val="75000"/>
                </a:srgbClr>
              </a:solidFill>
            </a:endParaRPr>
          </a:p>
        </p:txBody>
      </p:sp>
      <p:sp>
        <p:nvSpPr>
          <p:cNvPr id="5" name="Footer Placeholder 4"/>
          <p:cNvSpPr>
            <a:spLocks noGrp="1"/>
          </p:cNvSpPr>
          <p:nvPr>
            <p:ph type="ftr" sz="quarter" idx="11"/>
          </p:nvPr>
        </p:nvSpPr>
        <p:spPr>
          <a:xfrm>
            <a:off x="3124200" y="6324600"/>
            <a:ext cx="2895600" cy="273050"/>
          </a:xfrm>
        </p:spPr>
        <p:txBody>
          <a:bodyPr/>
          <a:lstStyle>
            <a:lvl1pPr>
              <a:defRPr sz="1400">
                <a:solidFill>
                  <a:schemeClr val="tx2">
                    <a:lumMod val="75000"/>
                  </a:schemeClr>
                </a:solidFill>
              </a:defRPr>
            </a:lvl1pPr>
          </a:lstStyle>
          <a:p>
            <a:endParaRPr lang="en-US">
              <a:solidFill>
                <a:srgbClr val="E8E9D1">
                  <a:lumMod val="75000"/>
                </a:srgbClr>
              </a:solidFill>
            </a:endParaRPr>
          </a:p>
        </p:txBody>
      </p:sp>
      <p:sp>
        <p:nvSpPr>
          <p:cNvPr id="6" name="Slide Number Placeholder 5"/>
          <p:cNvSpPr>
            <a:spLocks noGrp="1"/>
          </p:cNvSpPr>
          <p:nvPr>
            <p:ph type="sldNum" sz="quarter" idx="12"/>
          </p:nvPr>
        </p:nvSpPr>
        <p:spPr>
          <a:xfrm>
            <a:off x="6553200" y="6324600"/>
            <a:ext cx="2133600" cy="273050"/>
          </a:xfrm>
        </p:spPr>
        <p:txBody>
          <a:bodyPr/>
          <a:lstStyle>
            <a:lvl1pPr>
              <a:defRPr sz="1400">
                <a:solidFill>
                  <a:schemeClr val="tx2">
                    <a:lumMod val="75000"/>
                  </a:schemeClr>
                </a:solidFill>
              </a:defRPr>
            </a:lvl1pPr>
          </a:lstStyle>
          <a:p>
            <a:fld id="{A8EE271F-E62F-BA48-878F-C308AE521C35}" type="slidenum">
              <a:rPr lang="en-US" smtClean="0">
                <a:solidFill>
                  <a:srgbClr val="E8E9D1">
                    <a:lumMod val="75000"/>
                  </a:srgbClr>
                </a:solidFill>
              </a:rPr>
              <a:pPr/>
              <a:t>‹#›</a:t>
            </a:fld>
            <a:endParaRPr lang="en-US">
              <a:solidFill>
                <a:srgbClr val="E8E9D1">
                  <a:lumMod val="75000"/>
                </a:srgbClr>
              </a:solidFill>
            </a:endParaRPr>
          </a:p>
        </p:txBody>
      </p:sp>
      <p:sp>
        <p:nvSpPr>
          <p:cNvPr id="2" name="Title 1"/>
          <p:cNvSpPr>
            <a:spLocks noGrp="1"/>
          </p:cNvSpPr>
          <p:nvPr>
            <p:ph type="ctrTitle"/>
          </p:nvPr>
        </p:nvSpPr>
        <p:spPr>
          <a:xfrm>
            <a:off x="524435" y="4953000"/>
            <a:ext cx="8095130" cy="857250"/>
          </a:xfrm>
        </p:spPr>
        <p:txBody>
          <a:bodyPr anchor="b" anchorCtr="0">
            <a:noAutofit/>
          </a:bodyPr>
          <a:lstStyle>
            <a:lvl1pPr>
              <a:defRPr sz="540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Subtitle 2"/>
          <p:cNvSpPr>
            <a:spLocks noGrp="1"/>
          </p:cNvSpPr>
          <p:nvPr>
            <p:ph type="subTitle" idx="1"/>
          </p:nvPr>
        </p:nvSpPr>
        <p:spPr>
          <a:xfrm>
            <a:off x="524435" y="5791200"/>
            <a:ext cx="8095130" cy="507200"/>
          </a:xfrm>
        </p:spPr>
        <p:txBody>
          <a:bodyPr>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11" name="Picture Placeholder 10"/>
          <p:cNvSpPr>
            <a:spLocks noGrp="1"/>
          </p:cNvSpPr>
          <p:nvPr>
            <p:ph type="pic" sz="quarter" idx="13"/>
          </p:nvPr>
        </p:nvSpPr>
        <p:spPr>
          <a:xfrm>
            <a:off x="1764792" y="804672"/>
            <a:ext cx="5638800" cy="3657600"/>
          </a:xfrm>
        </p:spPr>
        <p:txBody>
          <a:bodyPr/>
          <a:lstStyle>
            <a:lvl1pPr>
              <a:buNone/>
              <a:defRPr>
                <a:solidFill>
                  <a:schemeClr val="bg2"/>
                </a:solidFill>
              </a:defRPr>
            </a:lvl1pPr>
          </a:lstStyle>
          <a:p>
            <a:r>
              <a:rPr lang="en-US" smtClean="0"/>
              <a:t>Click icon to add picture</a:t>
            </a:r>
            <a:endParaRPr/>
          </a:p>
        </p:txBody>
      </p:sp>
    </p:spTree>
    <p:extLst>
      <p:ext uri="{BB962C8B-B14F-4D97-AF65-F5344CB8AC3E}">
        <p14:creationId xmlns:p14="http://schemas.microsoft.com/office/powerpoint/2010/main" val="2825383761"/>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90818" y="2514600"/>
            <a:ext cx="8162365" cy="914400"/>
          </a:xfrm>
        </p:spPr>
        <p:txBody>
          <a:bodyPr anchor="b" anchorCtr="0"/>
          <a:lstStyle>
            <a:lvl1pPr algn="ctr">
              <a:defRPr sz="5400" b="0" cap="none" baseline="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Text Placeholder 2"/>
          <p:cNvSpPr>
            <a:spLocks noGrp="1"/>
          </p:cNvSpPr>
          <p:nvPr>
            <p:ph type="body" idx="1"/>
          </p:nvPr>
        </p:nvSpPr>
        <p:spPr>
          <a:xfrm>
            <a:off x="490818" y="3429000"/>
            <a:ext cx="8162365" cy="701000"/>
          </a:xfrm>
        </p:spPr>
        <p:txBody>
          <a:bodyPr anchor="t" anchorCtr="0">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vert="horz" lIns="91440" tIns="45720" rIns="91440" bIns="45720" rtlCol="0" anchor="ctr"/>
          <a:lstStyle>
            <a:lvl1pPr marL="0" algn="l" defTabSz="914400" rtl="0" eaLnBrk="1" latinLnBrk="0" hangingPunct="1">
              <a:defRPr sz="1400" kern="1200">
                <a:solidFill>
                  <a:schemeClr val="tx2">
                    <a:lumMod val="75000"/>
                  </a:schemeClr>
                </a:solidFill>
                <a:latin typeface="+mn-lt"/>
                <a:ea typeface="+mn-ea"/>
                <a:cs typeface="+mn-cs"/>
              </a:defRPr>
            </a:lvl1pPr>
          </a:lstStyle>
          <a:p>
            <a:fld id="{0ED0F0FD-4E7F-0D4A-B187-B7C0B9A03606}" type="datetimeFigureOut">
              <a:rPr lang="en-US" smtClean="0">
                <a:solidFill>
                  <a:srgbClr val="E8E9D1">
                    <a:lumMod val="75000"/>
                  </a:srgbClr>
                </a:solidFill>
              </a:rPr>
              <a:pPr/>
              <a:t>7/4/2014</a:t>
            </a:fld>
            <a:endParaRPr lang="en-US">
              <a:solidFill>
                <a:srgbClr val="E8E9D1">
                  <a:lumMod val="75000"/>
                </a:srgbClr>
              </a:solidFill>
            </a:endParaRPr>
          </a:p>
        </p:txBody>
      </p:sp>
      <p:sp>
        <p:nvSpPr>
          <p:cNvPr id="5" name="Footer Placeholder 4"/>
          <p:cNvSpPr>
            <a:spLocks noGrp="1"/>
          </p:cNvSpPr>
          <p:nvPr>
            <p:ph type="ftr" sz="quarter" idx="11"/>
          </p:nvPr>
        </p:nvSpPr>
        <p:spPr/>
        <p:txBody>
          <a:bodyPr vert="horz" lIns="91440" tIns="45720" rIns="91440" bIns="45720" rtlCol="0" anchor="ctr"/>
          <a:lstStyle>
            <a:lvl1pPr marL="0" algn="ctr" defTabSz="914400" rtl="0" eaLnBrk="1" latinLnBrk="0" hangingPunct="1">
              <a:defRPr sz="1400" kern="1200">
                <a:solidFill>
                  <a:schemeClr val="tx2">
                    <a:lumMod val="75000"/>
                  </a:schemeClr>
                </a:solidFill>
                <a:latin typeface="+mn-lt"/>
                <a:ea typeface="+mn-ea"/>
                <a:cs typeface="+mn-cs"/>
              </a:defRPr>
            </a:lvl1pPr>
          </a:lstStyle>
          <a:p>
            <a:endParaRPr lang="en-US">
              <a:solidFill>
                <a:srgbClr val="E8E9D1">
                  <a:lumMod val="75000"/>
                </a:srgbClr>
              </a:solidFill>
            </a:endParaRPr>
          </a:p>
        </p:txBody>
      </p:sp>
      <p:sp>
        <p:nvSpPr>
          <p:cNvPr id="6" name="Slide Number Placeholder 5"/>
          <p:cNvSpPr>
            <a:spLocks noGrp="1"/>
          </p:cNvSpPr>
          <p:nvPr>
            <p:ph type="sldNum" sz="quarter" idx="12"/>
          </p:nvPr>
        </p:nvSpPr>
        <p:spPr/>
        <p:txBody>
          <a:bodyPr vert="horz" lIns="91440" tIns="45720" rIns="91440" bIns="45720" rtlCol="0" anchor="ctr"/>
          <a:lstStyle>
            <a:lvl1pPr marL="0" algn="r" defTabSz="914400" rtl="0" eaLnBrk="1" latinLnBrk="0" hangingPunct="1">
              <a:defRPr sz="1400" kern="1200">
                <a:solidFill>
                  <a:schemeClr val="tx2">
                    <a:lumMod val="75000"/>
                  </a:schemeClr>
                </a:solidFill>
                <a:latin typeface="+mn-lt"/>
                <a:ea typeface="+mn-ea"/>
                <a:cs typeface="+mn-cs"/>
              </a:defRPr>
            </a:lvl1pPr>
          </a:lstStyle>
          <a:p>
            <a:fld id="{A8EE271F-E62F-BA48-878F-C308AE521C35}" type="slidenum">
              <a:rPr lang="en-US" smtClean="0">
                <a:solidFill>
                  <a:srgbClr val="E8E9D1">
                    <a:lumMod val="75000"/>
                  </a:srgbClr>
                </a:solidFill>
              </a:rPr>
              <a:pPr/>
              <a:t>‹#›</a:t>
            </a:fld>
            <a:endParaRPr lang="en-US">
              <a:solidFill>
                <a:srgbClr val="E8E9D1">
                  <a:lumMod val="75000"/>
                </a:srgbClr>
              </a:solidFill>
            </a:endParaRPr>
          </a:p>
        </p:txBody>
      </p:sp>
    </p:spTree>
    <p:extLst>
      <p:ext uri="{BB962C8B-B14F-4D97-AF65-F5344CB8AC3E}">
        <p14:creationId xmlns:p14="http://schemas.microsoft.com/office/powerpoint/2010/main" val="205709619"/>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482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12405123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23900" y="1598613"/>
            <a:ext cx="3773488"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23900" y="2174875"/>
            <a:ext cx="3773488"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45026" y="1598613"/>
            <a:ext cx="3776472"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3776472"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en-US">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21537733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8" name="Content Placeholder 2"/>
          <p:cNvSpPr>
            <a:spLocks noGrp="1"/>
          </p:cNvSpPr>
          <p:nvPr>
            <p:ph sz="half" idx="13"/>
          </p:nvPr>
        </p:nvSpPr>
        <p:spPr>
          <a:xfrm>
            <a:off x="723900" y="3914170"/>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22251952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8"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36733425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en-US">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6" name="Content Placeholder 2"/>
          <p:cNvSpPr>
            <a:spLocks noGrp="1"/>
          </p:cNvSpPr>
          <p:nvPr>
            <p:ph sz="half" idx="1"/>
          </p:nvPr>
        </p:nvSpPr>
        <p:spPr>
          <a:xfrm>
            <a:off x="7239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Content Placeholder 2"/>
          <p:cNvSpPr>
            <a:spLocks noGrp="1"/>
          </p:cNvSpPr>
          <p:nvPr>
            <p:ph sz="half" idx="13"/>
          </p:nvPr>
        </p:nvSpPr>
        <p:spPr>
          <a:xfrm>
            <a:off x="7239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21825656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en-US">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5969090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en-US">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23079288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0363" y="1143000"/>
            <a:ext cx="3807662" cy="1341344"/>
          </a:xfrm>
        </p:spPr>
        <p:txBody>
          <a:bodyPr anchor="b"/>
          <a:lstStyle>
            <a:lvl1pPr algn="ctr">
              <a:defRPr sz="4400" b="0"/>
            </a:lvl1pPr>
          </a:lstStyle>
          <a:p>
            <a:r>
              <a:rPr lang="en-US" smtClean="0"/>
              <a:t>Click to edit Master title style</a:t>
            </a:r>
            <a:endParaRPr/>
          </a:p>
        </p:txBody>
      </p:sp>
      <p:sp>
        <p:nvSpPr>
          <p:cNvPr id="3" name="Content Placeholder 2"/>
          <p:cNvSpPr>
            <a:spLocks noGrp="1"/>
          </p:cNvSpPr>
          <p:nvPr>
            <p:ph idx="1"/>
          </p:nvPr>
        </p:nvSpPr>
        <p:spPr>
          <a:xfrm>
            <a:off x="4648199" y="605118"/>
            <a:ext cx="3776472" cy="5565495"/>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10363" y="2618815"/>
            <a:ext cx="3807662"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275901636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pic>
        <p:nvPicPr>
          <p:cNvPr id="10" name="Picture 9" descr="pictureCaptionBacking.png"/>
          <p:cNvPicPr>
            <a:picLocks noChangeAspect="1"/>
          </p:cNvPicPr>
          <p:nvPr/>
        </p:nvPicPr>
        <p:blipFill>
          <a:blip r:embed="rId2"/>
          <a:srcRect l="52272" t="8889" r="5152" b="16566"/>
          <a:stretch>
            <a:fillRect/>
          </a:stretch>
        </p:blipFill>
        <p:spPr>
          <a:xfrm>
            <a:off x="4594412" y="663388"/>
            <a:ext cx="3893127" cy="5112327"/>
          </a:xfrm>
          <a:prstGeom prst="rect">
            <a:avLst/>
          </a:prstGeom>
        </p:spPr>
      </p:pic>
      <p:sp>
        <p:nvSpPr>
          <p:cNvPr id="11" name="Title 1"/>
          <p:cNvSpPr>
            <a:spLocks noGrp="1"/>
          </p:cNvSpPr>
          <p:nvPr>
            <p:ph type="title"/>
          </p:nvPr>
        </p:nvSpPr>
        <p:spPr>
          <a:xfrm>
            <a:off x="725487" y="1143000"/>
            <a:ext cx="3792537" cy="1341344"/>
          </a:xfrm>
        </p:spPr>
        <p:txBody>
          <a:bodyPr anchor="b"/>
          <a:lstStyle>
            <a:lvl1pPr algn="ctr">
              <a:defRPr sz="4400" b="0"/>
            </a:lvl1pPr>
          </a:lstStyle>
          <a:p>
            <a:r>
              <a:rPr lang="en-US" smtClean="0"/>
              <a:t>Click to edit Master title style</a:t>
            </a:r>
            <a:endParaRPr/>
          </a:p>
        </p:txBody>
      </p:sp>
      <p:sp>
        <p:nvSpPr>
          <p:cNvPr id="12" name="Text Placeholder 3"/>
          <p:cNvSpPr>
            <a:spLocks noGrp="1"/>
          </p:cNvSpPr>
          <p:nvPr>
            <p:ph type="body" sz="half" idx="2"/>
          </p:nvPr>
        </p:nvSpPr>
        <p:spPr>
          <a:xfrm>
            <a:off x="725487" y="2618815"/>
            <a:ext cx="3792537"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Picture Placeholder 2"/>
          <p:cNvSpPr>
            <a:spLocks noGrp="1"/>
          </p:cNvSpPr>
          <p:nvPr>
            <p:ph type="pic" idx="1"/>
          </p:nvPr>
        </p:nvSpPr>
        <p:spPr>
          <a:xfrm>
            <a:off x="4829938" y="864971"/>
            <a:ext cx="3422075" cy="47091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Tree>
    <p:extLst>
      <p:ext uri="{BB962C8B-B14F-4D97-AF65-F5344CB8AC3E}">
        <p14:creationId xmlns:p14="http://schemas.microsoft.com/office/powerpoint/2010/main" val="217715037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25487" y="462896"/>
            <a:ext cx="7718425" cy="828021"/>
          </a:xfrm>
        </p:spPr>
        <p:txBody>
          <a:bodyPr/>
          <a:lstStyle/>
          <a:p>
            <a:r>
              <a:rPr lang="en-US" smtClean="0"/>
              <a:t>Click to edit Master title style</a:t>
            </a:r>
            <a:endParaRPr/>
          </a:p>
        </p:txBody>
      </p:sp>
      <p:sp>
        <p:nvSpPr>
          <p:cNvPr id="3" name="Vertical Text Placeholder 2"/>
          <p:cNvSpPr>
            <a:spLocks noGrp="1"/>
          </p:cNvSpPr>
          <p:nvPr>
            <p:ph type="body" orient="vert" idx="1"/>
          </p:nvPr>
        </p:nvSpPr>
        <p:spPr>
          <a:xfrm>
            <a:off x="725489" y="1598613"/>
            <a:ext cx="7718424" cy="4572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416249713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685801"/>
            <a:ext cx="1066800" cy="5484812"/>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25488" y="685757"/>
            <a:ext cx="6437312" cy="54822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13920562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descr="paperBackingColor.jpg"/>
          <p:cNvPicPr>
            <a:picLocks noChangeAspect="1"/>
          </p:cNvPicPr>
          <p:nvPr/>
        </p:nvPicPr>
        <p:blipFill>
          <a:blip r:embed="rId2"/>
          <a:srcRect l="469" t="13915"/>
          <a:stretch>
            <a:fillRect/>
          </a:stretch>
        </p:blipFill>
        <p:spPr>
          <a:xfrm>
            <a:off x="1613903" y="699248"/>
            <a:ext cx="5916194" cy="3837694"/>
          </a:xfrm>
          <a:prstGeom prst="rect">
            <a:avLst/>
          </a:prstGeom>
          <a:solidFill>
            <a:srgbClr val="FFFFFF">
              <a:shade val="85000"/>
            </a:srgbClr>
          </a:solidFill>
          <a:ln w="22225" cap="sq">
            <a:solidFill>
              <a:srgbClr val="FDFDFD"/>
            </a:solidFill>
            <a:miter lim="800000"/>
          </a:ln>
          <a:effectLst>
            <a:outerShdw blurRad="57150" dist="37500" dir="7560000" sy="98000" kx="80000" ky="63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pic>
      <p:sp>
        <p:nvSpPr>
          <p:cNvPr id="4" name="Date Placeholder 3"/>
          <p:cNvSpPr>
            <a:spLocks noGrp="1"/>
          </p:cNvSpPr>
          <p:nvPr>
            <p:ph type="dt" sz="half" idx="10"/>
          </p:nvPr>
        </p:nvSpPr>
        <p:spPr/>
        <p:txBody>
          <a:bodyPr/>
          <a:lstStyle/>
          <a:p>
            <a:fld id="{0ED0F0FD-4E7F-0D4A-B187-B7C0B9A03606}" type="datetimeFigureOut">
              <a:rPr lang="en-US" smtClean="0">
                <a:solidFill>
                  <a:prstClr val="white">
                    <a:lumMod val="65000"/>
                    <a:lumOff val="35000"/>
                  </a:prstClr>
                </a:solidFill>
              </a:rPr>
              <a:pPr/>
              <a:t>7/4/2014</a:t>
            </a:fld>
            <a:endParaRPr lang="en-US">
              <a:solidFill>
                <a:prstClr val="white">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white">
                    <a:lumMod val="65000"/>
                    <a:lumOff val="35000"/>
                  </a:prstClr>
                </a:solidFill>
              </a:rPr>
              <a:pPr/>
              <a:t>‹#›</a:t>
            </a:fld>
            <a:endParaRPr lang="en-US">
              <a:solidFill>
                <a:prstClr val="white">
                  <a:lumMod val="65000"/>
                  <a:lumOff val="35000"/>
                </a:prstClr>
              </a:solidFill>
            </a:endParaRPr>
          </a:p>
        </p:txBody>
      </p:sp>
      <p:sp>
        <p:nvSpPr>
          <p:cNvPr id="2" name="Title 1"/>
          <p:cNvSpPr>
            <a:spLocks noGrp="1"/>
          </p:cNvSpPr>
          <p:nvPr>
            <p:ph type="ctrTitle"/>
          </p:nvPr>
        </p:nvSpPr>
        <p:spPr>
          <a:xfrm>
            <a:off x="1709569" y="1143000"/>
            <a:ext cx="5724862" cy="1846961"/>
          </a:xfrm>
        </p:spPr>
        <p:txBody>
          <a:bodyPr vert="horz" lIns="91440" tIns="45720" rIns="91440" bIns="45720" rtlCol="0" anchor="b" anchorCtr="0">
            <a:noAutofit/>
          </a:bodyPr>
          <a:lstStyle>
            <a:lvl1pPr algn="ctr" defTabSz="914400" rtl="0" eaLnBrk="1" latinLnBrk="0" hangingPunct="1">
              <a:spcBef>
                <a:spcPct val="0"/>
              </a:spcBef>
              <a:buNone/>
              <a:defRPr sz="6000" kern="1200">
                <a:solidFill>
                  <a:schemeClr val="bg2">
                    <a:lumMod val="75000"/>
                  </a:schemeClr>
                </a:solidFill>
                <a:effectLst>
                  <a:outerShdw blurRad="50800" dist="38100" dir="2700000" algn="tl"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1709569" y="2994212"/>
            <a:ext cx="5724862" cy="1007200"/>
          </a:xfrm>
        </p:spPr>
        <p:txBody>
          <a:bodyPr vert="horz" lIns="91440" tIns="45720" rIns="91440" bIns="45720" rtlCol="0">
            <a:normAutofit/>
          </a:bodyPr>
          <a:lstStyle>
            <a:lvl1pPr marL="0" indent="0" algn="ctr" defTabSz="914400" rtl="0" eaLnBrk="1" latinLnBrk="0" hangingPunct="1">
              <a:spcBef>
                <a:spcPts val="0"/>
              </a:spcBef>
              <a:buSzPct val="90000"/>
              <a:buFont typeface="Wingdings" pitchFamily="2" charset="2"/>
              <a:buNone/>
              <a:defRPr sz="2000" kern="1200">
                <a:solidFill>
                  <a:schemeClr val="bg2">
                    <a:lumMod val="75000"/>
                  </a:schemeClr>
                </a:solidFill>
                <a:effectLst>
                  <a:outerShdw blurRad="50800" dist="38100" dir="2700000" algn="tl" rotWithShape="0">
                    <a:prstClr val="black">
                      <a:alpha val="40000"/>
                    </a:prst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674956280"/>
      </p:ext>
    </p:extLst>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240423209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pic>
        <p:nvPicPr>
          <p:cNvPr id="12" name="Picture 11" descr="titlePhotoBacking-r.png"/>
          <p:cNvPicPr>
            <a:picLocks noChangeAspect="1"/>
          </p:cNvPicPr>
          <p:nvPr/>
        </p:nvPicPr>
        <p:blipFill>
          <a:blip r:embed="rId2"/>
          <a:srcRect l="17353" t="9412" r="17500" b="32353"/>
          <a:stretch>
            <a:fillRect/>
          </a:stretch>
        </p:blipFill>
        <p:spPr>
          <a:xfrm>
            <a:off x="1586753" y="645459"/>
            <a:ext cx="5957047" cy="3993776"/>
          </a:xfrm>
          <a:prstGeom prst="rect">
            <a:avLst/>
          </a:prstGeom>
        </p:spPr>
      </p:pic>
      <p:sp>
        <p:nvSpPr>
          <p:cNvPr id="4" name="Date Placeholder 3"/>
          <p:cNvSpPr>
            <a:spLocks noGrp="1"/>
          </p:cNvSpPr>
          <p:nvPr>
            <p:ph type="dt" sz="half" idx="10"/>
          </p:nvPr>
        </p:nvSpPr>
        <p:spPr>
          <a:xfrm>
            <a:off x="457200" y="6324600"/>
            <a:ext cx="2133600" cy="273050"/>
          </a:xfrm>
        </p:spPr>
        <p:txBody>
          <a:bodyPr/>
          <a:lstStyle>
            <a:lvl1pPr>
              <a:defRPr sz="1400">
                <a:solidFill>
                  <a:schemeClr val="tx2">
                    <a:lumMod val="75000"/>
                  </a:schemeClr>
                </a:solidFill>
              </a:defRPr>
            </a:lvl1pPr>
          </a:lstStyle>
          <a:p>
            <a:fld id="{0ED0F0FD-4E7F-0D4A-B187-B7C0B9A03606}" type="datetimeFigureOut">
              <a:rPr lang="en-US" smtClean="0">
                <a:solidFill>
                  <a:srgbClr val="E8E9D1">
                    <a:lumMod val="75000"/>
                  </a:srgbClr>
                </a:solidFill>
              </a:rPr>
              <a:pPr/>
              <a:t>7/4/2014</a:t>
            </a:fld>
            <a:endParaRPr lang="en-US">
              <a:solidFill>
                <a:srgbClr val="E8E9D1">
                  <a:lumMod val="75000"/>
                </a:srgbClr>
              </a:solidFill>
            </a:endParaRPr>
          </a:p>
        </p:txBody>
      </p:sp>
      <p:sp>
        <p:nvSpPr>
          <p:cNvPr id="5" name="Footer Placeholder 4"/>
          <p:cNvSpPr>
            <a:spLocks noGrp="1"/>
          </p:cNvSpPr>
          <p:nvPr>
            <p:ph type="ftr" sz="quarter" idx="11"/>
          </p:nvPr>
        </p:nvSpPr>
        <p:spPr>
          <a:xfrm>
            <a:off x="3124200" y="6324600"/>
            <a:ext cx="2895600" cy="273050"/>
          </a:xfrm>
        </p:spPr>
        <p:txBody>
          <a:bodyPr/>
          <a:lstStyle>
            <a:lvl1pPr>
              <a:defRPr sz="1400">
                <a:solidFill>
                  <a:schemeClr val="tx2">
                    <a:lumMod val="75000"/>
                  </a:schemeClr>
                </a:solidFill>
              </a:defRPr>
            </a:lvl1pPr>
          </a:lstStyle>
          <a:p>
            <a:endParaRPr lang="en-US">
              <a:solidFill>
                <a:srgbClr val="E8E9D1">
                  <a:lumMod val="75000"/>
                </a:srgbClr>
              </a:solidFill>
            </a:endParaRPr>
          </a:p>
        </p:txBody>
      </p:sp>
      <p:sp>
        <p:nvSpPr>
          <p:cNvPr id="6" name="Slide Number Placeholder 5"/>
          <p:cNvSpPr>
            <a:spLocks noGrp="1"/>
          </p:cNvSpPr>
          <p:nvPr>
            <p:ph type="sldNum" sz="quarter" idx="12"/>
          </p:nvPr>
        </p:nvSpPr>
        <p:spPr>
          <a:xfrm>
            <a:off x="6553200" y="6324600"/>
            <a:ext cx="2133600" cy="273050"/>
          </a:xfrm>
        </p:spPr>
        <p:txBody>
          <a:bodyPr/>
          <a:lstStyle>
            <a:lvl1pPr>
              <a:defRPr sz="1400">
                <a:solidFill>
                  <a:schemeClr val="tx2">
                    <a:lumMod val="75000"/>
                  </a:schemeClr>
                </a:solidFill>
              </a:defRPr>
            </a:lvl1pPr>
          </a:lstStyle>
          <a:p>
            <a:fld id="{A8EE271F-E62F-BA48-878F-C308AE521C35}" type="slidenum">
              <a:rPr lang="en-US" smtClean="0">
                <a:solidFill>
                  <a:srgbClr val="E8E9D1">
                    <a:lumMod val="75000"/>
                  </a:srgbClr>
                </a:solidFill>
              </a:rPr>
              <a:pPr/>
              <a:t>‹#›</a:t>
            </a:fld>
            <a:endParaRPr lang="en-US">
              <a:solidFill>
                <a:srgbClr val="E8E9D1">
                  <a:lumMod val="75000"/>
                </a:srgbClr>
              </a:solidFill>
            </a:endParaRPr>
          </a:p>
        </p:txBody>
      </p:sp>
      <p:sp>
        <p:nvSpPr>
          <p:cNvPr id="2" name="Title 1"/>
          <p:cNvSpPr>
            <a:spLocks noGrp="1"/>
          </p:cNvSpPr>
          <p:nvPr>
            <p:ph type="ctrTitle"/>
          </p:nvPr>
        </p:nvSpPr>
        <p:spPr>
          <a:xfrm>
            <a:off x="524435" y="4953000"/>
            <a:ext cx="8095130" cy="857250"/>
          </a:xfrm>
        </p:spPr>
        <p:txBody>
          <a:bodyPr anchor="b" anchorCtr="0">
            <a:noAutofit/>
          </a:bodyPr>
          <a:lstStyle>
            <a:lvl1pPr>
              <a:defRPr sz="540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Subtitle 2"/>
          <p:cNvSpPr>
            <a:spLocks noGrp="1"/>
          </p:cNvSpPr>
          <p:nvPr>
            <p:ph type="subTitle" idx="1"/>
          </p:nvPr>
        </p:nvSpPr>
        <p:spPr>
          <a:xfrm>
            <a:off x="524435" y="5791200"/>
            <a:ext cx="8095130" cy="507200"/>
          </a:xfrm>
        </p:spPr>
        <p:txBody>
          <a:bodyPr>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11" name="Picture Placeholder 10"/>
          <p:cNvSpPr>
            <a:spLocks noGrp="1"/>
          </p:cNvSpPr>
          <p:nvPr>
            <p:ph type="pic" sz="quarter" idx="13"/>
          </p:nvPr>
        </p:nvSpPr>
        <p:spPr>
          <a:xfrm>
            <a:off x="1764792" y="804672"/>
            <a:ext cx="5638800" cy="3657600"/>
          </a:xfrm>
        </p:spPr>
        <p:txBody>
          <a:bodyPr/>
          <a:lstStyle>
            <a:lvl1pPr>
              <a:buNone/>
              <a:defRPr>
                <a:solidFill>
                  <a:schemeClr val="bg2"/>
                </a:solidFill>
              </a:defRPr>
            </a:lvl1pPr>
          </a:lstStyle>
          <a:p>
            <a:r>
              <a:rPr lang="en-US" smtClean="0"/>
              <a:t>Click icon to add picture</a:t>
            </a:r>
            <a:endParaRPr/>
          </a:p>
        </p:txBody>
      </p:sp>
    </p:spTree>
    <p:extLst>
      <p:ext uri="{BB962C8B-B14F-4D97-AF65-F5344CB8AC3E}">
        <p14:creationId xmlns:p14="http://schemas.microsoft.com/office/powerpoint/2010/main" val="868618924"/>
      </p:ext>
    </p:extLst>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90818" y="2514600"/>
            <a:ext cx="8162365" cy="914400"/>
          </a:xfrm>
        </p:spPr>
        <p:txBody>
          <a:bodyPr anchor="b" anchorCtr="0"/>
          <a:lstStyle>
            <a:lvl1pPr algn="ctr">
              <a:defRPr sz="5400" b="0" cap="none" baseline="0">
                <a:solidFill>
                  <a:schemeClr val="tx2"/>
                </a:solidFill>
                <a:effectLst>
                  <a:outerShdw blurRad="50800" dist="38100" dir="2700000" algn="tl" rotWithShape="0">
                    <a:prstClr val="black">
                      <a:alpha val="40000"/>
                    </a:prstClr>
                  </a:outerShdw>
                </a:effectLst>
              </a:defRPr>
            </a:lvl1pPr>
          </a:lstStyle>
          <a:p>
            <a:r>
              <a:rPr lang="en-US" smtClean="0"/>
              <a:t>Click to edit Master title style</a:t>
            </a:r>
            <a:endParaRPr/>
          </a:p>
        </p:txBody>
      </p:sp>
      <p:sp>
        <p:nvSpPr>
          <p:cNvPr id="3" name="Text Placeholder 2"/>
          <p:cNvSpPr>
            <a:spLocks noGrp="1"/>
          </p:cNvSpPr>
          <p:nvPr>
            <p:ph type="body" idx="1"/>
          </p:nvPr>
        </p:nvSpPr>
        <p:spPr>
          <a:xfrm>
            <a:off x="490818" y="3429000"/>
            <a:ext cx="8162365" cy="701000"/>
          </a:xfrm>
        </p:spPr>
        <p:txBody>
          <a:bodyPr anchor="t" anchorCtr="0">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vert="horz" lIns="91440" tIns="45720" rIns="91440" bIns="45720" rtlCol="0" anchor="ctr"/>
          <a:lstStyle>
            <a:lvl1pPr marL="0" algn="l" defTabSz="914400" rtl="0" eaLnBrk="1" latinLnBrk="0" hangingPunct="1">
              <a:defRPr sz="1400" kern="1200">
                <a:solidFill>
                  <a:schemeClr val="tx2">
                    <a:lumMod val="75000"/>
                  </a:schemeClr>
                </a:solidFill>
                <a:latin typeface="+mn-lt"/>
                <a:ea typeface="+mn-ea"/>
                <a:cs typeface="+mn-cs"/>
              </a:defRPr>
            </a:lvl1pPr>
          </a:lstStyle>
          <a:p>
            <a:fld id="{0ED0F0FD-4E7F-0D4A-B187-B7C0B9A03606}" type="datetimeFigureOut">
              <a:rPr lang="en-US" smtClean="0">
                <a:solidFill>
                  <a:srgbClr val="E8E9D1">
                    <a:lumMod val="75000"/>
                  </a:srgbClr>
                </a:solidFill>
              </a:rPr>
              <a:pPr/>
              <a:t>7/4/2014</a:t>
            </a:fld>
            <a:endParaRPr lang="en-US">
              <a:solidFill>
                <a:srgbClr val="E8E9D1">
                  <a:lumMod val="75000"/>
                </a:srgbClr>
              </a:solidFill>
            </a:endParaRPr>
          </a:p>
        </p:txBody>
      </p:sp>
      <p:sp>
        <p:nvSpPr>
          <p:cNvPr id="5" name="Footer Placeholder 4"/>
          <p:cNvSpPr>
            <a:spLocks noGrp="1"/>
          </p:cNvSpPr>
          <p:nvPr>
            <p:ph type="ftr" sz="quarter" idx="11"/>
          </p:nvPr>
        </p:nvSpPr>
        <p:spPr/>
        <p:txBody>
          <a:bodyPr vert="horz" lIns="91440" tIns="45720" rIns="91440" bIns="45720" rtlCol="0" anchor="ctr"/>
          <a:lstStyle>
            <a:lvl1pPr marL="0" algn="ctr" defTabSz="914400" rtl="0" eaLnBrk="1" latinLnBrk="0" hangingPunct="1">
              <a:defRPr sz="1400" kern="1200">
                <a:solidFill>
                  <a:schemeClr val="tx2">
                    <a:lumMod val="75000"/>
                  </a:schemeClr>
                </a:solidFill>
                <a:latin typeface="+mn-lt"/>
                <a:ea typeface="+mn-ea"/>
                <a:cs typeface="+mn-cs"/>
              </a:defRPr>
            </a:lvl1pPr>
          </a:lstStyle>
          <a:p>
            <a:endParaRPr lang="en-US">
              <a:solidFill>
                <a:srgbClr val="E8E9D1">
                  <a:lumMod val="75000"/>
                </a:srgbClr>
              </a:solidFill>
            </a:endParaRPr>
          </a:p>
        </p:txBody>
      </p:sp>
      <p:sp>
        <p:nvSpPr>
          <p:cNvPr id="6" name="Slide Number Placeholder 5"/>
          <p:cNvSpPr>
            <a:spLocks noGrp="1"/>
          </p:cNvSpPr>
          <p:nvPr>
            <p:ph type="sldNum" sz="quarter" idx="12"/>
          </p:nvPr>
        </p:nvSpPr>
        <p:spPr/>
        <p:txBody>
          <a:bodyPr vert="horz" lIns="91440" tIns="45720" rIns="91440" bIns="45720" rtlCol="0" anchor="ctr"/>
          <a:lstStyle>
            <a:lvl1pPr marL="0" algn="r" defTabSz="914400" rtl="0" eaLnBrk="1" latinLnBrk="0" hangingPunct="1">
              <a:defRPr sz="1400" kern="1200">
                <a:solidFill>
                  <a:schemeClr val="tx2">
                    <a:lumMod val="75000"/>
                  </a:schemeClr>
                </a:solidFill>
                <a:latin typeface="+mn-lt"/>
                <a:ea typeface="+mn-ea"/>
                <a:cs typeface="+mn-cs"/>
              </a:defRPr>
            </a:lvl1pPr>
          </a:lstStyle>
          <a:p>
            <a:fld id="{A8EE271F-E62F-BA48-878F-C308AE521C35}" type="slidenum">
              <a:rPr lang="en-US" smtClean="0">
                <a:solidFill>
                  <a:srgbClr val="E8E9D1">
                    <a:lumMod val="75000"/>
                  </a:srgbClr>
                </a:solidFill>
              </a:rPr>
              <a:pPr/>
              <a:t>‹#›</a:t>
            </a:fld>
            <a:endParaRPr lang="en-US">
              <a:solidFill>
                <a:srgbClr val="E8E9D1">
                  <a:lumMod val="75000"/>
                </a:srgbClr>
              </a:solidFill>
            </a:endParaRPr>
          </a:p>
        </p:txBody>
      </p:sp>
    </p:spTree>
    <p:extLst>
      <p:ext uri="{BB962C8B-B14F-4D97-AF65-F5344CB8AC3E}">
        <p14:creationId xmlns:p14="http://schemas.microsoft.com/office/powerpoint/2010/main" val="1196590187"/>
      </p:ext>
    </p:extLst>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482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42960652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23900" y="1598613"/>
            <a:ext cx="3773488"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23900" y="2174875"/>
            <a:ext cx="3773488"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45026" y="1598613"/>
            <a:ext cx="3776472"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3776472" cy="3997325"/>
          </a:xfrm>
        </p:spPr>
        <p:txBody>
          <a:bodyPr/>
          <a:lstStyle>
            <a:lvl1pPr>
              <a:defRPr sz="2400"/>
            </a:lvl1pPr>
            <a:lvl2pPr>
              <a:defRPr sz="2200"/>
            </a:lvl2pPr>
            <a:lvl3pPr>
              <a:defRPr sz="20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8" name="Footer Placeholder 7"/>
          <p:cNvSpPr>
            <a:spLocks noGrp="1"/>
          </p:cNvSpPr>
          <p:nvPr>
            <p:ph type="ftr" sz="quarter" idx="11"/>
          </p:nvPr>
        </p:nvSpPr>
        <p:spPr/>
        <p:txBody>
          <a:bodyPr/>
          <a:lstStyle/>
          <a:p>
            <a:endParaRPr lang="en-US">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32241814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8" name="Content Placeholder 2"/>
          <p:cNvSpPr>
            <a:spLocks noGrp="1"/>
          </p:cNvSpPr>
          <p:nvPr>
            <p:ph sz="half" idx="13"/>
          </p:nvPr>
        </p:nvSpPr>
        <p:spPr>
          <a:xfrm>
            <a:off x="723900" y="3914170"/>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275430686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8"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190813346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en-US">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
        <p:nvSpPr>
          <p:cNvPr id="6" name="Content Placeholder 2"/>
          <p:cNvSpPr>
            <a:spLocks noGrp="1"/>
          </p:cNvSpPr>
          <p:nvPr>
            <p:ph sz="half" idx="1"/>
          </p:nvPr>
        </p:nvSpPr>
        <p:spPr>
          <a:xfrm>
            <a:off x="7239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Content Placeholder 2"/>
          <p:cNvSpPr>
            <a:spLocks noGrp="1"/>
          </p:cNvSpPr>
          <p:nvPr>
            <p:ph sz="half" idx="13"/>
          </p:nvPr>
        </p:nvSpPr>
        <p:spPr>
          <a:xfrm>
            <a:off x="7239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extLst>
      <p:ext uri="{BB962C8B-B14F-4D97-AF65-F5344CB8AC3E}">
        <p14:creationId xmlns:p14="http://schemas.microsoft.com/office/powerpoint/2010/main" val="354394916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4" name="Footer Placeholder 3"/>
          <p:cNvSpPr>
            <a:spLocks noGrp="1"/>
          </p:cNvSpPr>
          <p:nvPr>
            <p:ph type="ftr" sz="quarter" idx="11"/>
          </p:nvPr>
        </p:nvSpPr>
        <p:spPr/>
        <p:txBody>
          <a:bodyPr/>
          <a:lstStyle/>
          <a:p>
            <a:endParaRPr lang="en-US">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39609345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3" name="Footer Placeholder 2"/>
          <p:cNvSpPr>
            <a:spLocks noGrp="1"/>
          </p:cNvSpPr>
          <p:nvPr>
            <p:ph type="ftr" sz="quarter" idx="11"/>
          </p:nvPr>
        </p:nvSpPr>
        <p:spPr/>
        <p:txBody>
          <a:bodyPr/>
          <a:lstStyle/>
          <a:p>
            <a:endParaRPr lang="en-US">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50069618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0363" y="1143000"/>
            <a:ext cx="3807662" cy="1341344"/>
          </a:xfrm>
        </p:spPr>
        <p:txBody>
          <a:bodyPr anchor="b"/>
          <a:lstStyle>
            <a:lvl1pPr algn="ctr">
              <a:defRPr sz="4400" b="0"/>
            </a:lvl1pPr>
          </a:lstStyle>
          <a:p>
            <a:r>
              <a:rPr lang="en-US" smtClean="0"/>
              <a:t>Click to edit Master title style</a:t>
            </a:r>
            <a:endParaRPr/>
          </a:p>
        </p:txBody>
      </p:sp>
      <p:sp>
        <p:nvSpPr>
          <p:cNvPr id="3" name="Content Placeholder 2"/>
          <p:cNvSpPr>
            <a:spLocks noGrp="1"/>
          </p:cNvSpPr>
          <p:nvPr>
            <p:ph idx="1"/>
          </p:nvPr>
        </p:nvSpPr>
        <p:spPr>
          <a:xfrm>
            <a:off x="4648199" y="605118"/>
            <a:ext cx="3776472" cy="5565495"/>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10363" y="2618815"/>
            <a:ext cx="3807662"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256086007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6" name="Footer Placeholder 5"/>
          <p:cNvSpPr>
            <a:spLocks noGrp="1"/>
          </p:cNvSpPr>
          <p:nvPr>
            <p:ph type="ftr" sz="quarter" idx="11"/>
          </p:nvPr>
        </p:nvSpPr>
        <p:spPr/>
        <p:txBody>
          <a:bodyPr/>
          <a:lstStyle/>
          <a:p>
            <a:endParaRPr lang="en-US">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pic>
        <p:nvPicPr>
          <p:cNvPr id="10" name="Picture 9" descr="pictureCaptionBacking.png"/>
          <p:cNvPicPr>
            <a:picLocks noChangeAspect="1"/>
          </p:cNvPicPr>
          <p:nvPr/>
        </p:nvPicPr>
        <p:blipFill>
          <a:blip r:embed="rId2"/>
          <a:srcRect l="52272" t="8889" r="5152" b="16566"/>
          <a:stretch>
            <a:fillRect/>
          </a:stretch>
        </p:blipFill>
        <p:spPr>
          <a:xfrm>
            <a:off x="4594412" y="663388"/>
            <a:ext cx="3893127" cy="5112327"/>
          </a:xfrm>
          <a:prstGeom prst="rect">
            <a:avLst/>
          </a:prstGeom>
        </p:spPr>
      </p:pic>
      <p:sp>
        <p:nvSpPr>
          <p:cNvPr id="11" name="Title 1"/>
          <p:cNvSpPr>
            <a:spLocks noGrp="1"/>
          </p:cNvSpPr>
          <p:nvPr>
            <p:ph type="title"/>
          </p:nvPr>
        </p:nvSpPr>
        <p:spPr>
          <a:xfrm>
            <a:off x="725487" y="1143000"/>
            <a:ext cx="3792537" cy="1341344"/>
          </a:xfrm>
        </p:spPr>
        <p:txBody>
          <a:bodyPr anchor="b"/>
          <a:lstStyle>
            <a:lvl1pPr algn="ctr">
              <a:defRPr sz="4400" b="0"/>
            </a:lvl1pPr>
          </a:lstStyle>
          <a:p>
            <a:r>
              <a:rPr lang="en-US" smtClean="0"/>
              <a:t>Click to edit Master title style</a:t>
            </a:r>
            <a:endParaRPr/>
          </a:p>
        </p:txBody>
      </p:sp>
      <p:sp>
        <p:nvSpPr>
          <p:cNvPr id="12" name="Text Placeholder 3"/>
          <p:cNvSpPr>
            <a:spLocks noGrp="1"/>
          </p:cNvSpPr>
          <p:nvPr>
            <p:ph type="body" sz="half" idx="2"/>
          </p:nvPr>
        </p:nvSpPr>
        <p:spPr>
          <a:xfrm>
            <a:off x="725487" y="2618815"/>
            <a:ext cx="3792537" cy="3133164"/>
          </a:xfrm>
        </p:spPr>
        <p:txBody>
          <a:bodyPr>
            <a:normAutofit/>
          </a:bodyPr>
          <a:lstStyle>
            <a:lvl1pPr marL="0" indent="0" algn="ctr">
              <a:spcBef>
                <a:spcPts val="18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Picture Placeholder 2"/>
          <p:cNvSpPr>
            <a:spLocks noGrp="1"/>
          </p:cNvSpPr>
          <p:nvPr>
            <p:ph type="pic" idx="1"/>
          </p:nvPr>
        </p:nvSpPr>
        <p:spPr>
          <a:xfrm>
            <a:off x="4829938" y="864971"/>
            <a:ext cx="3422075" cy="47091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Tree>
    <p:extLst>
      <p:ext uri="{BB962C8B-B14F-4D97-AF65-F5344CB8AC3E}">
        <p14:creationId xmlns:p14="http://schemas.microsoft.com/office/powerpoint/2010/main" val="60663134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25487" y="462896"/>
            <a:ext cx="7718425" cy="828021"/>
          </a:xfrm>
        </p:spPr>
        <p:txBody>
          <a:bodyPr/>
          <a:lstStyle/>
          <a:p>
            <a:r>
              <a:rPr lang="en-US" smtClean="0"/>
              <a:t>Click to edit Master title style</a:t>
            </a:r>
            <a:endParaRPr/>
          </a:p>
        </p:txBody>
      </p:sp>
      <p:sp>
        <p:nvSpPr>
          <p:cNvPr id="3" name="Vertical Text Placeholder 2"/>
          <p:cNvSpPr>
            <a:spLocks noGrp="1"/>
          </p:cNvSpPr>
          <p:nvPr>
            <p:ph type="body" orient="vert" idx="1"/>
          </p:nvPr>
        </p:nvSpPr>
        <p:spPr>
          <a:xfrm>
            <a:off x="725489" y="1598613"/>
            <a:ext cx="7718424" cy="4572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7955493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685801"/>
            <a:ext cx="1066800" cy="5484812"/>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25488" y="685757"/>
            <a:ext cx="6437312" cy="54822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0ED0F0FD-4E7F-0D4A-B187-B7C0B9A03606}" type="datetimeFigureOut">
              <a:rPr lang="en-US" smtClean="0">
                <a:solidFill>
                  <a:prstClr val="black">
                    <a:lumMod val="65000"/>
                    <a:lumOff val="35000"/>
                  </a:prstClr>
                </a:solidFill>
              </a:rPr>
              <a:pPr/>
              <a:t>7/4/2014</a:t>
            </a:fld>
            <a:endParaRPr lang="en-US">
              <a:solidFill>
                <a:prstClr val="black">
                  <a:lumMod val="65000"/>
                  <a:lumOff val="35000"/>
                </a:prstClr>
              </a:solidFill>
            </a:endParaRPr>
          </a:p>
        </p:txBody>
      </p:sp>
      <p:sp>
        <p:nvSpPr>
          <p:cNvPr id="5" name="Footer Placeholder 4"/>
          <p:cNvSpPr>
            <a:spLocks noGrp="1"/>
          </p:cNvSpPr>
          <p:nvPr>
            <p:ph type="ftr" sz="quarter" idx="11"/>
          </p:nvPr>
        </p:nvSpPr>
        <p:spPr/>
        <p:txBody>
          <a:bodyPr/>
          <a:lstStyle/>
          <a:p>
            <a:endParaRPr lang="en-US">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fld id="{A8EE271F-E62F-BA48-878F-C308AE521C35}" type="slidenum">
              <a:rPr lang="en-US" smtClean="0">
                <a:solidFill>
                  <a:prstClr val="black">
                    <a:lumMod val="65000"/>
                    <a:lumOff val="35000"/>
                  </a:prstClr>
                </a:solidFill>
              </a:rPr>
              <a:pPr/>
              <a:t>‹#›</a:t>
            </a:fld>
            <a:endParaRPr lang="en-US">
              <a:solidFill>
                <a:prstClr val="black">
                  <a:lumMod val="65000"/>
                  <a:lumOff val="35000"/>
                </a:prstClr>
              </a:solidFill>
            </a:endParaRPr>
          </a:p>
        </p:txBody>
      </p:sp>
    </p:spTree>
    <p:extLst>
      <p:ext uri="{BB962C8B-B14F-4D97-AF65-F5344CB8AC3E}">
        <p14:creationId xmlns:p14="http://schemas.microsoft.com/office/powerpoint/2010/main" val="2704865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theme" Target="../theme/theme3.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6" Type="http://schemas.openxmlformats.org/officeDocument/2006/relationships/theme" Target="../theme/theme4.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slideLayout" Target="../slideLayouts/slideLayout71.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2" Type="http://schemas.openxmlformats.org/officeDocument/2006/relationships/slideLayout" Target="../slideLayouts/slideLayout60.xml"/><Relationship Id="rId16" Type="http://schemas.openxmlformats.org/officeDocument/2006/relationships/theme" Target="../theme/theme5.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slideLayout" Target="../slideLayouts/slideLayout7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stile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it-IT"/>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F4D40AAA-3923-4666-A6D1-A4E68730CE6D}"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pitchFamily="28" charset="-128"/>
        </a:defRPr>
      </a:lvl2pPr>
      <a:lvl3pPr algn="ctr" rtl="0" eaLnBrk="0" fontAlgn="base" hangingPunct="0">
        <a:spcBef>
          <a:spcPct val="0"/>
        </a:spcBef>
        <a:spcAft>
          <a:spcPct val="0"/>
        </a:spcAft>
        <a:defRPr sz="4400">
          <a:solidFill>
            <a:schemeClr val="tx2"/>
          </a:solidFill>
          <a:latin typeface="Arial" charset="0"/>
          <a:ea typeface="ＭＳ Ｐゴシック" pitchFamily="28" charset="-128"/>
        </a:defRPr>
      </a:lvl3pPr>
      <a:lvl4pPr algn="ctr" rtl="0" eaLnBrk="0" fontAlgn="base" hangingPunct="0">
        <a:spcBef>
          <a:spcPct val="0"/>
        </a:spcBef>
        <a:spcAft>
          <a:spcPct val="0"/>
        </a:spcAft>
        <a:defRPr sz="4400">
          <a:solidFill>
            <a:schemeClr val="tx2"/>
          </a:solidFill>
          <a:latin typeface="Arial" charset="0"/>
          <a:ea typeface="ＭＳ Ｐゴシック" pitchFamily="28" charset="-128"/>
        </a:defRPr>
      </a:lvl4pPr>
      <a:lvl5pPr algn="ctr" rtl="0" eaLnBrk="0" fontAlgn="base" hangingPunct="0">
        <a:spcBef>
          <a:spcPct val="0"/>
        </a:spcBef>
        <a:spcAft>
          <a:spcPct val="0"/>
        </a:spcAft>
        <a:defRPr sz="4400">
          <a:solidFill>
            <a:schemeClr val="tx2"/>
          </a:solidFill>
          <a:latin typeface="Arial" charset="0"/>
          <a:ea typeface="ＭＳ Ｐゴシック" pitchFamily="28" charset="-128"/>
        </a:defRPr>
      </a:lvl5pPr>
      <a:lvl6pPr marL="457200" algn="ctr" rtl="0" fontAlgn="base">
        <a:spcBef>
          <a:spcPct val="0"/>
        </a:spcBef>
        <a:spcAft>
          <a:spcPct val="0"/>
        </a:spcAft>
        <a:defRPr sz="4400">
          <a:solidFill>
            <a:schemeClr val="tx2"/>
          </a:solidFill>
          <a:latin typeface="Arial" charset="0"/>
          <a:ea typeface="ＭＳ Ｐゴシック" pitchFamily="28" charset="-128"/>
        </a:defRPr>
      </a:lvl6pPr>
      <a:lvl7pPr marL="914400" algn="ctr" rtl="0" fontAlgn="base">
        <a:spcBef>
          <a:spcPct val="0"/>
        </a:spcBef>
        <a:spcAft>
          <a:spcPct val="0"/>
        </a:spcAft>
        <a:defRPr sz="4400">
          <a:solidFill>
            <a:schemeClr val="tx2"/>
          </a:solidFill>
          <a:latin typeface="Arial" charset="0"/>
          <a:ea typeface="ＭＳ Ｐゴシック" pitchFamily="28" charset="-128"/>
        </a:defRPr>
      </a:lvl7pPr>
      <a:lvl8pPr marL="1371600" algn="ctr" rtl="0" fontAlgn="base">
        <a:spcBef>
          <a:spcPct val="0"/>
        </a:spcBef>
        <a:spcAft>
          <a:spcPct val="0"/>
        </a:spcAft>
        <a:defRPr sz="4400">
          <a:solidFill>
            <a:schemeClr val="tx2"/>
          </a:solidFill>
          <a:latin typeface="Arial" charset="0"/>
          <a:ea typeface="ＭＳ Ｐゴシック" pitchFamily="28" charset="-128"/>
        </a:defRPr>
      </a:lvl8pPr>
      <a:lvl9pPr marL="1828800" algn="ctr" rtl="0" fontAlgn="base">
        <a:spcBef>
          <a:spcPct val="0"/>
        </a:spcBef>
        <a:spcAft>
          <a:spcPct val="0"/>
        </a:spcAft>
        <a:defRPr sz="4400">
          <a:solidFill>
            <a:schemeClr val="tx2"/>
          </a:solidFill>
          <a:latin typeface="Arial" charset="0"/>
          <a:ea typeface="ＭＳ Ｐゴシック" pitchFamily="28"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86"/>
            </a:gs>
            <a:gs pos="100000">
              <a:srgbClr val="0066CC"/>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48" name="Rectangle 4"/>
          <p:cNvSpPr>
            <a:spLocks noGrp="1" noChangeArrowheads="1"/>
          </p:cNvSpPr>
          <p:nvPr>
            <p:ph type="dt" sz="half" idx="2"/>
          </p:nvPr>
        </p:nvSpPr>
        <p:spPr bwMode="auto">
          <a:xfrm>
            <a:off x="685800" y="6248400"/>
            <a:ext cx="990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latin typeface="Times New Roman" pitchFamily="18" charset="0"/>
              </a:defRPr>
            </a:lvl1pPr>
          </a:lstStyle>
          <a:p>
            <a:pPr eaLnBrk="1" hangingPunct="1">
              <a:defRPr/>
            </a:pPr>
            <a:fld id="{51F34B9B-2D51-4502-B03A-0EA8D07C11D5}" type="datetimeFigureOut">
              <a:rPr lang="en-US">
                <a:solidFill>
                  <a:srgbClr val="000000"/>
                </a:solidFill>
                <a:ea typeface="+mn-ea"/>
              </a:rPr>
              <a:pPr eaLnBrk="1" hangingPunct="1">
                <a:defRPr/>
              </a:pPr>
              <a:t>7/4/2014</a:t>
            </a:fld>
            <a:endParaRPr lang="en-US">
              <a:solidFill>
                <a:srgbClr val="000000"/>
              </a:solidFill>
              <a:ea typeface="+mn-ea"/>
            </a:endParaRPr>
          </a:p>
        </p:txBody>
      </p:sp>
      <p:sp>
        <p:nvSpPr>
          <p:cNvPr id="6149" name="Rectangle 5"/>
          <p:cNvSpPr>
            <a:spLocks noGrp="1" noChangeArrowheads="1"/>
          </p:cNvSpPr>
          <p:nvPr>
            <p:ph type="ftr" sz="quarter" idx="3"/>
          </p:nvPr>
        </p:nvSpPr>
        <p:spPr bwMode="auto">
          <a:xfrm>
            <a:off x="1905000" y="6248400"/>
            <a:ext cx="1295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chemeClr val="tx1"/>
                </a:solidFill>
                <a:latin typeface="Times New Roman" pitchFamily="18" charset="0"/>
              </a:defRPr>
            </a:lvl1pPr>
          </a:lstStyle>
          <a:p>
            <a:pPr eaLnBrk="1" hangingPunct="1">
              <a:defRPr/>
            </a:pPr>
            <a:endParaRPr lang="en-US">
              <a:solidFill>
                <a:srgbClr val="000000"/>
              </a:solidFill>
              <a:ea typeface="+mn-ea"/>
            </a:endParaRPr>
          </a:p>
        </p:txBody>
      </p:sp>
    </p:spTree>
    <p:extLst>
      <p:ext uri="{BB962C8B-B14F-4D97-AF65-F5344CB8AC3E}">
        <p14:creationId xmlns:p14="http://schemas.microsoft.com/office/powerpoint/2010/main" val="23740364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p:timing>
    <p:tnLst>
      <p:par>
        <p:cTn id="1" dur="indefinite" restart="never" nodeType="tmRoot"/>
      </p:par>
    </p:tnLst>
  </p:timing>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Arial" charset="0"/>
          <a:cs typeface="Arial" charset="0"/>
        </a:defRPr>
      </a:lvl2pPr>
      <a:lvl3pPr algn="ctr" rtl="0" eaLnBrk="0" fontAlgn="base" hangingPunct="0">
        <a:spcBef>
          <a:spcPct val="0"/>
        </a:spcBef>
        <a:spcAft>
          <a:spcPct val="0"/>
        </a:spcAft>
        <a:defRPr sz="4000">
          <a:solidFill>
            <a:schemeClr val="tx2"/>
          </a:solidFill>
          <a:latin typeface="Arial" charset="0"/>
          <a:cs typeface="Arial" charset="0"/>
        </a:defRPr>
      </a:lvl3pPr>
      <a:lvl4pPr algn="ctr" rtl="0" eaLnBrk="0" fontAlgn="base" hangingPunct="0">
        <a:spcBef>
          <a:spcPct val="0"/>
        </a:spcBef>
        <a:spcAft>
          <a:spcPct val="0"/>
        </a:spcAft>
        <a:defRPr sz="4000">
          <a:solidFill>
            <a:schemeClr val="tx2"/>
          </a:solidFill>
          <a:latin typeface="Arial" charset="0"/>
          <a:cs typeface="Arial" charset="0"/>
        </a:defRPr>
      </a:lvl4pPr>
      <a:lvl5pPr algn="ctr" rtl="0" eaLnBrk="0" fontAlgn="base" hangingPunct="0">
        <a:spcBef>
          <a:spcPct val="0"/>
        </a:spcBef>
        <a:spcAft>
          <a:spcPct val="0"/>
        </a:spcAft>
        <a:defRPr sz="4000">
          <a:solidFill>
            <a:schemeClr val="tx2"/>
          </a:solidFill>
          <a:latin typeface="Arial" charset="0"/>
          <a:cs typeface="Arial" charset="0"/>
        </a:defRPr>
      </a:lvl5pPr>
      <a:lvl6pPr marL="457200" algn="ctr" rtl="0" fontAlgn="base">
        <a:spcBef>
          <a:spcPct val="0"/>
        </a:spcBef>
        <a:spcAft>
          <a:spcPct val="0"/>
        </a:spcAft>
        <a:defRPr sz="4000">
          <a:solidFill>
            <a:schemeClr val="tx2"/>
          </a:solidFill>
          <a:latin typeface="Arial" charset="0"/>
          <a:cs typeface="Arial" charset="0"/>
        </a:defRPr>
      </a:lvl6pPr>
      <a:lvl7pPr marL="914400" algn="ctr" rtl="0" fontAlgn="base">
        <a:spcBef>
          <a:spcPct val="0"/>
        </a:spcBef>
        <a:spcAft>
          <a:spcPct val="0"/>
        </a:spcAft>
        <a:defRPr sz="4000">
          <a:solidFill>
            <a:schemeClr val="tx2"/>
          </a:solidFill>
          <a:latin typeface="Arial" charset="0"/>
          <a:cs typeface="Arial" charset="0"/>
        </a:defRPr>
      </a:lvl7pPr>
      <a:lvl8pPr marL="1371600" algn="ctr" rtl="0" fontAlgn="base">
        <a:spcBef>
          <a:spcPct val="0"/>
        </a:spcBef>
        <a:spcAft>
          <a:spcPct val="0"/>
        </a:spcAft>
        <a:defRPr sz="4000">
          <a:solidFill>
            <a:schemeClr val="tx2"/>
          </a:solidFill>
          <a:latin typeface="Arial" charset="0"/>
          <a:cs typeface="Arial" charset="0"/>
        </a:defRPr>
      </a:lvl8pPr>
      <a:lvl9pPr marL="1828800" algn="ctr" rtl="0" fontAlgn="base">
        <a:spcBef>
          <a:spcPct val="0"/>
        </a:spcBef>
        <a:spcAft>
          <a:spcPct val="0"/>
        </a:spcAft>
        <a:defRPr sz="40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26141" y="314979"/>
            <a:ext cx="7691719" cy="1143000"/>
          </a:xfrm>
          <a:prstGeom prst="rect">
            <a:avLst/>
          </a:prstGeom>
        </p:spPr>
        <p:txBody>
          <a:bodyPr vert="horz" lIns="91440" tIns="45720" rIns="91440" bIns="45720" rtlCol="0" anchor="ctr">
            <a:noAutofit/>
          </a:bodyPr>
          <a:lstStyle/>
          <a:p>
            <a:r>
              <a:rPr/>
              <a:t>Click to edit title style</a:t>
            </a:r>
          </a:p>
        </p:txBody>
      </p:sp>
      <p:sp>
        <p:nvSpPr>
          <p:cNvPr id="3" name="Text Placeholder 2"/>
          <p:cNvSpPr>
            <a:spLocks noGrp="1"/>
          </p:cNvSpPr>
          <p:nvPr>
            <p:ph type="body" idx="1"/>
          </p:nvPr>
        </p:nvSpPr>
        <p:spPr>
          <a:xfrm>
            <a:off x="726141" y="1586753"/>
            <a:ext cx="7691719" cy="457199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400">
                <a:solidFill>
                  <a:schemeClr val="tx1">
                    <a:lumMod val="65000"/>
                    <a:lumOff val="35000"/>
                  </a:schemeClr>
                </a:solidFill>
              </a:defRPr>
            </a:lvl1pPr>
          </a:lstStyle>
          <a:p>
            <a:pPr defTabSz="457200" eaLnBrk="1" fontAlgn="auto" hangingPunct="1">
              <a:spcBef>
                <a:spcPts val="0"/>
              </a:spcBef>
              <a:spcAft>
                <a:spcPts val="0"/>
              </a:spcAft>
            </a:pPr>
            <a:fld id="{0ED0F0FD-4E7F-0D4A-B187-B7C0B9A03606}" type="datetimeFigureOut">
              <a:rPr lang="en-US" smtClean="0">
                <a:solidFill>
                  <a:prstClr val="black">
                    <a:lumMod val="65000"/>
                    <a:lumOff val="35000"/>
                  </a:prstClr>
                </a:solidFill>
                <a:latin typeface="Calisto MT"/>
                <a:ea typeface="+mn-ea"/>
              </a:rPr>
              <a:pPr defTabSz="457200" eaLnBrk="1" fontAlgn="auto" hangingPunct="1">
                <a:spcBef>
                  <a:spcPts val="0"/>
                </a:spcBef>
                <a:spcAft>
                  <a:spcPts val="0"/>
                </a:spcAft>
              </a:pPr>
              <a:t>7/4/2014</a:t>
            </a:fld>
            <a:endParaRPr lang="en-US">
              <a:solidFill>
                <a:prstClr val="black">
                  <a:lumMod val="65000"/>
                  <a:lumOff val="35000"/>
                </a:prstClr>
              </a:solidFill>
              <a:latin typeface="Calisto MT"/>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400">
                <a:solidFill>
                  <a:schemeClr val="tx1">
                    <a:lumMod val="65000"/>
                    <a:lumOff val="35000"/>
                  </a:schemeClr>
                </a:solidFill>
              </a:defRPr>
            </a:lvl1pPr>
          </a:lstStyle>
          <a:p>
            <a:pPr defTabSz="457200" eaLnBrk="1" fontAlgn="auto" hangingPunct="1">
              <a:spcBef>
                <a:spcPts val="0"/>
              </a:spcBef>
              <a:spcAft>
                <a:spcPts val="0"/>
              </a:spcAft>
            </a:pPr>
            <a:endParaRPr lang="en-US">
              <a:solidFill>
                <a:prstClr val="black">
                  <a:lumMod val="65000"/>
                  <a:lumOff val="35000"/>
                </a:prstClr>
              </a:solidFill>
              <a:latin typeface="Calisto MT"/>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400">
                <a:solidFill>
                  <a:schemeClr val="tx1">
                    <a:lumMod val="65000"/>
                    <a:lumOff val="35000"/>
                  </a:schemeClr>
                </a:solidFill>
              </a:defRPr>
            </a:lvl1pPr>
          </a:lstStyle>
          <a:p>
            <a:pPr defTabSz="457200" eaLnBrk="1" fontAlgn="auto" hangingPunct="1">
              <a:spcBef>
                <a:spcPts val="0"/>
              </a:spcBef>
              <a:spcAft>
                <a:spcPts val="0"/>
              </a:spcAft>
            </a:pPr>
            <a:fld id="{A8EE271F-E62F-BA48-878F-C308AE521C35}" type="slidenum">
              <a:rPr lang="en-US" smtClean="0">
                <a:solidFill>
                  <a:prstClr val="black">
                    <a:lumMod val="65000"/>
                    <a:lumOff val="35000"/>
                  </a:prstClr>
                </a:solidFill>
                <a:latin typeface="Calisto MT"/>
                <a:ea typeface="+mn-ea"/>
              </a:rPr>
              <a:pPr defTabSz="457200" eaLnBrk="1" fontAlgn="auto" hangingPunct="1">
                <a:spcBef>
                  <a:spcPts val="0"/>
                </a:spcBef>
                <a:spcAft>
                  <a:spcPts val="0"/>
                </a:spcAft>
              </a:pPr>
              <a:t>‹#›</a:t>
            </a:fld>
            <a:endParaRPr lang="en-US">
              <a:solidFill>
                <a:prstClr val="black">
                  <a:lumMod val="65000"/>
                  <a:lumOff val="35000"/>
                </a:prstClr>
              </a:solidFill>
              <a:latin typeface="Calisto MT"/>
              <a:ea typeface="+mn-ea"/>
            </a:endParaRPr>
          </a:p>
        </p:txBody>
      </p:sp>
    </p:spTree>
    <p:extLst>
      <p:ext uri="{BB962C8B-B14F-4D97-AF65-F5344CB8AC3E}">
        <p14:creationId xmlns:p14="http://schemas.microsoft.com/office/powerpoint/2010/main" val="210747281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Lst>
  <p:txStyles>
    <p:titleStyle>
      <a:lvl1pPr algn="ctr" defTabSz="914400" rtl="0" eaLnBrk="1" latinLnBrk="0" hangingPunct="1">
        <a:spcBef>
          <a:spcPct val="0"/>
        </a:spcBef>
        <a:buNone/>
        <a:defRPr sz="5400" kern="1200">
          <a:solidFill>
            <a:schemeClr val="tx1">
              <a:lumMod val="85000"/>
              <a:lumOff val="15000"/>
            </a:schemeClr>
          </a:solidFill>
          <a:latin typeface="+mj-lt"/>
          <a:ea typeface="+mj-ea"/>
          <a:cs typeface="+mj-cs"/>
        </a:defRPr>
      </a:lvl1pPr>
    </p:titleStyle>
    <p:bodyStyle>
      <a:lvl1pPr marL="457200" indent="-457200" algn="l" defTabSz="914400" rtl="0" eaLnBrk="1" latinLnBrk="0" hangingPunct="1">
        <a:spcBef>
          <a:spcPts val="2400"/>
        </a:spcBef>
        <a:buSzPct val="90000"/>
        <a:buFont typeface="Wingdings" pitchFamily="2" charset="2"/>
        <a:buChar char="v"/>
        <a:defRPr sz="2400" kern="1200">
          <a:solidFill>
            <a:schemeClr val="tx1">
              <a:lumMod val="75000"/>
              <a:lumOff val="25000"/>
            </a:schemeClr>
          </a:solidFill>
          <a:latin typeface="+mn-lt"/>
          <a:ea typeface="+mn-ea"/>
          <a:cs typeface="+mn-cs"/>
        </a:defRPr>
      </a:lvl1pPr>
      <a:lvl2pPr marL="914400" indent="-457200" algn="l" defTabSz="914400" rtl="0" eaLnBrk="1" latinLnBrk="0" hangingPunct="1">
        <a:spcBef>
          <a:spcPts val="1200"/>
        </a:spcBef>
        <a:buClr>
          <a:schemeClr val="bg1">
            <a:lumMod val="65000"/>
          </a:schemeClr>
        </a:buClr>
        <a:buSzPct val="90000"/>
        <a:buFont typeface="Wingdings" pitchFamily="2" charset="2"/>
        <a:buChar char="v"/>
        <a:defRPr sz="2200" kern="1200">
          <a:solidFill>
            <a:schemeClr val="tx1">
              <a:lumMod val="75000"/>
              <a:lumOff val="25000"/>
            </a:schemeClr>
          </a:solidFill>
          <a:latin typeface="+mn-lt"/>
          <a:ea typeface="+mn-ea"/>
          <a:cs typeface="+mn-cs"/>
        </a:defRPr>
      </a:lvl2pPr>
      <a:lvl3pPr marL="1263650" indent="-349250" algn="l" defTabSz="914400" rtl="0" eaLnBrk="1" latinLnBrk="0" hangingPunct="1">
        <a:spcBef>
          <a:spcPts val="1200"/>
        </a:spcBef>
        <a:buSzPct val="90000"/>
        <a:buFont typeface="Wingdings" pitchFamily="2" charset="2"/>
        <a:buChar char="v"/>
        <a:defRPr sz="2000" kern="1200">
          <a:solidFill>
            <a:schemeClr val="tx1">
              <a:lumMod val="75000"/>
              <a:lumOff val="25000"/>
            </a:schemeClr>
          </a:solidFill>
          <a:latin typeface="+mn-lt"/>
          <a:ea typeface="+mn-ea"/>
          <a:cs typeface="+mn-cs"/>
        </a:defRPr>
      </a:lvl3pPr>
      <a:lvl4pPr marL="1600200" indent="-336550" algn="l" defTabSz="914400" rtl="0" eaLnBrk="1" latinLnBrk="0" hangingPunct="1">
        <a:spcBef>
          <a:spcPts val="1200"/>
        </a:spcBef>
        <a:buClr>
          <a:schemeClr val="bg1">
            <a:lumMod val="65000"/>
          </a:schemeClr>
        </a:buClr>
        <a:buSzPct val="90000"/>
        <a:buFont typeface="Wingdings" pitchFamily="2" charset="2"/>
        <a:buChar char="v"/>
        <a:defRPr sz="1800" kern="1200">
          <a:solidFill>
            <a:schemeClr val="tx1">
              <a:lumMod val="75000"/>
              <a:lumOff val="25000"/>
            </a:schemeClr>
          </a:solidFill>
          <a:latin typeface="+mn-lt"/>
          <a:ea typeface="+mn-ea"/>
          <a:cs typeface="+mn-cs"/>
        </a:defRPr>
      </a:lvl4pPr>
      <a:lvl5pPr marL="2057400" indent="-457200" algn="l" defTabSz="914400" rtl="0" eaLnBrk="1" latinLnBrk="0" hangingPunct="1">
        <a:spcBef>
          <a:spcPts val="1200"/>
        </a:spcBef>
        <a:buSzPct val="90000"/>
        <a:buFont typeface="Wingdings" pitchFamily="2" charset="2"/>
        <a:buChar char="v"/>
        <a:defRPr sz="18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26141" y="314979"/>
            <a:ext cx="7691719" cy="1143000"/>
          </a:xfrm>
          <a:prstGeom prst="rect">
            <a:avLst/>
          </a:prstGeom>
        </p:spPr>
        <p:txBody>
          <a:bodyPr vert="horz" lIns="91440" tIns="45720" rIns="91440" bIns="45720" rtlCol="0" anchor="ctr">
            <a:noAutofit/>
          </a:bodyPr>
          <a:lstStyle/>
          <a:p>
            <a:r>
              <a:rPr/>
              <a:t>Click to edit title style</a:t>
            </a:r>
          </a:p>
        </p:txBody>
      </p:sp>
      <p:sp>
        <p:nvSpPr>
          <p:cNvPr id="3" name="Text Placeholder 2"/>
          <p:cNvSpPr>
            <a:spLocks noGrp="1"/>
          </p:cNvSpPr>
          <p:nvPr>
            <p:ph type="body" idx="1"/>
          </p:nvPr>
        </p:nvSpPr>
        <p:spPr>
          <a:xfrm>
            <a:off x="726141" y="1586753"/>
            <a:ext cx="7691719" cy="457199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400">
                <a:solidFill>
                  <a:schemeClr val="tx1">
                    <a:lumMod val="65000"/>
                    <a:lumOff val="35000"/>
                  </a:schemeClr>
                </a:solidFill>
              </a:defRPr>
            </a:lvl1pPr>
          </a:lstStyle>
          <a:p>
            <a:pPr defTabSz="457200" eaLnBrk="1" fontAlgn="auto" hangingPunct="1">
              <a:spcBef>
                <a:spcPts val="0"/>
              </a:spcBef>
              <a:spcAft>
                <a:spcPts val="0"/>
              </a:spcAft>
            </a:pPr>
            <a:fld id="{0ED0F0FD-4E7F-0D4A-B187-B7C0B9A03606}" type="datetimeFigureOut">
              <a:rPr lang="en-US" smtClean="0">
                <a:solidFill>
                  <a:prstClr val="black">
                    <a:lumMod val="65000"/>
                    <a:lumOff val="35000"/>
                  </a:prstClr>
                </a:solidFill>
                <a:latin typeface="Calisto MT"/>
                <a:ea typeface="+mn-ea"/>
              </a:rPr>
              <a:pPr defTabSz="457200" eaLnBrk="1" fontAlgn="auto" hangingPunct="1">
                <a:spcBef>
                  <a:spcPts val="0"/>
                </a:spcBef>
                <a:spcAft>
                  <a:spcPts val="0"/>
                </a:spcAft>
              </a:pPr>
              <a:t>7/4/2014</a:t>
            </a:fld>
            <a:endParaRPr lang="en-US">
              <a:solidFill>
                <a:prstClr val="black">
                  <a:lumMod val="65000"/>
                  <a:lumOff val="35000"/>
                </a:prstClr>
              </a:solidFill>
              <a:latin typeface="Calisto MT"/>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400">
                <a:solidFill>
                  <a:schemeClr val="tx1">
                    <a:lumMod val="65000"/>
                    <a:lumOff val="35000"/>
                  </a:schemeClr>
                </a:solidFill>
              </a:defRPr>
            </a:lvl1pPr>
          </a:lstStyle>
          <a:p>
            <a:pPr defTabSz="457200" eaLnBrk="1" fontAlgn="auto" hangingPunct="1">
              <a:spcBef>
                <a:spcPts val="0"/>
              </a:spcBef>
              <a:spcAft>
                <a:spcPts val="0"/>
              </a:spcAft>
            </a:pPr>
            <a:endParaRPr lang="en-US">
              <a:solidFill>
                <a:prstClr val="black">
                  <a:lumMod val="65000"/>
                  <a:lumOff val="35000"/>
                </a:prstClr>
              </a:solidFill>
              <a:latin typeface="Calisto MT"/>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400">
                <a:solidFill>
                  <a:schemeClr val="tx1">
                    <a:lumMod val="65000"/>
                    <a:lumOff val="35000"/>
                  </a:schemeClr>
                </a:solidFill>
              </a:defRPr>
            </a:lvl1pPr>
          </a:lstStyle>
          <a:p>
            <a:pPr defTabSz="457200" eaLnBrk="1" fontAlgn="auto" hangingPunct="1">
              <a:spcBef>
                <a:spcPts val="0"/>
              </a:spcBef>
              <a:spcAft>
                <a:spcPts val="0"/>
              </a:spcAft>
            </a:pPr>
            <a:fld id="{A8EE271F-E62F-BA48-878F-C308AE521C35}" type="slidenum">
              <a:rPr lang="en-US" smtClean="0">
                <a:solidFill>
                  <a:prstClr val="black">
                    <a:lumMod val="65000"/>
                    <a:lumOff val="35000"/>
                  </a:prstClr>
                </a:solidFill>
                <a:latin typeface="Calisto MT"/>
                <a:ea typeface="+mn-ea"/>
              </a:rPr>
              <a:pPr defTabSz="457200" eaLnBrk="1" fontAlgn="auto" hangingPunct="1">
                <a:spcBef>
                  <a:spcPts val="0"/>
                </a:spcBef>
                <a:spcAft>
                  <a:spcPts val="0"/>
                </a:spcAft>
              </a:pPr>
              <a:t>‹#›</a:t>
            </a:fld>
            <a:endParaRPr lang="en-US">
              <a:solidFill>
                <a:prstClr val="black">
                  <a:lumMod val="65000"/>
                  <a:lumOff val="35000"/>
                </a:prstClr>
              </a:solidFill>
              <a:latin typeface="Calisto MT"/>
              <a:ea typeface="+mn-ea"/>
            </a:endParaRPr>
          </a:p>
        </p:txBody>
      </p:sp>
    </p:spTree>
    <p:extLst>
      <p:ext uri="{BB962C8B-B14F-4D97-AF65-F5344CB8AC3E}">
        <p14:creationId xmlns:p14="http://schemas.microsoft.com/office/powerpoint/2010/main" val="2743475096"/>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Lst>
  <p:txStyles>
    <p:titleStyle>
      <a:lvl1pPr algn="ctr" defTabSz="914400" rtl="0" eaLnBrk="1" latinLnBrk="0" hangingPunct="1">
        <a:spcBef>
          <a:spcPct val="0"/>
        </a:spcBef>
        <a:buNone/>
        <a:defRPr sz="5400" kern="1200">
          <a:solidFill>
            <a:schemeClr val="tx1">
              <a:lumMod val="85000"/>
              <a:lumOff val="15000"/>
            </a:schemeClr>
          </a:solidFill>
          <a:latin typeface="+mj-lt"/>
          <a:ea typeface="+mj-ea"/>
          <a:cs typeface="+mj-cs"/>
        </a:defRPr>
      </a:lvl1pPr>
    </p:titleStyle>
    <p:bodyStyle>
      <a:lvl1pPr marL="457200" indent="-457200" algn="l" defTabSz="914400" rtl="0" eaLnBrk="1" latinLnBrk="0" hangingPunct="1">
        <a:spcBef>
          <a:spcPts val="2400"/>
        </a:spcBef>
        <a:buSzPct val="90000"/>
        <a:buFont typeface="Wingdings" pitchFamily="2" charset="2"/>
        <a:buChar char="v"/>
        <a:defRPr sz="2400" kern="1200">
          <a:solidFill>
            <a:schemeClr val="tx1">
              <a:lumMod val="75000"/>
              <a:lumOff val="25000"/>
            </a:schemeClr>
          </a:solidFill>
          <a:latin typeface="+mn-lt"/>
          <a:ea typeface="+mn-ea"/>
          <a:cs typeface="+mn-cs"/>
        </a:defRPr>
      </a:lvl1pPr>
      <a:lvl2pPr marL="914400" indent="-457200" algn="l" defTabSz="914400" rtl="0" eaLnBrk="1" latinLnBrk="0" hangingPunct="1">
        <a:spcBef>
          <a:spcPts val="1200"/>
        </a:spcBef>
        <a:buClr>
          <a:schemeClr val="bg1">
            <a:lumMod val="65000"/>
          </a:schemeClr>
        </a:buClr>
        <a:buSzPct val="90000"/>
        <a:buFont typeface="Wingdings" pitchFamily="2" charset="2"/>
        <a:buChar char="v"/>
        <a:defRPr sz="2200" kern="1200">
          <a:solidFill>
            <a:schemeClr val="tx1">
              <a:lumMod val="75000"/>
              <a:lumOff val="25000"/>
            </a:schemeClr>
          </a:solidFill>
          <a:latin typeface="+mn-lt"/>
          <a:ea typeface="+mn-ea"/>
          <a:cs typeface="+mn-cs"/>
        </a:defRPr>
      </a:lvl2pPr>
      <a:lvl3pPr marL="1263650" indent="-349250" algn="l" defTabSz="914400" rtl="0" eaLnBrk="1" latinLnBrk="0" hangingPunct="1">
        <a:spcBef>
          <a:spcPts val="1200"/>
        </a:spcBef>
        <a:buSzPct val="90000"/>
        <a:buFont typeface="Wingdings" pitchFamily="2" charset="2"/>
        <a:buChar char="v"/>
        <a:defRPr sz="2000" kern="1200">
          <a:solidFill>
            <a:schemeClr val="tx1">
              <a:lumMod val="75000"/>
              <a:lumOff val="25000"/>
            </a:schemeClr>
          </a:solidFill>
          <a:latin typeface="+mn-lt"/>
          <a:ea typeface="+mn-ea"/>
          <a:cs typeface="+mn-cs"/>
        </a:defRPr>
      </a:lvl3pPr>
      <a:lvl4pPr marL="1600200" indent="-336550" algn="l" defTabSz="914400" rtl="0" eaLnBrk="1" latinLnBrk="0" hangingPunct="1">
        <a:spcBef>
          <a:spcPts val="1200"/>
        </a:spcBef>
        <a:buClr>
          <a:schemeClr val="bg1">
            <a:lumMod val="65000"/>
          </a:schemeClr>
        </a:buClr>
        <a:buSzPct val="90000"/>
        <a:buFont typeface="Wingdings" pitchFamily="2" charset="2"/>
        <a:buChar char="v"/>
        <a:defRPr sz="1800" kern="1200">
          <a:solidFill>
            <a:schemeClr val="tx1">
              <a:lumMod val="75000"/>
              <a:lumOff val="25000"/>
            </a:schemeClr>
          </a:solidFill>
          <a:latin typeface="+mn-lt"/>
          <a:ea typeface="+mn-ea"/>
          <a:cs typeface="+mn-cs"/>
        </a:defRPr>
      </a:lvl4pPr>
      <a:lvl5pPr marL="2057400" indent="-457200" algn="l" defTabSz="914400" rtl="0" eaLnBrk="1" latinLnBrk="0" hangingPunct="1">
        <a:spcBef>
          <a:spcPts val="1200"/>
        </a:spcBef>
        <a:buSzPct val="90000"/>
        <a:buFont typeface="Wingdings" pitchFamily="2" charset="2"/>
        <a:buChar char="v"/>
        <a:defRPr sz="18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26141" y="314979"/>
            <a:ext cx="7691719" cy="1143000"/>
          </a:xfrm>
          <a:prstGeom prst="rect">
            <a:avLst/>
          </a:prstGeom>
        </p:spPr>
        <p:txBody>
          <a:bodyPr vert="horz" lIns="91440" tIns="45720" rIns="91440" bIns="45720" rtlCol="0" anchor="ctr">
            <a:noAutofit/>
          </a:bodyPr>
          <a:lstStyle/>
          <a:p>
            <a:r>
              <a:rPr/>
              <a:t>Click to edit title style</a:t>
            </a:r>
          </a:p>
        </p:txBody>
      </p:sp>
      <p:sp>
        <p:nvSpPr>
          <p:cNvPr id="3" name="Text Placeholder 2"/>
          <p:cNvSpPr>
            <a:spLocks noGrp="1"/>
          </p:cNvSpPr>
          <p:nvPr>
            <p:ph type="body" idx="1"/>
          </p:nvPr>
        </p:nvSpPr>
        <p:spPr>
          <a:xfrm>
            <a:off x="726141" y="1586753"/>
            <a:ext cx="7691719" cy="457199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400">
                <a:solidFill>
                  <a:schemeClr val="tx1">
                    <a:lumMod val="65000"/>
                    <a:lumOff val="35000"/>
                  </a:schemeClr>
                </a:solidFill>
              </a:defRPr>
            </a:lvl1pPr>
          </a:lstStyle>
          <a:p>
            <a:pPr defTabSz="457200" eaLnBrk="1" fontAlgn="auto" hangingPunct="1">
              <a:spcBef>
                <a:spcPts val="0"/>
              </a:spcBef>
              <a:spcAft>
                <a:spcPts val="0"/>
              </a:spcAft>
            </a:pPr>
            <a:fld id="{0ED0F0FD-4E7F-0D4A-B187-B7C0B9A03606}" type="datetimeFigureOut">
              <a:rPr lang="en-US" smtClean="0">
                <a:solidFill>
                  <a:prstClr val="black">
                    <a:lumMod val="65000"/>
                    <a:lumOff val="35000"/>
                  </a:prstClr>
                </a:solidFill>
                <a:latin typeface="Calisto MT"/>
                <a:ea typeface="+mn-ea"/>
              </a:rPr>
              <a:pPr defTabSz="457200" eaLnBrk="1" fontAlgn="auto" hangingPunct="1">
                <a:spcBef>
                  <a:spcPts val="0"/>
                </a:spcBef>
                <a:spcAft>
                  <a:spcPts val="0"/>
                </a:spcAft>
              </a:pPr>
              <a:t>7/4/2014</a:t>
            </a:fld>
            <a:endParaRPr lang="en-US">
              <a:solidFill>
                <a:prstClr val="black">
                  <a:lumMod val="65000"/>
                  <a:lumOff val="35000"/>
                </a:prstClr>
              </a:solidFill>
              <a:latin typeface="Calisto MT"/>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400">
                <a:solidFill>
                  <a:schemeClr val="tx1">
                    <a:lumMod val="65000"/>
                    <a:lumOff val="35000"/>
                  </a:schemeClr>
                </a:solidFill>
              </a:defRPr>
            </a:lvl1pPr>
          </a:lstStyle>
          <a:p>
            <a:pPr defTabSz="457200" eaLnBrk="1" fontAlgn="auto" hangingPunct="1">
              <a:spcBef>
                <a:spcPts val="0"/>
              </a:spcBef>
              <a:spcAft>
                <a:spcPts val="0"/>
              </a:spcAft>
            </a:pPr>
            <a:endParaRPr lang="en-US">
              <a:solidFill>
                <a:prstClr val="black">
                  <a:lumMod val="65000"/>
                  <a:lumOff val="35000"/>
                </a:prstClr>
              </a:solidFill>
              <a:latin typeface="Calisto MT"/>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400">
                <a:solidFill>
                  <a:schemeClr val="tx1">
                    <a:lumMod val="65000"/>
                    <a:lumOff val="35000"/>
                  </a:schemeClr>
                </a:solidFill>
              </a:defRPr>
            </a:lvl1pPr>
          </a:lstStyle>
          <a:p>
            <a:pPr defTabSz="457200" eaLnBrk="1" fontAlgn="auto" hangingPunct="1">
              <a:spcBef>
                <a:spcPts val="0"/>
              </a:spcBef>
              <a:spcAft>
                <a:spcPts val="0"/>
              </a:spcAft>
            </a:pPr>
            <a:fld id="{A8EE271F-E62F-BA48-878F-C308AE521C35}" type="slidenum">
              <a:rPr lang="en-US" smtClean="0">
                <a:solidFill>
                  <a:prstClr val="black">
                    <a:lumMod val="65000"/>
                    <a:lumOff val="35000"/>
                  </a:prstClr>
                </a:solidFill>
                <a:latin typeface="Calisto MT"/>
                <a:ea typeface="+mn-ea"/>
              </a:rPr>
              <a:pPr defTabSz="457200" eaLnBrk="1" fontAlgn="auto" hangingPunct="1">
                <a:spcBef>
                  <a:spcPts val="0"/>
                </a:spcBef>
                <a:spcAft>
                  <a:spcPts val="0"/>
                </a:spcAft>
              </a:pPr>
              <a:t>‹#›</a:t>
            </a:fld>
            <a:endParaRPr lang="en-US">
              <a:solidFill>
                <a:prstClr val="black">
                  <a:lumMod val="65000"/>
                  <a:lumOff val="35000"/>
                </a:prstClr>
              </a:solidFill>
              <a:latin typeface="Calisto MT"/>
              <a:ea typeface="+mn-ea"/>
            </a:endParaRPr>
          </a:p>
        </p:txBody>
      </p:sp>
    </p:spTree>
    <p:extLst>
      <p:ext uri="{BB962C8B-B14F-4D97-AF65-F5344CB8AC3E}">
        <p14:creationId xmlns:p14="http://schemas.microsoft.com/office/powerpoint/2010/main" val="36384113"/>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Lst>
  <p:txStyles>
    <p:titleStyle>
      <a:lvl1pPr algn="ctr" defTabSz="914400" rtl="0" eaLnBrk="1" latinLnBrk="0" hangingPunct="1">
        <a:spcBef>
          <a:spcPct val="0"/>
        </a:spcBef>
        <a:buNone/>
        <a:defRPr sz="5400" kern="1200">
          <a:solidFill>
            <a:schemeClr val="tx1">
              <a:lumMod val="85000"/>
              <a:lumOff val="15000"/>
            </a:schemeClr>
          </a:solidFill>
          <a:latin typeface="+mj-lt"/>
          <a:ea typeface="+mj-ea"/>
          <a:cs typeface="+mj-cs"/>
        </a:defRPr>
      </a:lvl1pPr>
    </p:titleStyle>
    <p:bodyStyle>
      <a:lvl1pPr marL="457200" indent="-457200" algn="l" defTabSz="914400" rtl="0" eaLnBrk="1" latinLnBrk="0" hangingPunct="1">
        <a:spcBef>
          <a:spcPts val="2400"/>
        </a:spcBef>
        <a:buSzPct val="90000"/>
        <a:buFont typeface="Wingdings" pitchFamily="2" charset="2"/>
        <a:buChar char="v"/>
        <a:defRPr sz="2400" kern="1200">
          <a:solidFill>
            <a:schemeClr val="tx1">
              <a:lumMod val="75000"/>
              <a:lumOff val="25000"/>
            </a:schemeClr>
          </a:solidFill>
          <a:latin typeface="+mn-lt"/>
          <a:ea typeface="+mn-ea"/>
          <a:cs typeface="+mn-cs"/>
        </a:defRPr>
      </a:lvl1pPr>
      <a:lvl2pPr marL="914400" indent="-457200" algn="l" defTabSz="914400" rtl="0" eaLnBrk="1" latinLnBrk="0" hangingPunct="1">
        <a:spcBef>
          <a:spcPts val="1200"/>
        </a:spcBef>
        <a:buClr>
          <a:schemeClr val="bg1">
            <a:lumMod val="65000"/>
          </a:schemeClr>
        </a:buClr>
        <a:buSzPct val="90000"/>
        <a:buFont typeface="Wingdings" pitchFamily="2" charset="2"/>
        <a:buChar char="v"/>
        <a:defRPr sz="2200" kern="1200">
          <a:solidFill>
            <a:schemeClr val="tx1">
              <a:lumMod val="75000"/>
              <a:lumOff val="25000"/>
            </a:schemeClr>
          </a:solidFill>
          <a:latin typeface="+mn-lt"/>
          <a:ea typeface="+mn-ea"/>
          <a:cs typeface="+mn-cs"/>
        </a:defRPr>
      </a:lvl2pPr>
      <a:lvl3pPr marL="1263650" indent="-349250" algn="l" defTabSz="914400" rtl="0" eaLnBrk="1" latinLnBrk="0" hangingPunct="1">
        <a:spcBef>
          <a:spcPts val="1200"/>
        </a:spcBef>
        <a:buSzPct val="90000"/>
        <a:buFont typeface="Wingdings" pitchFamily="2" charset="2"/>
        <a:buChar char="v"/>
        <a:defRPr sz="2000" kern="1200">
          <a:solidFill>
            <a:schemeClr val="tx1">
              <a:lumMod val="75000"/>
              <a:lumOff val="25000"/>
            </a:schemeClr>
          </a:solidFill>
          <a:latin typeface="+mn-lt"/>
          <a:ea typeface="+mn-ea"/>
          <a:cs typeface="+mn-cs"/>
        </a:defRPr>
      </a:lvl3pPr>
      <a:lvl4pPr marL="1600200" indent="-336550" algn="l" defTabSz="914400" rtl="0" eaLnBrk="1" latinLnBrk="0" hangingPunct="1">
        <a:spcBef>
          <a:spcPts val="1200"/>
        </a:spcBef>
        <a:buClr>
          <a:schemeClr val="bg1">
            <a:lumMod val="65000"/>
          </a:schemeClr>
        </a:buClr>
        <a:buSzPct val="90000"/>
        <a:buFont typeface="Wingdings" pitchFamily="2" charset="2"/>
        <a:buChar char="v"/>
        <a:defRPr sz="1800" kern="1200">
          <a:solidFill>
            <a:schemeClr val="tx1">
              <a:lumMod val="75000"/>
              <a:lumOff val="25000"/>
            </a:schemeClr>
          </a:solidFill>
          <a:latin typeface="+mn-lt"/>
          <a:ea typeface="+mn-ea"/>
          <a:cs typeface="+mn-cs"/>
        </a:defRPr>
      </a:lvl4pPr>
      <a:lvl5pPr marL="2057400" indent="-457200" algn="l" defTabSz="914400" rtl="0" eaLnBrk="1" latinLnBrk="0" hangingPunct="1">
        <a:spcBef>
          <a:spcPts val="1200"/>
        </a:spcBef>
        <a:buSzPct val="90000"/>
        <a:buFont typeface="Wingdings" pitchFamily="2" charset="2"/>
        <a:buChar char="v"/>
        <a:defRPr sz="18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notesSlide" Target="../notesSlides/notesSlide2.xml"/><Relationship Id="rId7" Type="http://schemas.openxmlformats.org/officeDocument/2006/relationships/image" Target="../media/image13.jpeg"/><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5.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0.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8.jpeg"/><Relationship Id="rId7" Type="http://schemas.openxmlformats.org/officeDocument/2006/relationships/image" Target="../media/image34.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4.jpeg"/></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5.jpeg"/></Relationships>
</file>

<file path=ppt/slides/_rels/slide43.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7.emf"/></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6" descr="C:\Users\DIABLO\Desktop\PPT-Cover.jpg"/>
          <p:cNvPicPr>
            <a:picLocks noChangeAspect="1" noChangeArrowheads="1"/>
          </p:cNvPicPr>
          <p:nvPr/>
        </p:nvPicPr>
        <p:blipFill>
          <a:blip r:embed="rId2"/>
          <a:srcRect/>
          <a:stretch>
            <a:fillRect/>
          </a:stretch>
        </p:blipFill>
        <p:spPr bwMode="auto">
          <a:xfrm>
            <a:off x="-15240" y="0"/>
            <a:ext cx="9144000" cy="6858000"/>
          </a:xfrm>
          <a:prstGeom prst="rect">
            <a:avLst/>
          </a:prstGeom>
          <a:noFill/>
          <a:ln w="9525">
            <a:noFill/>
            <a:miter lim="800000"/>
            <a:headEnd/>
            <a:tailEnd/>
          </a:ln>
        </p:spPr>
      </p:pic>
      <p:sp>
        <p:nvSpPr>
          <p:cNvPr id="2051" name="Rectangle 5"/>
          <p:cNvSpPr>
            <a:spLocks noChangeArrowheads="1"/>
          </p:cNvSpPr>
          <p:nvPr/>
        </p:nvSpPr>
        <p:spPr bwMode="auto">
          <a:xfrm>
            <a:off x="6019800" y="4724400"/>
            <a:ext cx="3124200" cy="304800"/>
          </a:xfrm>
          <a:prstGeom prst="rect">
            <a:avLst/>
          </a:prstGeom>
          <a:noFill/>
          <a:ln w="9525">
            <a:noFill/>
            <a:miter lim="800000"/>
            <a:headEnd/>
            <a:tailEnd/>
          </a:ln>
        </p:spPr>
        <p:txBody>
          <a:bodyPr/>
          <a:lstStyle/>
          <a:p>
            <a:pPr marL="342900" indent="-342900" eaLnBrk="1" hangingPunct="1">
              <a:spcBef>
                <a:spcPct val="20000"/>
              </a:spcBef>
            </a:pPr>
            <a:endParaRPr lang="it-IT" dirty="0">
              <a:solidFill>
                <a:srgbClr val="5BAC35"/>
              </a:solidFill>
            </a:endParaRPr>
          </a:p>
        </p:txBody>
      </p:sp>
      <p:sp>
        <p:nvSpPr>
          <p:cNvPr id="2052" name="Rectangle 6"/>
          <p:cNvSpPr>
            <a:spLocks noChangeArrowheads="1"/>
          </p:cNvSpPr>
          <p:nvPr/>
        </p:nvSpPr>
        <p:spPr bwMode="auto">
          <a:xfrm>
            <a:off x="1752600" y="723900"/>
            <a:ext cx="6629400" cy="1485900"/>
          </a:xfrm>
          <a:prstGeom prst="rect">
            <a:avLst/>
          </a:prstGeom>
          <a:noFill/>
          <a:ln w="9525">
            <a:noFill/>
            <a:miter lim="800000"/>
            <a:headEnd/>
            <a:tailEnd/>
          </a:ln>
        </p:spPr>
        <p:txBody>
          <a:bodyPr wrap="none" lIns="0" tIns="0" rIns="0" bIns="0" anchor="ctr"/>
          <a:lstStyle/>
          <a:p>
            <a:pPr algn="ctr" eaLnBrk="1" hangingPunct="1"/>
            <a:r>
              <a:rPr lang="it-IT" sz="4400" b="1" dirty="0" smtClean="0">
                <a:solidFill>
                  <a:schemeClr val="bg1"/>
                </a:solidFill>
              </a:rPr>
              <a:t>Dryland Systems Program</a:t>
            </a:r>
            <a:endParaRPr lang="it-IT" sz="4400" dirty="0">
              <a:solidFill>
                <a:schemeClr val="tx2"/>
              </a:solidFill>
            </a:endParaRPr>
          </a:p>
        </p:txBody>
      </p:sp>
      <p:sp>
        <p:nvSpPr>
          <p:cNvPr id="2053" name="Rectangle 7"/>
          <p:cNvSpPr>
            <a:spLocks noChangeArrowheads="1"/>
          </p:cNvSpPr>
          <p:nvPr/>
        </p:nvSpPr>
        <p:spPr bwMode="auto">
          <a:xfrm>
            <a:off x="1371600" y="6477000"/>
            <a:ext cx="6934200" cy="228600"/>
          </a:xfrm>
          <a:prstGeom prst="rect">
            <a:avLst/>
          </a:prstGeom>
          <a:noFill/>
          <a:ln w="9525">
            <a:noFill/>
            <a:miter lim="800000"/>
            <a:headEnd/>
            <a:tailEnd/>
          </a:ln>
        </p:spPr>
        <p:txBody>
          <a:bodyPr wrap="none" lIns="0" tIns="0" rIns="0" bIns="0" anchor="ctr"/>
          <a:lstStyle/>
          <a:p>
            <a:pPr eaLnBrk="1" hangingPunct="1"/>
            <a:r>
              <a:rPr lang="it-IT" sz="1100">
                <a:solidFill>
                  <a:schemeClr val="tx2"/>
                </a:solidFill>
              </a:rPr>
              <a:t>The global research partnership to improve agricultural productivity and income in the world's dry areas</a:t>
            </a:r>
          </a:p>
        </p:txBody>
      </p:sp>
      <p:sp>
        <p:nvSpPr>
          <p:cNvPr id="2054" name="Rectangle 15"/>
          <p:cNvSpPr>
            <a:spLocks noChangeArrowheads="1"/>
          </p:cNvSpPr>
          <p:nvPr/>
        </p:nvSpPr>
        <p:spPr bwMode="auto">
          <a:xfrm>
            <a:off x="1112520" y="2225040"/>
            <a:ext cx="7863840" cy="2743200"/>
          </a:xfrm>
          <a:prstGeom prst="rect">
            <a:avLst/>
          </a:prstGeom>
          <a:noFill/>
          <a:ln w="9525">
            <a:noFill/>
            <a:miter lim="800000"/>
            <a:headEnd/>
            <a:tailEnd/>
          </a:ln>
        </p:spPr>
        <p:txBody>
          <a:bodyPr wrap="square" lIns="0" tIns="0" rIns="0" bIns="0" anchor="ctr">
            <a:normAutofit/>
          </a:bodyPr>
          <a:lstStyle/>
          <a:p>
            <a:pPr eaLnBrk="1" hangingPunct="1"/>
            <a:endParaRPr lang="it-IT" sz="2800" dirty="0">
              <a:solidFill>
                <a:schemeClr val="tx2"/>
              </a:solidFill>
            </a:endParaRPr>
          </a:p>
        </p:txBody>
      </p:sp>
      <p:sp>
        <p:nvSpPr>
          <p:cNvPr id="3" name="Rectangle 2"/>
          <p:cNvSpPr/>
          <p:nvPr/>
        </p:nvSpPr>
        <p:spPr>
          <a:xfrm>
            <a:off x="599591" y="2608677"/>
            <a:ext cx="8627683" cy="3367076"/>
          </a:xfrm>
          <a:prstGeom prst="rect">
            <a:avLst/>
          </a:prstGeom>
        </p:spPr>
        <p:txBody>
          <a:bodyPr wrap="none">
            <a:spAutoFit/>
          </a:bodyPr>
          <a:lstStyle/>
          <a:p>
            <a:pPr marL="342900" indent="-342900" algn="ctr" eaLnBrk="1" hangingPunct="1">
              <a:spcBef>
                <a:spcPct val="20000"/>
              </a:spcBef>
            </a:pPr>
            <a:r>
              <a:rPr lang="it-IT" sz="4000" dirty="0" smtClean="0">
                <a:solidFill>
                  <a:schemeClr val="bg1"/>
                </a:solidFill>
              </a:rPr>
              <a:t>Science and Implementation meeting</a:t>
            </a:r>
          </a:p>
          <a:p>
            <a:pPr marL="342900" indent="-342900" algn="ctr" eaLnBrk="1" hangingPunct="1">
              <a:spcBef>
                <a:spcPct val="20000"/>
              </a:spcBef>
            </a:pPr>
            <a:r>
              <a:rPr lang="it-IT" sz="3600" dirty="0" smtClean="0">
                <a:solidFill>
                  <a:schemeClr val="bg1"/>
                </a:solidFill>
              </a:rPr>
              <a:t>Amman, Jordan</a:t>
            </a:r>
          </a:p>
          <a:p>
            <a:pPr marL="342900" indent="-342900" algn="ctr" eaLnBrk="1" hangingPunct="1">
              <a:spcBef>
                <a:spcPct val="20000"/>
              </a:spcBef>
            </a:pPr>
            <a:r>
              <a:rPr lang="it-IT" sz="3600" dirty="0" smtClean="0">
                <a:solidFill>
                  <a:schemeClr val="bg1"/>
                </a:solidFill>
              </a:rPr>
              <a:t> June 29- July 4, 2014</a:t>
            </a:r>
          </a:p>
          <a:p>
            <a:pPr marL="342900" indent="-342900" algn="ctr" eaLnBrk="1" hangingPunct="1">
              <a:spcBef>
                <a:spcPct val="20000"/>
              </a:spcBef>
            </a:pPr>
            <a:endParaRPr lang="it-IT" sz="3600" dirty="0">
              <a:solidFill>
                <a:schemeClr val="bg1"/>
              </a:solidFill>
            </a:endParaRPr>
          </a:p>
          <a:p>
            <a:pPr marL="342900" indent="-342900" eaLnBrk="1" hangingPunct="1">
              <a:spcBef>
                <a:spcPct val="20000"/>
              </a:spcBef>
            </a:pPr>
            <a:r>
              <a:rPr lang="it-IT" sz="3600" dirty="0" smtClean="0">
                <a:solidFill>
                  <a:schemeClr val="bg1"/>
                </a:solidFill>
              </a:rPr>
              <a:t>  Paul Vlek et al.</a:t>
            </a:r>
            <a:endParaRPr lang="it-IT" sz="3600" dirty="0">
              <a:solidFill>
                <a:srgbClr val="5BAC35"/>
              </a:solidFill>
            </a:endParaRPr>
          </a:p>
        </p:txBody>
      </p:sp>
    </p:spTree>
    <p:extLst>
      <p:ext uri="{BB962C8B-B14F-4D97-AF65-F5344CB8AC3E}">
        <p14:creationId xmlns:p14="http://schemas.microsoft.com/office/powerpoint/2010/main" val="15429533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563733" y="297180"/>
            <a:ext cx="7772400" cy="685800"/>
          </a:xfrm>
          <a:prstGeom prst="rect">
            <a:avLst/>
          </a:prstGeom>
          <a:noFill/>
          <a:ln w="9525">
            <a:noFill/>
            <a:miter lim="800000"/>
            <a:headEnd/>
            <a:tailEnd/>
          </a:ln>
        </p:spPr>
        <p:txBody>
          <a:bodyPr wrap="none" lIns="0" tIns="0" rIns="0" bIns="0" anchor="ctr"/>
          <a:lstStyle/>
          <a:p>
            <a:pPr algn="ctr" defTabSz="914400"/>
            <a:r>
              <a:rPr lang="it-IT" sz="3600" dirty="0" smtClean="0">
                <a:solidFill>
                  <a:prstClr val="white"/>
                </a:solidFill>
              </a:rPr>
              <a:t>Strategic and Results Framework (SRF)</a:t>
            </a:r>
            <a:endParaRPr lang="it-IT" sz="36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2</a:t>
            </a:fld>
            <a:endParaRPr lang="en-US">
              <a:solidFill>
                <a:prstClr val="black">
                  <a:tint val="75000"/>
                </a:prstClr>
              </a:solidFill>
            </a:endParaRPr>
          </a:p>
        </p:txBody>
      </p:sp>
      <p:pic>
        <p:nvPicPr>
          <p:cNvPr id="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92040" y="1350643"/>
            <a:ext cx="4038600" cy="5292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198120" y="1431447"/>
            <a:ext cx="4678680" cy="4462760"/>
          </a:xfrm>
          <a:prstGeom prst="rect">
            <a:avLst/>
          </a:prstGeom>
        </p:spPr>
        <p:txBody>
          <a:bodyPr wrap="square">
            <a:spAutoFit/>
          </a:bodyPr>
          <a:lstStyle/>
          <a:p>
            <a:pPr marL="517525" indent="-349250">
              <a:buClr>
                <a:schemeClr val="tx1"/>
              </a:buClr>
              <a:buFont typeface="+mj-lt"/>
              <a:buAutoNum type="arabicPeriod"/>
            </a:pPr>
            <a:r>
              <a:rPr lang="en-US" sz="1800" b="1" dirty="0" smtClean="0">
                <a:solidFill>
                  <a:prstClr val="black"/>
                </a:solidFill>
              </a:rPr>
              <a:t>The </a:t>
            </a:r>
            <a:r>
              <a:rPr lang="en-US" sz="1800" b="1" dirty="0">
                <a:solidFill>
                  <a:prstClr val="black"/>
                </a:solidFill>
              </a:rPr>
              <a:t>SRF </a:t>
            </a:r>
            <a:r>
              <a:rPr lang="en-US" sz="1800" b="1" dirty="0" smtClean="0">
                <a:solidFill>
                  <a:prstClr val="black"/>
                </a:solidFill>
              </a:rPr>
              <a:t>(CGIAR 2011) advocates </a:t>
            </a:r>
            <a:r>
              <a:rPr lang="en-US" sz="1800" b="1" dirty="0">
                <a:solidFill>
                  <a:srgbClr val="339933"/>
                </a:solidFill>
              </a:rPr>
              <a:t>new areas of core competency </a:t>
            </a:r>
            <a:r>
              <a:rPr lang="en-US" sz="1800" b="1" dirty="0" smtClean="0">
                <a:solidFill>
                  <a:prstClr val="black"/>
                </a:solidFill>
              </a:rPr>
              <a:t>to achieve impact in four SLOs</a:t>
            </a:r>
          </a:p>
          <a:p>
            <a:pPr marL="517525" indent="-349250">
              <a:buClr>
                <a:schemeClr val="tx1"/>
              </a:buClr>
              <a:buFont typeface="+mj-lt"/>
              <a:buAutoNum type="arabicPeriod"/>
            </a:pPr>
            <a:r>
              <a:rPr lang="en-US" sz="1800" b="1" dirty="0" smtClean="0">
                <a:solidFill>
                  <a:prstClr val="black"/>
                </a:solidFill>
              </a:rPr>
              <a:t>One is development </a:t>
            </a:r>
            <a:r>
              <a:rPr lang="en-US" sz="1800" b="1" dirty="0">
                <a:solidFill>
                  <a:prstClr val="black"/>
                </a:solidFill>
              </a:rPr>
              <a:t>of core competency in the area of </a:t>
            </a:r>
            <a:r>
              <a:rPr lang="en-US" sz="1800" b="1" dirty="0" smtClean="0">
                <a:solidFill>
                  <a:prstClr val="black"/>
                </a:solidFill>
              </a:rPr>
              <a:t>“</a:t>
            </a:r>
            <a:r>
              <a:rPr lang="en-US" sz="1800" b="1" dirty="0" smtClean="0">
                <a:solidFill>
                  <a:srgbClr val="339933"/>
                </a:solidFill>
              </a:rPr>
              <a:t>production systems” </a:t>
            </a:r>
          </a:p>
          <a:p>
            <a:pPr marL="517525" indent="-349250">
              <a:buClr>
                <a:schemeClr val="tx1"/>
              </a:buClr>
              <a:buFont typeface="+mj-lt"/>
              <a:buAutoNum type="arabicPeriod"/>
            </a:pPr>
            <a:r>
              <a:rPr lang="en-US" sz="1800" b="1" dirty="0" smtClean="0">
                <a:solidFill>
                  <a:prstClr val="black"/>
                </a:solidFill>
              </a:rPr>
              <a:t>This will </a:t>
            </a:r>
            <a:r>
              <a:rPr lang="en-US" sz="1800" b="1" dirty="0">
                <a:solidFill>
                  <a:srgbClr val="339933"/>
                </a:solidFill>
              </a:rPr>
              <a:t>test the ability of the system to undertake inter-center </a:t>
            </a:r>
            <a:r>
              <a:rPr lang="en-US" sz="1800" b="1" dirty="0" smtClean="0">
                <a:solidFill>
                  <a:srgbClr val="339933"/>
                </a:solidFill>
              </a:rPr>
              <a:t>research</a:t>
            </a:r>
          </a:p>
          <a:p>
            <a:pPr marL="517525" indent="-349250">
              <a:spcBef>
                <a:spcPct val="20000"/>
              </a:spcBef>
              <a:buClr>
                <a:schemeClr val="tx1"/>
              </a:buClr>
              <a:buFont typeface="+mj-lt"/>
              <a:buAutoNum type="arabicPeriod"/>
            </a:pPr>
            <a:r>
              <a:rPr lang="en-US" sz="1800" b="1" dirty="0" smtClean="0">
                <a:solidFill>
                  <a:prstClr val="black"/>
                </a:solidFill>
              </a:rPr>
              <a:t>Systems research will </a:t>
            </a:r>
            <a:r>
              <a:rPr lang="en-US" sz="1800" b="1" dirty="0" smtClean="0">
                <a:solidFill>
                  <a:srgbClr val="339933"/>
                </a:solidFill>
              </a:rPr>
              <a:t>integrate </a:t>
            </a:r>
            <a:r>
              <a:rPr lang="en-US" sz="1800" b="1" dirty="0">
                <a:solidFill>
                  <a:srgbClr val="339933"/>
                </a:solidFill>
              </a:rPr>
              <a:t>commodity, natural resource management and policy research </a:t>
            </a:r>
            <a:r>
              <a:rPr lang="en-US" sz="1800" b="1" dirty="0">
                <a:solidFill>
                  <a:prstClr val="black"/>
                </a:solidFill>
              </a:rPr>
              <a:t>to improve productivity </a:t>
            </a:r>
            <a:r>
              <a:rPr lang="en-US" sz="1800" b="1" dirty="0" smtClean="0">
                <a:solidFill>
                  <a:prstClr val="black"/>
                </a:solidFill>
              </a:rPr>
              <a:t>and livelihoods </a:t>
            </a:r>
            <a:r>
              <a:rPr lang="en-US" sz="1800" b="1" dirty="0">
                <a:solidFill>
                  <a:prstClr val="black"/>
                </a:solidFill>
              </a:rPr>
              <a:t>in a sustainable manner at the national and regional </a:t>
            </a:r>
            <a:r>
              <a:rPr lang="en-US" sz="1800" b="1" dirty="0" smtClean="0">
                <a:solidFill>
                  <a:prstClr val="black"/>
                </a:solidFill>
              </a:rPr>
              <a:t>level</a:t>
            </a:r>
          </a:p>
        </p:txBody>
      </p:sp>
      <p:sp>
        <p:nvSpPr>
          <p:cNvPr id="12" name="Rectangle 11"/>
          <p:cNvSpPr/>
          <p:nvPr/>
        </p:nvSpPr>
        <p:spPr>
          <a:xfrm>
            <a:off x="349031" y="5631294"/>
            <a:ext cx="4678680" cy="1015663"/>
          </a:xfrm>
          <a:prstGeom prst="rect">
            <a:avLst/>
          </a:prstGeom>
        </p:spPr>
        <p:txBody>
          <a:bodyPr wrap="square">
            <a:spAutoFit/>
          </a:bodyPr>
          <a:lstStyle/>
          <a:p>
            <a:pPr marL="517525" indent="-349250">
              <a:spcBef>
                <a:spcPct val="20000"/>
              </a:spcBef>
              <a:buClr>
                <a:schemeClr val="tx1"/>
              </a:buClr>
              <a:buFont typeface="+mj-lt"/>
              <a:buAutoNum type="arabicPeriod" startAt="5"/>
            </a:pPr>
            <a:r>
              <a:rPr lang="en-US" sz="2000" b="1" dirty="0" smtClean="0">
                <a:solidFill>
                  <a:srgbClr val="339933"/>
                </a:solidFill>
              </a:rPr>
              <a:t>SRF to be rewritten </a:t>
            </a:r>
            <a:r>
              <a:rPr lang="en-US" sz="2000" b="1" dirty="0" smtClean="0">
                <a:solidFill>
                  <a:prstClr val="black"/>
                </a:solidFill>
              </a:rPr>
              <a:t>by Consortium Office Working Group, of which </a:t>
            </a:r>
            <a:r>
              <a:rPr lang="en-US" sz="2000" b="1" dirty="0" smtClean="0">
                <a:solidFill>
                  <a:srgbClr val="0070C0"/>
                </a:solidFill>
              </a:rPr>
              <a:t>ICARDA is a member</a:t>
            </a:r>
            <a:endParaRPr lang="en-US" sz="2000" b="1" dirty="0">
              <a:solidFill>
                <a:srgbClr val="0070C0"/>
              </a:solidFill>
            </a:endParaRPr>
          </a:p>
        </p:txBody>
      </p:sp>
    </p:spTree>
    <p:extLst>
      <p:ext uri="{BB962C8B-B14F-4D97-AF65-F5344CB8AC3E}">
        <p14:creationId xmlns:p14="http://schemas.microsoft.com/office/powerpoint/2010/main" val="261777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subTitle" idx="1"/>
          </p:nvPr>
        </p:nvSpPr>
        <p:spPr>
          <a:xfrm>
            <a:off x="1143000" y="6477000"/>
            <a:ext cx="8001000" cy="304800"/>
          </a:xfrm>
        </p:spPr>
        <p:txBody>
          <a:bodyPr/>
          <a:lstStyle/>
          <a:p>
            <a:pPr algn="l" eaLnBrk="1" hangingPunct="1"/>
            <a:r>
              <a:rPr lang="it-IT" sz="1100" b="1" smtClean="0">
                <a:solidFill>
                  <a:srgbClr val="5BAC35"/>
                </a:solidFill>
              </a:rPr>
              <a:t>CGIAR Research Program on Dryland Agricultural Production Systems – Launch Meeting, Amman 21-23 May 2013</a:t>
            </a:r>
          </a:p>
        </p:txBody>
      </p:sp>
      <p:sp>
        <p:nvSpPr>
          <p:cNvPr id="3075" name="Rectangle 8"/>
          <p:cNvSpPr>
            <a:spLocks noChangeArrowheads="1"/>
          </p:cNvSpPr>
          <p:nvPr/>
        </p:nvSpPr>
        <p:spPr bwMode="auto">
          <a:xfrm>
            <a:off x="1219200" y="6324600"/>
            <a:ext cx="7924800" cy="76200"/>
          </a:xfrm>
          <a:prstGeom prst="rect">
            <a:avLst/>
          </a:prstGeom>
          <a:solidFill>
            <a:srgbClr val="5BAC35"/>
          </a:solidFill>
          <a:ln w="9525">
            <a:noFill/>
            <a:miter lim="800000"/>
            <a:headEnd/>
            <a:tailEnd/>
          </a:ln>
        </p:spPr>
        <p:txBody>
          <a:bodyPr wrap="none" anchor="ctr"/>
          <a:lstStyle/>
          <a:p>
            <a:endParaRPr lang="en-US"/>
          </a:p>
        </p:txBody>
      </p:sp>
      <p:sp>
        <p:nvSpPr>
          <p:cNvPr id="3076" name="Rectangle 9"/>
          <p:cNvSpPr>
            <a:spLocks noChangeArrowheads="1"/>
          </p:cNvSpPr>
          <p:nvPr/>
        </p:nvSpPr>
        <p:spPr bwMode="auto">
          <a:xfrm>
            <a:off x="358775" y="1438275"/>
            <a:ext cx="7337425" cy="3895725"/>
          </a:xfrm>
          <a:prstGeom prst="rect">
            <a:avLst/>
          </a:prstGeom>
          <a:noFill/>
          <a:ln w="9525">
            <a:noFill/>
            <a:miter lim="800000"/>
            <a:headEnd/>
            <a:tailEnd/>
          </a:ln>
        </p:spPr>
        <p:txBody>
          <a:bodyPr lIns="0" tIns="0" rIns="0" bIns="0" anchor="ctr"/>
          <a:lstStyle/>
          <a:p>
            <a:pPr eaLnBrk="1" hangingPunct="1">
              <a:lnSpc>
                <a:spcPct val="120000"/>
              </a:lnSpc>
            </a:pPr>
            <a:endParaRPr lang="it-IT" dirty="0"/>
          </a:p>
        </p:txBody>
      </p:sp>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eaLnBrk="1" hangingPunct="1"/>
            <a:r>
              <a:rPr lang="it-IT" sz="3600" b="1">
                <a:solidFill>
                  <a:schemeClr val="bg1"/>
                </a:solidFill>
              </a:rPr>
              <a:t>Title</a:t>
            </a:r>
            <a:endParaRPr lang="it-IT" sz="4400">
              <a:solidFill>
                <a:schemeClr val="tx2"/>
              </a:solidFill>
            </a:endParaRPr>
          </a:p>
        </p:txBody>
      </p:sp>
      <p:pic>
        <p:nvPicPr>
          <p:cNvPr id="3078" name="Picture 7" descr="C:\Users\DIABLO\Desktop\Banner.jpg"/>
          <p:cNvPicPr>
            <a:picLocks noChangeAspect="1" noChangeArrowheads="1"/>
          </p:cNvPicPr>
          <p:nvPr/>
        </p:nvPicPr>
        <p:blipFill>
          <a:blip r:embed="rId2"/>
          <a:srcRect/>
          <a:stretch>
            <a:fillRect/>
          </a:stretch>
        </p:blipFill>
        <p:spPr bwMode="auto">
          <a:xfrm>
            <a:off x="-7883"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28600"/>
            <a:ext cx="8785225" cy="990600"/>
          </a:xfrm>
          <a:prstGeom prst="rect">
            <a:avLst/>
          </a:prstGeom>
          <a:noFill/>
          <a:ln w="9525">
            <a:noFill/>
            <a:miter lim="800000"/>
            <a:headEnd/>
            <a:tailEnd/>
          </a:ln>
        </p:spPr>
        <p:txBody>
          <a:bodyPr wrap="none" lIns="0" tIns="0" rIns="0" bIns="0" anchor="ctr"/>
          <a:lstStyle/>
          <a:p>
            <a:pPr algn="ctr" eaLnBrk="1" hangingPunct="1"/>
            <a:r>
              <a:rPr lang="it-IT" sz="4400" dirty="0" smtClean="0">
                <a:solidFill>
                  <a:schemeClr val="bg1"/>
                </a:solidFill>
              </a:rPr>
              <a:t>CGIAR System Level Outcomes</a:t>
            </a:r>
            <a:endParaRPr lang="it-IT" sz="4400" dirty="0">
              <a:solidFill>
                <a:schemeClr val="tx2"/>
              </a:solidFill>
            </a:endParaRPr>
          </a:p>
        </p:txBody>
      </p:sp>
      <p:sp>
        <p:nvSpPr>
          <p:cNvPr id="9" name="Content Placeholder 2"/>
          <p:cNvSpPr txBox="1">
            <a:spLocks/>
          </p:cNvSpPr>
          <p:nvPr/>
        </p:nvSpPr>
        <p:spPr>
          <a:xfrm>
            <a:off x="726141" y="1586753"/>
            <a:ext cx="7691719" cy="4571999"/>
          </a:xfrm>
          <a:prstGeom prst="rect">
            <a:avLst/>
          </a:prstGeom>
        </p:spPr>
        <p:txBody>
          <a:bodyPr vert="horz" lIns="91440" tIns="45720" rIns="91440" bIns="45720" rtlCol="0">
            <a:noAutofit/>
          </a:bodyPr>
          <a:lstStyle>
            <a:lvl1pPr marL="457200" indent="-457200" algn="l" defTabSz="914400" rtl="0" eaLnBrk="1" latinLnBrk="0" hangingPunct="1">
              <a:spcBef>
                <a:spcPts val="2400"/>
              </a:spcBef>
              <a:buSzPct val="90000"/>
              <a:buFont typeface="Wingdings" pitchFamily="2" charset="2"/>
              <a:buChar char="v"/>
              <a:defRPr sz="2400" kern="1200">
                <a:solidFill>
                  <a:schemeClr val="tx1">
                    <a:lumMod val="75000"/>
                    <a:lumOff val="25000"/>
                  </a:schemeClr>
                </a:solidFill>
                <a:latin typeface="+mn-lt"/>
                <a:ea typeface="+mn-ea"/>
                <a:cs typeface="+mn-cs"/>
              </a:defRPr>
            </a:lvl1pPr>
            <a:lvl2pPr marL="914400" indent="-457200" algn="l" defTabSz="914400" rtl="0" eaLnBrk="1" latinLnBrk="0" hangingPunct="1">
              <a:spcBef>
                <a:spcPts val="1200"/>
              </a:spcBef>
              <a:buClr>
                <a:schemeClr val="bg1">
                  <a:lumMod val="65000"/>
                </a:schemeClr>
              </a:buClr>
              <a:buSzPct val="90000"/>
              <a:buFont typeface="Wingdings" pitchFamily="2" charset="2"/>
              <a:buChar char="v"/>
              <a:defRPr sz="2200" kern="1200">
                <a:solidFill>
                  <a:schemeClr val="tx1">
                    <a:lumMod val="75000"/>
                    <a:lumOff val="25000"/>
                  </a:schemeClr>
                </a:solidFill>
                <a:latin typeface="+mn-lt"/>
                <a:ea typeface="+mn-ea"/>
                <a:cs typeface="+mn-cs"/>
              </a:defRPr>
            </a:lvl2pPr>
            <a:lvl3pPr marL="1263650" indent="-349250" algn="l" defTabSz="914400" rtl="0" eaLnBrk="1" latinLnBrk="0" hangingPunct="1">
              <a:spcBef>
                <a:spcPts val="1200"/>
              </a:spcBef>
              <a:buSzPct val="90000"/>
              <a:buFont typeface="Wingdings" pitchFamily="2" charset="2"/>
              <a:buChar char="v"/>
              <a:defRPr sz="2000" kern="1200">
                <a:solidFill>
                  <a:schemeClr val="tx1">
                    <a:lumMod val="75000"/>
                    <a:lumOff val="25000"/>
                  </a:schemeClr>
                </a:solidFill>
                <a:latin typeface="+mn-lt"/>
                <a:ea typeface="+mn-ea"/>
                <a:cs typeface="+mn-cs"/>
              </a:defRPr>
            </a:lvl3pPr>
            <a:lvl4pPr marL="1600200" indent="-336550" algn="l" defTabSz="914400" rtl="0" eaLnBrk="1" latinLnBrk="0" hangingPunct="1">
              <a:spcBef>
                <a:spcPts val="1200"/>
              </a:spcBef>
              <a:buClr>
                <a:schemeClr val="bg1">
                  <a:lumMod val="65000"/>
                </a:schemeClr>
              </a:buClr>
              <a:buSzPct val="90000"/>
              <a:buFont typeface="Wingdings" pitchFamily="2" charset="2"/>
              <a:buChar char="v"/>
              <a:defRPr sz="1800" kern="1200">
                <a:solidFill>
                  <a:schemeClr val="tx1">
                    <a:lumMod val="75000"/>
                    <a:lumOff val="25000"/>
                  </a:schemeClr>
                </a:solidFill>
                <a:latin typeface="+mn-lt"/>
                <a:ea typeface="+mn-ea"/>
                <a:cs typeface="+mn-cs"/>
              </a:defRPr>
            </a:lvl4pPr>
            <a:lvl5pPr marL="2057400" indent="-457200" algn="l" defTabSz="914400" rtl="0" eaLnBrk="1" latinLnBrk="0" hangingPunct="1">
              <a:spcBef>
                <a:spcPts val="1200"/>
              </a:spcBef>
              <a:buSzPct val="90000"/>
              <a:buFont typeface="Wingdings" pitchFamily="2" charset="2"/>
              <a:buChar char="v"/>
              <a:defRPr sz="18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marR="0" lvl="1" indent="-457200" algn="l" defTabSz="914400" rtl="0" eaLnBrk="1" fontAlgn="auto" latinLnBrk="0" hangingPunct="1">
              <a:lnSpc>
                <a:spcPct val="100000"/>
              </a:lnSpc>
              <a:spcBef>
                <a:spcPts val="1200"/>
              </a:spcBef>
              <a:spcAft>
                <a:spcPts val="0"/>
              </a:spcAft>
              <a:buClr>
                <a:sysClr val="window" lastClr="FFFFFF">
                  <a:lumMod val="65000"/>
                </a:sysClr>
              </a:buClr>
              <a:buSzPct val="90000"/>
              <a:buFont typeface="Wingdings" pitchFamily="2" charset="2"/>
              <a:buNone/>
              <a:tabLst/>
              <a:defRPr/>
            </a:pPr>
            <a:r>
              <a:rPr kumimoji="0" lang="en-US" sz="4000" b="0" i="0" u="none" strike="noStrike" kern="1200" cap="none" spc="0" normalizeH="0" baseline="0" noProof="0" dirty="0" smtClean="0">
                <a:ln>
                  <a:noFill/>
                </a:ln>
                <a:solidFill>
                  <a:sysClr val="windowText" lastClr="000000">
                    <a:lumMod val="75000"/>
                    <a:lumOff val="25000"/>
                  </a:sysClr>
                </a:solidFill>
                <a:effectLst/>
                <a:uLnTx/>
                <a:uFillTx/>
                <a:latin typeface="Calisto MT"/>
                <a:ea typeface="+mn-ea"/>
                <a:cs typeface="+mn-cs"/>
              </a:rPr>
              <a:t>•	Reduced rural poverty;</a:t>
            </a:r>
          </a:p>
          <a:p>
            <a:pPr marL="457200" marR="0" lvl="1" indent="-457200" algn="l" defTabSz="914400" rtl="0" eaLnBrk="1" fontAlgn="auto" latinLnBrk="0" hangingPunct="1">
              <a:lnSpc>
                <a:spcPct val="100000"/>
              </a:lnSpc>
              <a:spcBef>
                <a:spcPts val="1200"/>
              </a:spcBef>
              <a:spcAft>
                <a:spcPts val="0"/>
              </a:spcAft>
              <a:buClr>
                <a:sysClr val="window" lastClr="FFFFFF">
                  <a:lumMod val="65000"/>
                </a:sysClr>
              </a:buClr>
              <a:buSzPct val="90000"/>
              <a:buFont typeface="Wingdings" pitchFamily="2" charset="2"/>
              <a:buNone/>
              <a:tabLst/>
              <a:defRPr/>
            </a:pPr>
            <a:r>
              <a:rPr kumimoji="0" lang="en-US" sz="4000" b="0" i="0" u="none" strike="noStrike" kern="1200" cap="none" spc="0" normalizeH="0" baseline="0" noProof="0" dirty="0" smtClean="0">
                <a:ln>
                  <a:noFill/>
                </a:ln>
                <a:solidFill>
                  <a:sysClr val="windowText" lastClr="000000">
                    <a:lumMod val="75000"/>
                    <a:lumOff val="25000"/>
                  </a:sysClr>
                </a:solidFill>
                <a:effectLst/>
                <a:uLnTx/>
                <a:uFillTx/>
                <a:latin typeface="Calisto MT"/>
                <a:ea typeface="+mn-ea"/>
                <a:cs typeface="+mn-cs"/>
              </a:rPr>
              <a:t>•	Improved food security;</a:t>
            </a:r>
          </a:p>
          <a:p>
            <a:pPr marL="457200" marR="0" lvl="1" indent="-457200" algn="l" defTabSz="914400" rtl="0" eaLnBrk="1" fontAlgn="auto" latinLnBrk="0" hangingPunct="1">
              <a:lnSpc>
                <a:spcPct val="100000"/>
              </a:lnSpc>
              <a:spcBef>
                <a:spcPts val="1200"/>
              </a:spcBef>
              <a:spcAft>
                <a:spcPts val="0"/>
              </a:spcAft>
              <a:buClr>
                <a:sysClr val="window" lastClr="FFFFFF">
                  <a:lumMod val="65000"/>
                </a:sysClr>
              </a:buClr>
              <a:buSzPct val="90000"/>
              <a:buFont typeface="Wingdings" pitchFamily="2" charset="2"/>
              <a:buNone/>
              <a:tabLst/>
              <a:defRPr/>
            </a:pPr>
            <a:r>
              <a:rPr kumimoji="0" lang="en-US" sz="4000" b="0" i="0" u="none" strike="noStrike" kern="1200" cap="none" spc="0" normalizeH="0" baseline="0" noProof="0" dirty="0" smtClean="0">
                <a:ln>
                  <a:noFill/>
                </a:ln>
                <a:solidFill>
                  <a:sysClr val="windowText" lastClr="000000">
                    <a:lumMod val="75000"/>
                    <a:lumOff val="25000"/>
                  </a:sysClr>
                </a:solidFill>
                <a:effectLst/>
                <a:uLnTx/>
                <a:uFillTx/>
                <a:latin typeface="Calisto MT"/>
                <a:ea typeface="+mn-ea"/>
                <a:cs typeface="+mn-cs"/>
              </a:rPr>
              <a:t>•	Better nutrition and health; and </a:t>
            </a:r>
          </a:p>
          <a:p>
            <a:pPr marL="457200" marR="0" lvl="1" indent="-457200" algn="l" defTabSz="914400" rtl="0" eaLnBrk="1" fontAlgn="auto" latinLnBrk="0" hangingPunct="1">
              <a:lnSpc>
                <a:spcPct val="100000"/>
              </a:lnSpc>
              <a:spcBef>
                <a:spcPts val="1200"/>
              </a:spcBef>
              <a:spcAft>
                <a:spcPts val="0"/>
              </a:spcAft>
              <a:buClr>
                <a:sysClr val="window" lastClr="FFFFFF">
                  <a:lumMod val="65000"/>
                </a:sysClr>
              </a:buClr>
              <a:buSzPct val="90000"/>
              <a:buFont typeface="Wingdings" pitchFamily="2" charset="2"/>
              <a:buNone/>
              <a:tabLst/>
              <a:defRPr/>
            </a:pPr>
            <a:r>
              <a:rPr kumimoji="0" lang="en-US" sz="4000" b="0" i="0" u="none" strike="noStrike" kern="1200" cap="none" spc="0" normalizeH="0" baseline="0" noProof="0" dirty="0" smtClean="0">
                <a:ln>
                  <a:noFill/>
                </a:ln>
                <a:solidFill>
                  <a:sysClr val="windowText" lastClr="000000">
                    <a:lumMod val="75000"/>
                    <a:lumOff val="25000"/>
                  </a:sysClr>
                </a:solidFill>
                <a:effectLst/>
                <a:uLnTx/>
                <a:uFillTx/>
                <a:latin typeface="Calisto MT"/>
                <a:ea typeface="+mn-ea"/>
                <a:cs typeface="+mn-cs"/>
              </a:rPr>
              <a:t>•	Sustainable management of natural resources.</a:t>
            </a:r>
          </a:p>
          <a:p>
            <a:pPr marL="457200" marR="0" lvl="0" indent="-457200" algn="l" defTabSz="914400" rtl="0" eaLnBrk="1" fontAlgn="auto" latinLnBrk="0" hangingPunct="1">
              <a:lnSpc>
                <a:spcPct val="100000"/>
              </a:lnSpc>
              <a:spcBef>
                <a:spcPts val="2400"/>
              </a:spcBef>
              <a:spcAft>
                <a:spcPts val="0"/>
              </a:spcAft>
              <a:buClrTx/>
              <a:buSzPct val="90000"/>
              <a:buFont typeface="Wingdings" pitchFamily="2" charset="2"/>
              <a:buChar char="v"/>
              <a:tabLst/>
              <a:defRPr/>
            </a:pPr>
            <a:endParaRPr kumimoji="0" lang="en-US" sz="1200" b="0" i="0" u="none" strike="noStrike" kern="1200" cap="none" spc="0" normalizeH="0" baseline="0" noProof="0" dirty="0">
              <a:ln>
                <a:noFill/>
              </a:ln>
              <a:solidFill>
                <a:sysClr val="windowText" lastClr="000000">
                  <a:lumMod val="75000"/>
                  <a:lumOff val="25000"/>
                </a:sysClr>
              </a:solidFill>
              <a:effectLst/>
              <a:uLnTx/>
              <a:uFillTx/>
              <a:latin typeface="Calisto MT"/>
              <a:ea typeface="+mn-ea"/>
              <a:cs typeface="+mn-cs"/>
            </a:endParaRPr>
          </a:p>
        </p:txBody>
      </p:sp>
    </p:spTree>
    <p:extLst>
      <p:ext uri="{BB962C8B-B14F-4D97-AF65-F5344CB8AC3E}">
        <p14:creationId xmlns:p14="http://schemas.microsoft.com/office/powerpoint/2010/main" val="20802854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6" descr="C:\Users\DIABLO\Desktop\PPT-Cover.jpg"/>
          <p:cNvPicPr>
            <a:picLocks noChangeAspect="1" noChangeArrowheads="1"/>
          </p:cNvPicPr>
          <p:nvPr/>
        </p:nvPicPr>
        <p:blipFill>
          <a:blip r:embed="rId2"/>
          <a:srcRect/>
          <a:stretch>
            <a:fillRect/>
          </a:stretch>
        </p:blipFill>
        <p:spPr bwMode="auto">
          <a:xfrm>
            <a:off x="11243" y="28731"/>
            <a:ext cx="9144000" cy="6858000"/>
          </a:xfrm>
          <a:prstGeom prst="rect">
            <a:avLst/>
          </a:prstGeom>
          <a:noFill/>
          <a:ln w="9525">
            <a:noFill/>
            <a:miter lim="800000"/>
            <a:headEnd/>
            <a:tailEnd/>
          </a:ln>
        </p:spPr>
      </p:pic>
      <p:sp>
        <p:nvSpPr>
          <p:cNvPr id="2051" name="Rectangle 5"/>
          <p:cNvSpPr>
            <a:spLocks noChangeArrowheads="1"/>
          </p:cNvSpPr>
          <p:nvPr/>
        </p:nvSpPr>
        <p:spPr bwMode="auto">
          <a:xfrm>
            <a:off x="6019800" y="4724400"/>
            <a:ext cx="3124200" cy="304800"/>
          </a:xfrm>
          <a:prstGeom prst="rect">
            <a:avLst/>
          </a:prstGeom>
          <a:noFill/>
          <a:ln w="9525">
            <a:noFill/>
            <a:miter lim="800000"/>
            <a:headEnd/>
            <a:tailEnd/>
          </a:ln>
        </p:spPr>
        <p:txBody>
          <a:bodyPr/>
          <a:lstStyle/>
          <a:p>
            <a:pPr marL="342900" indent="-342900" eaLnBrk="1" hangingPunct="1">
              <a:spcBef>
                <a:spcPct val="20000"/>
              </a:spcBef>
            </a:pPr>
            <a:endParaRPr lang="it-IT" dirty="0">
              <a:solidFill>
                <a:srgbClr val="5BAC35"/>
              </a:solidFill>
            </a:endParaRPr>
          </a:p>
        </p:txBody>
      </p:sp>
      <p:sp>
        <p:nvSpPr>
          <p:cNvPr id="2052" name="Rectangle 6"/>
          <p:cNvSpPr>
            <a:spLocks noChangeArrowheads="1"/>
          </p:cNvSpPr>
          <p:nvPr/>
        </p:nvSpPr>
        <p:spPr bwMode="auto">
          <a:xfrm>
            <a:off x="1752600" y="723900"/>
            <a:ext cx="6629400" cy="1485900"/>
          </a:xfrm>
          <a:prstGeom prst="rect">
            <a:avLst/>
          </a:prstGeom>
          <a:noFill/>
          <a:ln w="9525">
            <a:noFill/>
            <a:miter lim="800000"/>
            <a:headEnd/>
            <a:tailEnd/>
          </a:ln>
        </p:spPr>
        <p:txBody>
          <a:bodyPr wrap="none" lIns="0" tIns="0" rIns="0" bIns="0" anchor="ctr"/>
          <a:lstStyle/>
          <a:p>
            <a:pPr algn="ctr" eaLnBrk="1" hangingPunct="1"/>
            <a:endParaRPr lang="it-IT" sz="4400" dirty="0">
              <a:solidFill>
                <a:schemeClr val="tx2"/>
              </a:solidFill>
            </a:endParaRPr>
          </a:p>
        </p:txBody>
      </p:sp>
      <p:sp>
        <p:nvSpPr>
          <p:cNvPr id="2053" name="Rectangle 7"/>
          <p:cNvSpPr>
            <a:spLocks noChangeArrowheads="1"/>
          </p:cNvSpPr>
          <p:nvPr/>
        </p:nvSpPr>
        <p:spPr bwMode="auto">
          <a:xfrm>
            <a:off x="1371600" y="6477000"/>
            <a:ext cx="6934200" cy="228600"/>
          </a:xfrm>
          <a:prstGeom prst="rect">
            <a:avLst/>
          </a:prstGeom>
          <a:noFill/>
          <a:ln w="9525">
            <a:noFill/>
            <a:miter lim="800000"/>
            <a:headEnd/>
            <a:tailEnd/>
          </a:ln>
        </p:spPr>
        <p:txBody>
          <a:bodyPr wrap="none" lIns="0" tIns="0" rIns="0" bIns="0" anchor="ctr"/>
          <a:lstStyle/>
          <a:p>
            <a:pPr eaLnBrk="1" hangingPunct="1"/>
            <a:r>
              <a:rPr lang="it-IT" sz="1100">
                <a:solidFill>
                  <a:schemeClr val="tx2"/>
                </a:solidFill>
              </a:rPr>
              <a:t>The global research partnership to improve agricultural productivity and income in the world's dry areas</a:t>
            </a:r>
          </a:p>
        </p:txBody>
      </p:sp>
      <p:sp>
        <p:nvSpPr>
          <p:cNvPr id="2054" name="Rectangle 15"/>
          <p:cNvSpPr>
            <a:spLocks noChangeArrowheads="1"/>
          </p:cNvSpPr>
          <p:nvPr/>
        </p:nvSpPr>
        <p:spPr bwMode="auto">
          <a:xfrm>
            <a:off x="1112520" y="2225040"/>
            <a:ext cx="7863840" cy="2743200"/>
          </a:xfrm>
          <a:prstGeom prst="rect">
            <a:avLst/>
          </a:prstGeom>
          <a:noFill/>
          <a:ln w="9525">
            <a:noFill/>
            <a:miter lim="800000"/>
            <a:headEnd/>
            <a:tailEnd/>
          </a:ln>
        </p:spPr>
        <p:txBody>
          <a:bodyPr wrap="square" lIns="0" tIns="0" rIns="0" bIns="0" anchor="ctr">
            <a:normAutofit/>
          </a:bodyPr>
          <a:lstStyle/>
          <a:p>
            <a:pPr eaLnBrk="1" hangingPunct="1"/>
            <a:endParaRPr lang="it-IT" sz="2800" dirty="0">
              <a:solidFill>
                <a:schemeClr val="tx2"/>
              </a:solidFill>
            </a:endParaRPr>
          </a:p>
        </p:txBody>
      </p:sp>
      <p:sp>
        <p:nvSpPr>
          <p:cNvPr id="3" name="Rectangle 2"/>
          <p:cNvSpPr/>
          <p:nvPr/>
        </p:nvSpPr>
        <p:spPr>
          <a:xfrm>
            <a:off x="1752600" y="621431"/>
            <a:ext cx="6629400" cy="8439233"/>
          </a:xfrm>
          <a:prstGeom prst="rect">
            <a:avLst/>
          </a:prstGeom>
        </p:spPr>
        <p:txBody>
          <a:bodyPr wrap="square">
            <a:spAutoFit/>
          </a:bodyPr>
          <a:lstStyle/>
          <a:p>
            <a:pPr marL="342900" indent="-342900" algn="ctr" eaLnBrk="1" hangingPunct="1">
              <a:spcBef>
                <a:spcPct val="20000"/>
              </a:spcBef>
            </a:pPr>
            <a:r>
              <a:rPr lang="it-IT" sz="3600" dirty="0" smtClean="0">
                <a:solidFill>
                  <a:schemeClr val="accent6"/>
                </a:solidFill>
              </a:rPr>
              <a:t>ON: Systems Program Development</a:t>
            </a:r>
          </a:p>
          <a:p>
            <a:pPr marL="342900" indent="-342900" algn="ctr" eaLnBrk="1" hangingPunct="1">
              <a:spcBef>
                <a:spcPct val="20000"/>
              </a:spcBef>
            </a:pPr>
            <a:endParaRPr lang="it-IT" sz="3600" dirty="0" smtClean="0">
              <a:solidFill>
                <a:schemeClr val="accent6"/>
              </a:solidFill>
            </a:endParaRPr>
          </a:p>
          <a:p>
            <a:pPr marL="342900" indent="-342900" eaLnBrk="1" hangingPunct="1">
              <a:spcBef>
                <a:spcPct val="20000"/>
              </a:spcBef>
            </a:pPr>
            <a:r>
              <a:rPr lang="it-IT" sz="2400" dirty="0" smtClean="0">
                <a:solidFill>
                  <a:schemeClr val="accent6"/>
                </a:solidFill>
              </a:rPr>
              <a:t>Overall objectives: Sustainably improve wellbeing of dryland farming communities</a:t>
            </a:r>
          </a:p>
          <a:p>
            <a:pPr marL="342900" indent="-342900" eaLnBrk="1" hangingPunct="1">
              <a:spcBef>
                <a:spcPct val="20000"/>
              </a:spcBef>
            </a:pPr>
            <a:r>
              <a:rPr lang="it-IT" sz="2400" dirty="0" smtClean="0">
                <a:solidFill>
                  <a:schemeClr val="accent6"/>
                </a:solidFill>
              </a:rPr>
              <a:t>Where are those communities: 5 corners of the world</a:t>
            </a:r>
            <a:endParaRPr lang="it-IT" sz="2400" dirty="0">
              <a:solidFill>
                <a:schemeClr val="accent6"/>
              </a:solidFill>
            </a:endParaRPr>
          </a:p>
          <a:p>
            <a:pPr marL="342900" indent="-342900" eaLnBrk="1" hangingPunct="1">
              <a:spcBef>
                <a:spcPct val="20000"/>
              </a:spcBef>
            </a:pPr>
            <a:r>
              <a:rPr lang="it-IT" sz="2400" dirty="0" smtClean="0">
                <a:solidFill>
                  <a:schemeClr val="accent6"/>
                </a:solidFill>
              </a:rPr>
              <a:t>What is the problem: Very diverse. System failure... Still looking for common ground</a:t>
            </a:r>
          </a:p>
          <a:p>
            <a:pPr marL="342900" indent="-342900" eaLnBrk="1" hangingPunct="1">
              <a:spcBef>
                <a:spcPct val="20000"/>
              </a:spcBef>
            </a:pPr>
            <a:r>
              <a:rPr lang="it-IT" sz="2400" dirty="0" smtClean="0">
                <a:solidFill>
                  <a:schemeClr val="accent6"/>
                </a:solidFill>
              </a:rPr>
              <a:t>What is the approach to solve the problem: TOC with phases – SRTs</a:t>
            </a:r>
          </a:p>
          <a:p>
            <a:pPr marL="342900" indent="-342900" eaLnBrk="1" hangingPunct="1">
              <a:spcBef>
                <a:spcPct val="20000"/>
              </a:spcBef>
            </a:pPr>
            <a:r>
              <a:rPr lang="it-IT" sz="2400" dirty="0" smtClean="0">
                <a:solidFill>
                  <a:schemeClr val="accent6"/>
                </a:solidFill>
              </a:rPr>
              <a:t>Who is involved: partnership</a:t>
            </a:r>
          </a:p>
          <a:p>
            <a:pPr marL="342900" indent="-342900" eaLnBrk="1" hangingPunct="1">
              <a:spcBef>
                <a:spcPct val="20000"/>
              </a:spcBef>
            </a:pPr>
            <a:endParaRPr lang="it-IT" sz="2400" dirty="0" smtClean="0">
              <a:solidFill>
                <a:schemeClr val="accent6"/>
              </a:solidFill>
            </a:endParaRPr>
          </a:p>
          <a:p>
            <a:pPr marL="342900" indent="-342900" eaLnBrk="1" hangingPunct="1">
              <a:spcBef>
                <a:spcPct val="20000"/>
              </a:spcBef>
            </a:pPr>
            <a:endParaRPr lang="it-IT" sz="2400" dirty="0" smtClean="0">
              <a:solidFill>
                <a:schemeClr val="accent6"/>
              </a:solidFill>
            </a:endParaRPr>
          </a:p>
          <a:p>
            <a:pPr marL="342900" indent="-342900" eaLnBrk="1" hangingPunct="1">
              <a:spcBef>
                <a:spcPct val="20000"/>
              </a:spcBef>
            </a:pPr>
            <a:endParaRPr lang="it-IT" sz="2400" dirty="0" smtClean="0">
              <a:solidFill>
                <a:schemeClr val="accent6"/>
              </a:solidFill>
            </a:endParaRPr>
          </a:p>
          <a:p>
            <a:pPr marL="342900" indent="-342900" eaLnBrk="1" hangingPunct="1">
              <a:spcBef>
                <a:spcPct val="20000"/>
              </a:spcBef>
            </a:pPr>
            <a:endParaRPr lang="it-IT" sz="2400" dirty="0" smtClean="0">
              <a:solidFill>
                <a:schemeClr val="accent6"/>
              </a:solidFill>
            </a:endParaRPr>
          </a:p>
          <a:p>
            <a:pPr marL="342900" indent="-342900" eaLnBrk="1" hangingPunct="1">
              <a:spcBef>
                <a:spcPct val="20000"/>
              </a:spcBef>
            </a:pPr>
            <a:endParaRPr lang="it-IT" sz="2400" dirty="0">
              <a:solidFill>
                <a:schemeClr val="accent6"/>
              </a:solidFill>
            </a:endParaRPr>
          </a:p>
          <a:p>
            <a:pPr marL="342900" indent="-342900" algn="ctr" eaLnBrk="1" hangingPunct="1">
              <a:spcBef>
                <a:spcPct val="20000"/>
              </a:spcBef>
            </a:pPr>
            <a:endParaRPr lang="it-IT" sz="3600" dirty="0">
              <a:solidFill>
                <a:schemeClr val="accent6"/>
              </a:solidFill>
            </a:endParaRPr>
          </a:p>
        </p:txBody>
      </p:sp>
    </p:spTree>
    <p:extLst>
      <p:ext uri="{BB962C8B-B14F-4D97-AF65-F5344CB8AC3E}">
        <p14:creationId xmlns:p14="http://schemas.microsoft.com/office/powerpoint/2010/main" val="6775951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0" y="228600"/>
            <a:ext cx="8991600" cy="762000"/>
          </a:xfrm>
        </p:spPr>
        <p:txBody>
          <a:bodyPr/>
          <a:lstStyle/>
          <a:p>
            <a:pPr eaLnBrk="1" hangingPunct="1"/>
            <a:r>
              <a:rPr lang="en-US" dirty="0" smtClean="0">
                <a:solidFill>
                  <a:srgbClr val="FFFF00"/>
                </a:solidFill>
              </a:rPr>
              <a:t>The Dry Areas =  </a:t>
            </a:r>
            <a:r>
              <a:rPr lang="en-US" dirty="0" smtClean="0">
                <a:solidFill>
                  <a:srgbClr val="00FF00"/>
                </a:solidFill>
              </a:rPr>
              <a:t>Fragile Eco-systems</a:t>
            </a:r>
          </a:p>
        </p:txBody>
      </p:sp>
      <p:sp>
        <p:nvSpPr>
          <p:cNvPr id="3075" name="Rectangle 3"/>
          <p:cNvSpPr>
            <a:spLocks noGrp="1" noChangeArrowheads="1"/>
          </p:cNvSpPr>
          <p:nvPr>
            <p:ph type="body" sz="half" idx="4294967295"/>
          </p:nvPr>
        </p:nvSpPr>
        <p:spPr>
          <a:xfrm>
            <a:off x="228600" y="1600200"/>
            <a:ext cx="3200400" cy="5257800"/>
          </a:xfrm>
        </p:spPr>
        <p:txBody>
          <a:bodyPr/>
          <a:lstStyle/>
          <a:p>
            <a:pPr eaLnBrk="1" hangingPunct="1">
              <a:buClr>
                <a:srgbClr val="FFFF00"/>
              </a:buClr>
            </a:pPr>
            <a:r>
              <a:rPr lang="en-US" sz="2800" dirty="0" smtClean="0">
                <a:solidFill>
                  <a:srgbClr val="00FF00"/>
                </a:solidFill>
              </a:rPr>
              <a:t>Physical water scarcity</a:t>
            </a:r>
            <a:r>
              <a:rPr lang="en-US" sz="2800" dirty="0" smtClean="0">
                <a:solidFill>
                  <a:schemeClr val="bg1"/>
                </a:solidFill>
              </a:rPr>
              <a:t> </a:t>
            </a:r>
          </a:p>
          <a:p>
            <a:pPr eaLnBrk="1" hangingPunct="1">
              <a:buClr>
                <a:srgbClr val="FFFF00"/>
              </a:buClr>
            </a:pPr>
            <a:r>
              <a:rPr lang="en-US" sz="2800" dirty="0" smtClean="0">
                <a:solidFill>
                  <a:srgbClr val="FFFF00"/>
                </a:solidFill>
              </a:rPr>
              <a:t>Rapid natural resource degradation and desertification</a:t>
            </a:r>
          </a:p>
          <a:p>
            <a:pPr eaLnBrk="1" hangingPunct="1">
              <a:buClr>
                <a:srgbClr val="FFFF00"/>
              </a:buClr>
            </a:pPr>
            <a:r>
              <a:rPr lang="en-US" sz="2800" dirty="0" smtClean="0">
                <a:solidFill>
                  <a:schemeClr val="bg1"/>
                </a:solidFill>
              </a:rPr>
              <a:t>Groundwater depletion</a:t>
            </a:r>
          </a:p>
          <a:p>
            <a:pPr eaLnBrk="1" hangingPunct="1">
              <a:buClr>
                <a:srgbClr val="FFFF00"/>
              </a:buClr>
            </a:pPr>
            <a:r>
              <a:rPr lang="en-US" sz="2800" dirty="0" smtClean="0">
                <a:solidFill>
                  <a:srgbClr val="00FF00"/>
                </a:solidFill>
              </a:rPr>
              <a:t>Drought</a:t>
            </a:r>
          </a:p>
          <a:p>
            <a:pPr eaLnBrk="1" hangingPunct="1">
              <a:buClr>
                <a:srgbClr val="FFFF00"/>
              </a:buClr>
            </a:pPr>
            <a:r>
              <a:rPr lang="en-US" sz="2800" dirty="0" smtClean="0">
                <a:solidFill>
                  <a:srgbClr val="FFFF00"/>
                </a:solidFill>
              </a:rPr>
              <a:t>Climate change will make it drier </a:t>
            </a:r>
          </a:p>
        </p:txBody>
      </p:sp>
      <p:sp>
        <p:nvSpPr>
          <p:cNvPr id="10244" name="Rectangle 4"/>
          <p:cNvSpPr>
            <a:spLocks noChangeArrowheads="1"/>
          </p:cNvSpPr>
          <p:nvPr/>
        </p:nvSpPr>
        <p:spPr bwMode="auto">
          <a:xfrm>
            <a:off x="0" y="1295400"/>
            <a:ext cx="9144000" cy="7620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endParaRPr lang="en-US" sz="1800" dirty="0">
              <a:solidFill>
                <a:srgbClr val="FFCC00"/>
              </a:solidFill>
              <a:latin typeface="Garamond" pitchFamily="18" charset="0"/>
              <a:ea typeface="+mn-ea"/>
            </a:endParaRPr>
          </a:p>
        </p:txBody>
      </p:sp>
      <p:graphicFrame>
        <p:nvGraphicFramePr>
          <p:cNvPr id="1980421" name="Object 5"/>
          <p:cNvGraphicFramePr>
            <a:graphicFrameLocks noChangeAspect="1"/>
          </p:cNvGraphicFramePr>
          <p:nvPr/>
        </p:nvGraphicFramePr>
        <p:xfrm>
          <a:off x="3581400" y="1981200"/>
          <a:ext cx="5562600" cy="3709988"/>
        </p:xfrm>
        <a:graphic>
          <a:graphicData uri="http://schemas.openxmlformats.org/presentationml/2006/ole">
            <mc:AlternateContent xmlns:mc="http://schemas.openxmlformats.org/markup-compatibility/2006">
              <mc:Choice xmlns:v="urn:schemas-microsoft-com:vml" Requires="v">
                <p:oleObj spid="_x0000_s1078" name="Photo Editor Photo" r:id="rId4" imgW="13495238" imgH="9000000" progId="MSPhotoEd.3">
                  <p:embed/>
                </p:oleObj>
              </mc:Choice>
              <mc:Fallback>
                <p:oleObj name="Photo Editor Photo" r:id="rId4" imgW="13495238" imgH="9000000"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1400" y="1981200"/>
                        <a:ext cx="5562600" cy="3709988"/>
                      </a:xfrm>
                      <a:prstGeom prst="rect">
                        <a:avLst/>
                      </a:prstGeom>
                      <a:noFill/>
                      <a:ln>
                        <a:noFill/>
                      </a:ln>
                      <a:effectLst/>
                      <a:extLst>
                        <a:ext uri="{909E8E84-426E-40DD-AFC4-6F175D3DCCD1}">
                          <a14:hiddenFill xmlns:a14="http://schemas.microsoft.com/office/drawing/2010/main">
                            <a:gradFill rotWithShape="0">
                              <a:gsLst>
                                <a:gs pos="0">
                                  <a:srgbClr val="009900"/>
                                </a:gs>
                                <a:gs pos="100000">
                                  <a:srgbClr val="004700"/>
                                </a:gs>
                              </a:gsLst>
                              <a:lin ang="5400000" scaled="1"/>
                            </a:gradFill>
                          </a14:hiddenFill>
                        </a:ext>
                        <a:ext uri="{91240B29-F687-4F45-9708-019B960494DF}">
                          <a14:hiddenLine xmlns:a14="http://schemas.microsoft.com/office/drawing/2010/main" w="9525" algn="ctr">
                            <a:solidFill>
                              <a:srgbClr val="FF3300"/>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pic>
                </p:oleObj>
              </mc:Fallback>
            </mc:AlternateContent>
          </a:graphicData>
        </a:graphic>
      </p:graphicFrame>
      <p:grpSp>
        <p:nvGrpSpPr>
          <p:cNvPr id="2" name="Group 6"/>
          <p:cNvGrpSpPr>
            <a:grpSpLocks/>
          </p:cNvGrpSpPr>
          <p:nvPr/>
        </p:nvGrpSpPr>
        <p:grpSpPr bwMode="auto">
          <a:xfrm>
            <a:off x="3581400" y="2133600"/>
            <a:ext cx="5562600" cy="3352800"/>
            <a:chOff x="288" y="1008"/>
            <a:chExt cx="5328" cy="3175"/>
          </a:xfrm>
        </p:grpSpPr>
        <p:grpSp>
          <p:nvGrpSpPr>
            <p:cNvPr id="10252" name="Group 7"/>
            <p:cNvGrpSpPr>
              <a:grpSpLocks noChangeAspect="1"/>
            </p:cNvGrpSpPr>
            <p:nvPr/>
          </p:nvGrpSpPr>
          <p:grpSpPr bwMode="auto">
            <a:xfrm>
              <a:off x="288" y="1008"/>
              <a:ext cx="5328" cy="3175"/>
              <a:chOff x="336" y="1152"/>
              <a:chExt cx="3673" cy="2294"/>
            </a:xfrm>
          </p:grpSpPr>
          <p:sp>
            <p:nvSpPr>
              <p:cNvPr id="10254" name="AutoShape 8"/>
              <p:cNvSpPr>
                <a:spLocks noChangeAspect="1" noChangeArrowheads="1" noTextEdit="1"/>
              </p:cNvSpPr>
              <p:nvPr/>
            </p:nvSpPr>
            <p:spPr bwMode="auto">
              <a:xfrm>
                <a:off x="336" y="1152"/>
                <a:ext cx="3673" cy="2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z="3300" dirty="0">
                  <a:solidFill>
                    <a:srgbClr val="FFFF00"/>
                  </a:solidFill>
                  <a:latin typeface="Arial"/>
                  <a:ea typeface="+mn-ea"/>
                </a:endParaRPr>
              </a:p>
            </p:txBody>
          </p:sp>
          <p:grpSp>
            <p:nvGrpSpPr>
              <p:cNvPr id="10255" name="Group 9"/>
              <p:cNvGrpSpPr>
                <a:grpSpLocks/>
              </p:cNvGrpSpPr>
              <p:nvPr/>
            </p:nvGrpSpPr>
            <p:grpSpPr bwMode="auto">
              <a:xfrm>
                <a:off x="363" y="1180"/>
                <a:ext cx="3613" cy="2238"/>
                <a:chOff x="363" y="1180"/>
                <a:chExt cx="3613" cy="2238"/>
              </a:xfrm>
            </p:grpSpPr>
            <p:sp>
              <p:nvSpPr>
                <p:cNvPr id="10806" name="Rectangle 10"/>
                <p:cNvSpPr>
                  <a:spLocks noChangeArrowheads="1"/>
                </p:cNvSpPr>
                <p:nvPr/>
              </p:nvSpPr>
              <p:spPr bwMode="auto">
                <a:xfrm>
                  <a:off x="363" y="1180"/>
                  <a:ext cx="3613" cy="2238"/>
                </a:xfrm>
                <a:prstGeom prst="rect">
                  <a:avLst/>
                </a:prstGeom>
                <a:solidFill>
                  <a:srgbClr val="CCFFFF"/>
                </a:solidFill>
                <a:ln w="7938">
                  <a:solidFill>
                    <a:srgbClr val="000000"/>
                  </a:solidFill>
                  <a:miter lim="800000"/>
                  <a:headEnd/>
                  <a:tailEnd/>
                </a:ln>
              </p:spPr>
              <p:txBody>
                <a:bodyPr/>
                <a:lstStyle/>
                <a:p>
                  <a:pPr algn="ctr" eaLnBrk="1" hangingPunct="1"/>
                  <a:endParaRPr lang="en-US" sz="3200" dirty="0">
                    <a:solidFill>
                      <a:srgbClr val="FFFF00"/>
                    </a:solidFill>
                    <a:latin typeface="Arial"/>
                    <a:ea typeface="+mn-ea"/>
                  </a:endParaRPr>
                </a:p>
              </p:txBody>
            </p:sp>
            <p:sp>
              <p:nvSpPr>
                <p:cNvPr id="10807" name="Rectangle 11"/>
                <p:cNvSpPr>
                  <a:spLocks noChangeArrowheads="1"/>
                </p:cNvSpPr>
                <p:nvPr/>
              </p:nvSpPr>
              <p:spPr bwMode="auto">
                <a:xfrm>
                  <a:off x="604" y="1340"/>
                  <a:ext cx="3243" cy="1794"/>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8" name="Rectangle 12"/>
                <p:cNvSpPr>
                  <a:spLocks noChangeArrowheads="1"/>
                </p:cNvSpPr>
                <p:nvPr/>
              </p:nvSpPr>
              <p:spPr bwMode="auto">
                <a:xfrm>
                  <a:off x="604"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9" name="Rectangle 13"/>
                <p:cNvSpPr>
                  <a:spLocks noChangeArrowheads="1"/>
                </p:cNvSpPr>
                <p:nvPr/>
              </p:nvSpPr>
              <p:spPr bwMode="auto">
                <a:xfrm>
                  <a:off x="636"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0" name="Rectangle 14"/>
                <p:cNvSpPr>
                  <a:spLocks noChangeArrowheads="1"/>
                </p:cNvSpPr>
                <p:nvPr/>
              </p:nvSpPr>
              <p:spPr bwMode="auto">
                <a:xfrm>
                  <a:off x="668"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1" name="Rectangle 15"/>
                <p:cNvSpPr>
                  <a:spLocks noChangeArrowheads="1"/>
                </p:cNvSpPr>
                <p:nvPr/>
              </p:nvSpPr>
              <p:spPr bwMode="auto">
                <a:xfrm>
                  <a:off x="700"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2" name="Rectangle 16"/>
                <p:cNvSpPr>
                  <a:spLocks noChangeArrowheads="1"/>
                </p:cNvSpPr>
                <p:nvPr/>
              </p:nvSpPr>
              <p:spPr bwMode="auto">
                <a:xfrm>
                  <a:off x="732"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3" name="Rectangle 17"/>
                <p:cNvSpPr>
                  <a:spLocks noChangeArrowheads="1"/>
                </p:cNvSpPr>
                <p:nvPr/>
              </p:nvSpPr>
              <p:spPr bwMode="auto">
                <a:xfrm>
                  <a:off x="764"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4" name="Rectangle 18"/>
                <p:cNvSpPr>
                  <a:spLocks noChangeArrowheads="1"/>
                </p:cNvSpPr>
                <p:nvPr/>
              </p:nvSpPr>
              <p:spPr bwMode="auto">
                <a:xfrm>
                  <a:off x="796"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5" name="Rectangle 19"/>
                <p:cNvSpPr>
                  <a:spLocks noChangeArrowheads="1"/>
                </p:cNvSpPr>
                <p:nvPr/>
              </p:nvSpPr>
              <p:spPr bwMode="auto">
                <a:xfrm>
                  <a:off x="82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6" name="Rectangle 20"/>
                <p:cNvSpPr>
                  <a:spLocks noChangeArrowheads="1"/>
                </p:cNvSpPr>
                <p:nvPr/>
              </p:nvSpPr>
              <p:spPr bwMode="auto">
                <a:xfrm>
                  <a:off x="860"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7" name="Rectangle 21"/>
                <p:cNvSpPr>
                  <a:spLocks noChangeArrowheads="1"/>
                </p:cNvSpPr>
                <p:nvPr/>
              </p:nvSpPr>
              <p:spPr bwMode="auto">
                <a:xfrm>
                  <a:off x="893"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8" name="Rectangle 22"/>
                <p:cNvSpPr>
                  <a:spLocks noChangeArrowheads="1"/>
                </p:cNvSpPr>
                <p:nvPr/>
              </p:nvSpPr>
              <p:spPr bwMode="auto">
                <a:xfrm>
                  <a:off x="925"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19" name="Rectangle 23"/>
                <p:cNvSpPr>
                  <a:spLocks noChangeArrowheads="1"/>
                </p:cNvSpPr>
                <p:nvPr/>
              </p:nvSpPr>
              <p:spPr bwMode="auto">
                <a:xfrm>
                  <a:off x="957"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0" name="Rectangle 24"/>
                <p:cNvSpPr>
                  <a:spLocks noChangeArrowheads="1"/>
                </p:cNvSpPr>
                <p:nvPr/>
              </p:nvSpPr>
              <p:spPr bwMode="auto">
                <a:xfrm>
                  <a:off x="989"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1" name="Rectangle 25"/>
                <p:cNvSpPr>
                  <a:spLocks noChangeArrowheads="1"/>
                </p:cNvSpPr>
                <p:nvPr/>
              </p:nvSpPr>
              <p:spPr bwMode="auto">
                <a:xfrm>
                  <a:off x="1021"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2" name="Rectangle 26"/>
                <p:cNvSpPr>
                  <a:spLocks noChangeArrowheads="1"/>
                </p:cNvSpPr>
                <p:nvPr/>
              </p:nvSpPr>
              <p:spPr bwMode="auto">
                <a:xfrm>
                  <a:off x="1053"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3" name="Rectangle 27"/>
                <p:cNvSpPr>
                  <a:spLocks noChangeArrowheads="1"/>
                </p:cNvSpPr>
                <p:nvPr/>
              </p:nvSpPr>
              <p:spPr bwMode="auto">
                <a:xfrm>
                  <a:off x="1085"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4" name="Rectangle 28"/>
                <p:cNvSpPr>
                  <a:spLocks noChangeArrowheads="1"/>
                </p:cNvSpPr>
                <p:nvPr/>
              </p:nvSpPr>
              <p:spPr bwMode="auto">
                <a:xfrm>
                  <a:off x="1117"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5" name="Rectangle 29"/>
                <p:cNvSpPr>
                  <a:spLocks noChangeArrowheads="1"/>
                </p:cNvSpPr>
                <p:nvPr/>
              </p:nvSpPr>
              <p:spPr bwMode="auto">
                <a:xfrm>
                  <a:off x="1150"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6" name="Rectangle 30"/>
                <p:cNvSpPr>
                  <a:spLocks noChangeArrowheads="1"/>
                </p:cNvSpPr>
                <p:nvPr/>
              </p:nvSpPr>
              <p:spPr bwMode="auto">
                <a:xfrm>
                  <a:off x="1182"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7" name="Rectangle 31"/>
                <p:cNvSpPr>
                  <a:spLocks noChangeArrowheads="1"/>
                </p:cNvSpPr>
                <p:nvPr/>
              </p:nvSpPr>
              <p:spPr bwMode="auto">
                <a:xfrm>
                  <a:off x="1214"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8" name="Rectangle 32"/>
                <p:cNvSpPr>
                  <a:spLocks noChangeArrowheads="1"/>
                </p:cNvSpPr>
                <p:nvPr/>
              </p:nvSpPr>
              <p:spPr bwMode="auto">
                <a:xfrm>
                  <a:off x="1246"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29" name="Rectangle 33"/>
                <p:cNvSpPr>
                  <a:spLocks noChangeArrowheads="1"/>
                </p:cNvSpPr>
                <p:nvPr/>
              </p:nvSpPr>
              <p:spPr bwMode="auto">
                <a:xfrm>
                  <a:off x="127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0" name="Rectangle 34"/>
                <p:cNvSpPr>
                  <a:spLocks noChangeArrowheads="1"/>
                </p:cNvSpPr>
                <p:nvPr/>
              </p:nvSpPr>
              <p:spPr bwMode="auto">
                <a:xfrm>
                  <a:off x="1310"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1" name="Rectangle 35"/>
                <p:cNvSpPr>
                  <a:spLocks noChangeArrowheads="1"/>
                </p:cNvSpPr>
                <p:nvPr/>
              </p:nvSpPr>
              <p:spPr bwMode="auto">
                <a:xfrm>
                  <a:off x="1342"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2" name="Rectangle 36"/>
                <p:cNvSpPr>
                  <a:spLocks noChangeArrowheads="1"/>
                </p:cNvSpPr>
                <p:nvPr/>
              </p:nvSpPr>
              <p:spPr bwMode="auto">
                <a:xfrm>
                  <a:off x="1374"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3" name="Rectangle 37"/>
                <p:cNvSpPr>
                  <a:spLocks noChangeArrowheads="1"/>
                </p:cNvSpPr>
                <p:nvPr/>
              </p:nvSpPr>
              <p:spPr bwMode="auto">
                <a:xfrm>
                  <a:off x="1406"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4" name="Rectangle 38"/>
                <p:cNvSpPr>
                  <a:spLocks noChangeArrowheads="1"/>
                </p:cNvSpPr>
                <p:nvPr/>
              </p:nvSpPr>
              <p:spPr bwMode="auto">
                <a:xfrm>
                  <a:off x="1439"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5" name="Rectangle 39"/>
                <p:cNvSpPr>
                  <a:spLocks noChangeArrowheads="1"/>
                </p:cNvSpPr>
                <p:nvPr/>
              </p:nvSpPr>
              <p:spPr bwMode="auto">
                <a:xfrm>
                  <a:off x="1471"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6" name="Rectangle 40"/>
                <p:cNvSpPr>
                  <a:spLocks noChangeArrowheads="1"/>
                </p:cNvSpPr>
                <p:nvPr/>
              </p:nvSpPr>
              <p:spPr bwMode="auto">
                <a:xfrm>
                  <a:off x="1503"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7" name="Rectangle 41"/>
                <p:cNvSpPr>
                  <a:spLocks noChangeArrowheads="1"/>
                </p:cNvSpPr>
                <p:nvPr/>
              </p:nvSpPr>
              <p:spPr bwMode="auto">
                <a:xfrm>
                  <a:off x="1535"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8" name="Rectangle 42"/>
                <p:cNvSpPr>
                  <a:spLocks noChangeArrowheads="1"/>
                </p:cNvSpPr>
                <p:nvPr/>
              </p:nvSpPr>
              <p:spPr bwMode="auto">
                <a:xfrm>
                  <a:off x="1567"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39" name="Rectangle 43"/>
                <p:cNvSpPr>
                  <a:spLocks noChangeArrowheads="1"/>
                </p:cNvSpPr>
                <p:nvPr/>
              </p:nvSpPr>
              <p:spPr bwMode="auto">
                <a:xfrm>
                  <a:off x="1599"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0" name="Rectangle 44"/>
                <p:cNvSpPr>
                  <a:spLocks noChangeArrowheads="1"/>
                </p:cNvSpPr>
                <p:nvPr/>
              </p:nvSpPr>
              <p:spPr bwMode="auto">
                <a:xfrm>
                  <a:off x="1631"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1" name="Rectangle 45"/>
                <p:cNvSpPr>
                  <a:spLocks noChangeArrowheads="1"/>
                </p:cNvSpPr>
                <p:nvPr/>
              </p:nvSpPr>
              <p:spPr bwMode="auto">
                <a:xfrm>
                  <a:off x="1663"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2" name="Rectangle 46"/>
                <p:cNvSpPr>
                  <a:spLocks noChangeArrowheads="1"/>
                </p:cNvSpPr>
                <p:nvPr/>
              </p:nvSpPr>
              <p:spPr bwMode="auto">
                <a:xfrm>
                  <a:off x="1696"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3" name="Rectangle 47"/>
                <p:cNvSpPr>
                  <a:spLocks noChangeArrowheads="1"/>
                </p:cNvSpPr>
                <p:nvPr/>
              </p:nvSpPr>
              <p:spPr bwMode="auto">
                <a:xfrm>
                  <a:off x="1728"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4" name="Rectangle 48"/>
                <p:cNvSpPr>
                  <a:spLocks noChangeArrowheads="1"/>
                </p:cNvSpPr>
                <p:nvPr/>
              </p:nvSpPr>
              <p:spPr bwMode="auto">
                <a:xfrm>
                  <a:off x="1760"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5" name="Rectangle 49"/>
                <p:cNvSpPr>
                  <a:spLocks noChangeArrowheads="1"/>
                </p:cNvSpPr>
                <p:nvPr/>
              </p:nvSpPr>
              <p:spPr bwMode="auto">
                <a:xfrm>
                  <a:off x="1792"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6" name="Rectangle 50"/>
                <p:cNvSpPr>
                  <a:spLocks noChangeArrowheads="1"/>
                </p:cNvSpPr>
                <p:nvPr/>
              </p:nvSpPr>
              <p:spPr bwMode="auto">
                <a:xfrm>
                  <a:off x="1824"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7" name="Rectangle 51"/>
                <p:cNvSpPr>
                  <a:spLocks noChangeArrowheads="1"/>
                </p:cNvSpPr>
                <p:nvPr/>
              </p:nvSpPr>
              <p:spPr bwMode="auto">
                <a:xfrm>
                  <a:off x="1856"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8" name="Rectangle 52"/>
                <p:cNvSpPr>
                  <a:spLocks noChangeArrowheads="1"/>
                </p:cNvSpPr>
                <p:nvPr/>
              </p:nvSpPr>
              <p:spPr bwMode="auto">
                <a:xfrm>
                  <a:off x="188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49" name="Rectangle 53"/>
                <p:cNvSpPr>
                  <a:spLocks noChangeArrowheads="1"/>
                </p:cNvSpPr>
                <p:nvPr/>
              </p:nvSpPr>
              <p:spPr bwMode="auto">
                <a:xfrm>
                  <a:off x="1920"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0" name="Rectangle 54"/>
                <p:cNvSpPr>
                  <a:spLocks noChangeArrowheads="1"/>
                </p:cNvSpPr>
                <p:nvPr/>
              </p:nvSpPr>
              <p:spPr bwMode="auto">
                <a:xfrm>
                  <a:off x="1952"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1" name="Rectangle 55"/>
                <p:cNvSpPr>
                  <a:spLocks noChangeArrowheads="1"/>
                </p:cNvSpPr>
                <p:nvPr/>
              </p:nvSpPr>
              <p:spPr bwMode="auto">
                <a:xfrm>
                  <a:off x="1985"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2" name="Rectangle 56"/>
                <p:cNvSpPr>
                  <a:spLocks noChangeArrowheads="1"/>
                </p:cNvSpPr>
                <p:nvPr/>
              </p:nvSpPr>
              <p:spPr bwMode="auto">
                <a:xfrm>
                  <a:off x="2017"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3" name="Rectangle 57"/>
                <p:cNvSpPr>
                  <a:spLocks noChangeArrowheads="1"/>
                </p:cNvSpPr>
                <p:nvPr/>
              </p:nvSpPr>
              <p:spPr bwMode="auto">
                <a:xfrm>
                  <a:off x="2049"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4" name="Rectangle 58"/>
                <p:cNvSpPr>
                  <a:spLocks noChangeArrowheads="1"/>
                </p:cNvSpPr>
                <p:nvPr/>
              </p:nvSpPr>
              <p:spPr bwMode="auto">
                <a:xfrm>
                  <a:off x="2081"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5" name="Rectangle 59"/>
                <p:cNvSpPr>
                  <a:spLocks noChangeArrowheads="1"/>
                </p:cNvSpPr>
                <p:nvPr/>
              </p:nvSpPr>
              <p:spPr bwMode="auto">
                <a:xfrm>
                  <a:off x="2113"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6" name="Rectangle 60"/>
                <p:cNvSpPr>
                  <a:spLocks noChangeArrowheads="1"/>
                </p:cNvSpPr>
                <p:nvPr/>
              </p:nvSpPr>
              <p:spPr bwMode="auto">
                <a:xfrm>
                  <a:off x="2145"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7" name="Rectangle 61"/>
                <p:cNvSpPr>
                  <a:spLocks noChangeArrowheads="1"/>
                </p:cNvSpPr>
                <p:nvPr/>
              </p:nvSpPr>
              <p:spPr bwMode="auto">
                <a:xfrm>
                  <a:off x="2177"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8" name="Rectangle 62"/>
                <p:cNvSpPr>
                  <a:spLocks noChangeArrowheads="1"/>
                </p:cNvSpPr>
                <p:nvPr/>
              </p:nvSpPr>
              <p:spPr bwMode="auto">
                <a:xfrm>
                  <a:off x="2209"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59" name="Rectangle 63"/>
                <p:cNvSpPr>
                  <a:spLocks noChangeArrowheads="1"/>
                </p:cNvSpPr>
                <p:nvPr/>
              </p:nvSpPr>
              <p:spPr bwMode="auto">
                <a:xfrm>
                  <a:off x="2242"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0" name="Rectangle 64"/>
                <p:cNvSpPr>
                  <a:spLocks noChangeArrowheads="1"/>
                </p:cNvSpPr>
                <p:nvPr/>
              </p:nvSpPr>
              <p:spPr bwMode="auto">
                <a:xfrm>
                  <a:off x="2274"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1" name="Rectangle 65"/>
                <p:cNvSpPr>
                  <a:spLocks noChangeArrowheads="1"/>
                </p:cNvSpPr>
                <p:nvPr/>
              </p:nvSpPr>
              <p:spPr bwMode="auto">
                <a:xfrm>
                  <a:off x="2306"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2" name="Rectangle 66"/>
                <p:cNvSpPr>
                  <a:spLocks noChangeArrowheads="1"/>
                </p:cNvSpPr>
                <p:nvPr/>
              </p:nvSpPr>
              <p:spPr bwMode="auto">
                <a:xfrm>
                  <a:off x="233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3" name="Rectangle 67"/>
                <p:cNvSpPr>
                  <a:spLocks noChangeArrowheads="1"/>
                </p:cNvSpPr>
                <p:nvPr/>
              </p:nvSpPr>
              <p:spPr bwMode="auto">
                <a:xfrm>
                  <a:off x="2370"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4" name="Rectangle 68"/>
                <p:cNvSpPr>
                  <a:spLocks noChangeArrowheads="1"/>
                </p:cNvSpPr>
                <p:nvPr/>
              </p:nvSpPr>
              <p:spPr bwMode="auto">
                <a:xfrm>
                  <a:off x="2402"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5" name="Rectangle 69"/>
                <p:cNvSpPr>
                  <a:spLocks noChangeArrowheads="1"/>
                </p:cNvSpPr>
                <p:nvPr/>
              </p:nvSpPr>
              <p:spPr bwMode="auto">
                <a:xfrm>
                  <a:off x="2434"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6" name="Rectangle 70"/>
                <p:cNvSpPr>
                  <a:spLocks noChangeArrowheads="1"/>
                </p:cNvSpPr>
                <p:nvPr/>
              </p:nvSpPr>
              <p:spPr bwMode="auto">
                <a:xfrm>
                  <a:off x="2466"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7" name="Rectangle 71"/>
                <p:cNvSpPr>
                  <a:spLocks noChangeArrowheads="1"/>
                </p:cNvSpPr>
                <p:nvPr/>
              </p:nvSpPr>
              <p:spPr bwMode="auto">
                <a:xfrm>
                  <a:off x="249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8" name="Rectangle 72"/>
                <p:cNvSpPr>
                  <a:spLocks noChangeArrowheads="1"/>
                </p:cNvSpPr>
                <p:nvPr/>
              </p:nvSpPr>
              <p:spPr bwMode="auto">
                <a:xfrm>
                  <a:off x="2531"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69" name="Rectangle 73"/>
                <p:cNvSpPr>
                  <a:spLocks noChangeArrowheads="1"/>
                </p:cNvSpPr>
                <p:nvPr/>
              </p:nvSpPr>
              <p:spPr bwMode="auto">
                <a:xfrm>
                  <a:off x="2563"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0" name="Rectangle 74"/>
                <p:cNvSpPr>
                  <a:spLocks noChangeArrowheads="1"/>
                </p:cNvSpPr>
                <p:nvPr/>
              </p:nvSpPr>
              <p:spPr bwMode="auto">
                <a:xfrm>
                  <a:off x="2595"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1" name="Rectangle 75"/>
                <p:cNvSpPr>
                  <a:spLocks noChangeArrowheads="1"/>
                </p:cNvSpPr>
                <p:nvPr/>
              </p:nvSpPr>
              <p:spPr bwMode="auto">
                <a:xfrm>
                  <a:off x="2627"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2" name="Rectangle 76"/>
                <p:cNvSpPr>
                  <a:spLocks noChangeArrowheads="1"/>
                </p:cNvSpPr>
                <p:nvPr/>
              </p:nvSpPr>
              <p:spPr bwMode="auto">
                <a:xfrm>
                  <a:off x="2659"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3" name="Rectangle 77"/>
                <p:cNvSpPr>
                  <a:spLocks noChangeArrowheads="1"/>
                </p:cNvSpPr>
                <p:nvPr/>
              </p:nvSpPr>
              <p:spPr bwMode="auto">
                <a:xfrm>
                  <a:off x="2691"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4" name="Rectangle 78"/>
                <p:cNvSpPr>
                  <a:spLocks noChangeArrowheads="1"/>
                </p:cNvSpPr>
                <p:nvPr/>
              </p:nvSpPr>
              <p:spPr bwMode="auto">
                <a:xfrm>
                  <a:off x="2723"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5" name="Rectangle 79"/>
                <p:cNvSpPr>
                  <a:spLocks noChangeArrowheads="1"/>
                </p:cNvSpPr>
                <p:nvPr/>
              </p:nvSpPr>
              <p:spPr bwMode="auto">
                <a:xfrm>
                  <a:off x="2755"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6" name="Rectangle 80"/>
                <p:cNvSpPr>
                  <a:spLocks noChangeArrowheads="1"/>
                </p:cNvSpPr>
                <p:nvPr/>
              </p:nvSpPr>
              <p:spPr bwMode="auto">
                <a:xfrm>
                  <a:off x="2788"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7" name="Rectangle 81"/>
                <p:cNvSpPr>
                  <a:spLocks noChangeArrowheads="1"/>
                </p:cNvSpPr>
                <p:nvPr/>
              </p:nvSpPr>
              <p:spPr bwMode="auto">
                <a:xfrm>
                  <a:off x="2820"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8" name="Rectangle 82"/>
                <p:cNvSpPr>
                  <a:spLocks noChangeArrowheads="1"/>
                </p:cNvSpPr>
                <p:nvPr/>
              </p:nvSpPr>
              <p:spPr bwMode="auto">
                <a:xfrm>
                  <a:off x="2852"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79" name="Rectangle 83"/>
                <p:cNvSpPr>
                  <a:spLocks noChangeArrowheads="1"/>
                </p:cNvSpPr>
                <p:nvPr/>
              </p:nvSpPr>
              <p:spPr bwMode="auto">
                <a:xfrm>
                  <a:off x="2884"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0" name="Rectangle 84"/>
                <p:cNvSpPr>
                  <a:spLocks noChangeArrowheads="1"/>
                </p:cNvSpPr>
                <p:nvPr/>
              </p:nvSpPr>
              <p:spPr bwMode="auto">
                <a:xfrm>
                  <a:off x="2916"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1" name="Rectangle 85"/>
                <p:cNvSpPr>
                  <a:spLocks noChangeArrowheads="1"/>
                </p:cNvSpPr>
                <p:nvPr/>
              </p:nvSpPr>
              <p:spPr bwMode="auto">
                <a:xfrm>
                  <a:off x="294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2" name="Rectangle 86"/>
                <p:cNvSpPr>
                  <a:spLocks noChangeArrowheads="1"/>
                </p:cNvSpPr>
                <p:nvPr/>
              </p:nvSpPr>
              <p:spPr bwMode="auto">
                <a:xfrm>
                  <a:off x="2980"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3" name="Rectangle 87"/>
                <p:cNvSpPr>
                  <a:spLocks noChangeArrowheads="1"/>
                </p:cNvSpPr>
                <p:nvPr/>
              </p:nvSpPr>
              <p:spPr bwMode="auto">
                <a:xfrm>
                  <a:off x="3012"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4" name="Rectangle 88"/>
                <p:cNvSpPr>
                  <a:spLocks noChangeArrowheads="1"/>
                </p:cNvSpPr>
                <p:nvPr/>
              </p:nvSpPr>
              <p:spPr bwMode="auto">
                <a:xfrm>
                  <a:off x="3045"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5" name="Rectangle 89"/>
                <p:cNvSpPr>
                  <a:spLocks noChangeArrowheads="1"/>
                </p:cNvSpPr>
                <p:nvPr/>
              </p:nvSpPr>
              <p:spPr bwMode="auto">
                <a:xfrm>
                  <a:off x="3077"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6" name="Rectangle 90"/>
                <p:cNvSpPr>
                  <a:spLocks noChangeArrowheads="1"/>
                </p:cNvSpPr>
                <p:nvPr/>
              </p:nvSpPr>
              <p:spPr bwMode="auto">
                <a:xfrm>
                  <a:off x="3109"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7" name="Rectangle 91"/>
                <p:cNvSpPr>
                  <a:spLocks noChangeArrowheads="1"/>
                </p:cNvSpPr>
                <p:nvPr/>
              </p:nvSpPr>
              <p:spPr bwMode="auto">
                <a:xfrm>
                  <a:off x="3141"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8" name="Rectangle 92"/>
                <p:cNvSpPr>
                  <a:spLocks noChangeArrowheads="1"/>
                </p:cNvSpPr>
                <p:nvPr/>
              </p:nvSpPr>
              <p:spPr bwMode="auto">
                <a:xfrm>
                  <a:off x="3173"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89" name="Rectangle 93"/>
                <p:cNvSpPr>
                  <a:spLocks noChangeArrowheads="1"/>
                </p:cNvSpPr>
                <p:nvPr/>
              </p:nvSpPr>
              <p:spPr bwMode="auto">
                <a:xfrm>
                  <a:off x="3205"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0" name="Rectangle 94"/>
                <p:cNvSpPr>
                  <a:spLocks noChangeArrowheads="1"/>
                </p:cNvSpPr>
                <p:nvPr/>
              </p:nvSpPr>
              <p:spPr bwMode="auto">
                <a:xfrm>
                  <a:off x="3237"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1" name="Rectangle 95"/>
                <p:cNvSpPr>
                  <a:spLocks noChangeArrowheads="1"/>
                </p:cNvSpPr>
                <p:nvPr/>
              </p:nvSpPr>
              <p:spPr bwMode="auto">
                <a:xfrm>
                  <a:off x="3269"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2" name="Rectangle 96"/>
                <p:cNvSpPr>
                  <a:spLocks noChangeArrowheads="1"/>
                </p:cNvSpPr>
                <p:nvPr/>
              </p:nvSpPr>
              <p:spPr bwMode="auto">
                <a:xfrm>
                  <a:off x="3301"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3" name="Rectangle 97"/>
                <p:cNvSpPr>
                  <a:spLocks noChangeArrowheads="1"/>
                </p:cNvSpPr>
                <p:nvPr/>
              </p:nvSpPr>
              <p:spPr bwMode="auto">
                <a:xfrm>
                  <a:off x="3334"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4" name="Rectangle 98"/>
                <p:cNvSpPr>
                  <a:spLocks noChangeArrowheads="1"/>
                </p:cNvSpPr>
                <p:nvPr/>
              </p:nvSpPr>
              <p:spPr bwMode="auto">
                <a:xfrm>
                  <a:off x="3366"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5" name="Rectangle 99"/>
                <p:cNvSpPr>
                  <a:spLocks noChangeArrowheads="1"/>
                </p:cNvSpPr>
                <p:nvPr/>
              </p:nvSpPr>
              <p:spPr bwMode="auto">
                <a:xfrm>
                  <a:off x="339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6" name="Rectangle 100"/>
                <p:cNvSpPr>
                  <a:spLocks noChangeArrowheads="1"/>
                </p:cNvSpPr>
                <p:nvPr/>
              </p:nvSpPr>
              <p:spPr bwMode="auto">
                <a:xfrm>
                  <a:off x="3430"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7" name="Rectangle 101"/>
                <p:cNvSpPr>
                  <a:spLocks noChangeArrowheads="1"/>
                </p:cNvSpPr>
                <p:nvPr/>
              </p:nvSpPr>
              <p:spPr bwMode="auto">
                <a:xfrm>
                  <a:off x="3462"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8" name="Rectangle 102"/>
                <p:cNvSpPr>
                  <a:spLocks noChangeArrowheads="1"/>
                </p:cNvSpPr>
                <p:nvPr/>
              </p:nvSpPr>
              <p:spPr bwMode="auto">
                <a:xfrm>
                  <a:off x="3494"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99" name="Rectangle 103"/>
                <p:cNvSpPr>
                  <a:spLocks noChangeArrowheads="1"/>
                </p:cNvSpPr>
                <p:nvPr/>
              </p:nvSpPr>
              <p:spPr bwMode="auto">
                <a:xfrm>
                  <a:off x="3526"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0" name="Rectangle 104"/>
                <p:cNvSpPr>
                  <a:spLocks noChangeArrowheads="1"/>
                </p:cNvSpPr>
                <p:nvPr/>
              </p:nvSpPr>
              <p:spPr bwMode="auto">
                <a:xfrm>
                  <a:off x="3558"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1" name="Rectangle 105"/>
                <p:cNvSpPr>
                  <a:spLocks noChangeArrowheads="1"/>
                </p:cNvSpPr>
                <p:nvPr/>
              </p:nvSpPr>
              <p:spPr bwMode="auto">
                <a:xfrm>
                  <a:off x="3591"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2" name="Rectangle 106"/>
                <p:cNvSpPr>
                  <a:spLocks noChangeArrowheads="1"/>
                </p:cNvSpPr>
                <p:nvPr/>
              </p:nvSpPr>
              <p:spPr bwMode="auto">
                <a:xfrm>
                  <a:off x="3623"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3" name="Rectangle 107"/>
                <p:cNvSpPr>
                  <a:spLocks noChangeArrowheads="1"/>
                </p:cNvSpPr>
                <p:nvPr/>
              </p:nvSpPr>
              <p:spPr bwMode="auto">
                <a:xfrm>
                  <a:off x="3655" y="287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4" name="Rectangle 108"/>
                <p:cNvSpPr>
                  <a:spLocks noChangeArrowheads="1"/>
                </p:cNvSpPr>
                <p:nvPr/>
              </p:nvSpPr>
              <p:spPr bwMode="auto">
                <a:xfrm>
                  <a:off x="3687"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5" name="Rectangle 109"/>
                <p:cNvSpPr>
                  <a:spLocks noChangeArrowheads="1"/>
                </p:cNvSpPr>
                <p:nvPr/>
              </p:nvSpPr>
              <p:spPr bwMode="auto">
                <a:xfrm>
                  <a:off x="3719"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6" name="Rectangle 110"/>
                <p:cNvSpPr>
                  <a:spLocks noChangeArrowheads="1"/>
                </p:cNvSpPr>
                <p:nvPr/>
              </p:nvSpPr>
              <p:spPr bwMode="auto">
                <a:xfrm>
                  <a:off x="3751"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7" name="Rectangle 111"/>
                <p:cNvSpPr>
                  <a:spLocks noChangeArrowheads="1"/>
                </p:cNvSpPr>
                <p:nvPr/>
              </p:nvSpPr>
              <p:spPr bwMode="auto">
                <a:xfrm>
                  <a:off x="3783"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8" name="Rectangle 112"/>
                <p:cNvSpPr>
                  <a:spLocks noChangeArrowheads="1"/>
                </p:cNvSpPr>
                <p:nvPr/>
              </p:nvSpPr>
              <p:spPr bwMode="auto">
                <a:xfrm>
                  <a:off x="3815" y="287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09" name="Rectangle 113"/>
                <p:cNvSpPr>
                  <a:spLocks noChangeArrowheads="1"/>
                </p:cNvSpPr>
                <p:nvPr/>
              </p:nvSpPr>
              <p:spPr bwMode="auto">
                <a:xfrm>
                  <a:off x="604"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0" name="Rectangle 114"/>
                <p:cNvSpPr>
                  <a:spLocks noChangeArrowheads="1"/>
                </p:cNvSpPr>
                <p:nvPr/>
              </p:nvSpPr>
              <p:spPr bwMode="auto">
                <a:xfrm>
                  <a:off x="636"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1" name="Rectangle 115"/>
                <p:cNvSpPr>
                  <a:spLocks noChangeArrowheads="1"/>
                </p:cNvSpPr>
                <p:nvPr/>
              </p:nvSpPr>
              <p:spPr bwMode="auto">
                <a:xfrm>
                  <a:off x="668"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2" name="Rectangle 116"/>
                <p:cNvSpPr>
                  <a:spLocks noChangeArrowheads="1"/>
                </p:cNvSpPr>
                <p:nvPr/>
              </p:nvSpPr>
              <p:spPr bwMode="auto">
                <a:xfrm>
                  <a:off x="700"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3" name="Rectangle 117"/>
                <p:cNvSpPr>
                  <a:spLocks noChangeArrowheads="1"/>
                </p:cNvSpPr>
                <p:nvPr/>
              </p:nvSpPr>
              <p:spPr bwMode="auto">
                <a:xfrm>
                  <a:off x="732"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4" name="Rectangle 118"/>
                <p:cNvSpPr>
                  <a:spLocks noChangeArrowheads="1"/>
                </p:cNvSpPr>
                <p:nvPr/>
              </p:nvSpPr>
              <p:spPr bwMode="auto">
                <a:xfrm>
                  <a:off x="764"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5" name="Rectangle 119"/>
                <p:cNvSpPr>
                  <a:spLocks noChangeArrowheads="1"/>
                </p:cNvSpPr>
                <p:nvPr/>
              </p:nvSpPr>
              <p:spPr bwMode="auto">
                <a:xfrm>
                  <a:off x="796"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6" name="Rectangle 120"/>
                <p:cNvSpPr>
                  <a:spLocks noChangeArrowheads="1"/>
                </p:cNvSpPr>
                <p:nvPr/>
              </p:nvSpPr>
              <p:spPr bwMode="auto">
                <a:xfrm>
                  <a:off x="82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7" name="Rectangle 121"/>
                <p:cNvSpPr>
                  <a:spLocks noChangeArrowheads="1"/>
                </p:cNvSpPr>
                <p:nvPr/>
              </p:nvSpPr>
              <p:spPr bwMode="auto">
                <a:xfrm>
                  <a:off x="860"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8" name="Rectangle 122"/>
                <p:cNvSpPr>
                  <a:spLocks noChangeArrowheads="1"/>
                </p:cNvSpPr>
                <p:nvPr/>
              </p:nvSpPr>
              <p:spPr bwMode="auto">
                <a:xfrm>
                  <a:off x="893"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19" name="Rectangle 123"/>
                <p:cNvSpPr>
                  <a:spLocks noChangeArrowheads="1"/>
                </p:cNvSpPr>
                <p:nvPr/>
              </p:nvSpPr>
              <p:spPr bwMode="auto">
                <a:xfrm>
                  <a:off x="925"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0" name="Rectangle 124"/>
                <p:cNvSpPr>
                  <a:spLocks noChangeArrowheads="1"/>
                </p:cNvSpPr>
                <p:nvPr/>
              </p:nvSpPr>
              <p:spPr bwMode="auto">
                <a:xfrm>
                  <a:off x="957"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1" name="Rectangle 125"/>
                <p:cNvSpPr>
                  <a:spLocks noChangeArrowheads="1"/>
                </p:cNvSpPr>
                <p:nvPr/>
              </p:nvSpPr>
              <p:spPr bwMode="auto">
                <a:xfrm>
                  <a:off x="989"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2" name="Rectangle 126"/>
                <p:cNvSpPr>
                  <a:spLocks noChangeArrowheads="1"/>
                </p:cNvSpPr>
                <p:nvPr/>
              </p:nvSpPr>
              <p:spPr bwMode="auto">
                <a:xfrm>
                  <a:off x="1021"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3" name="Rectangle 127"/>
                <p:cNvSpPr>
                  <a:spLocks noChangeArrowheads="1"/>
                </p:cNvSpPr>
                <p:nvPr/>
              </p:nvSpPr>
              <p:spPr bwMode="auto">
                <a:xfrm>
                  <a:off x="1053"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4" name="Rectangle 128"/>
                <p:cNvSpPr>
                  <a:spLocks noChangeArrowheads="1"/>
                </p:cNvSpPr>
                <p:nvPr/>
              </p:nvSpPr>
              <p:spPr bwMode="auto">
                <a:xfrm>
                  <a:off x="1085"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5" name="Rectangle 129"/>
                <p:cNvSpPr>
                  <a:spLocks noChangeArrowheads="1"/>
                </p:cNvSpPr>
                <p:nvPr/>
              </p:nvSpPr>
              <p:spPr bwMode="auto">
                <a:xfrm>
                  <a:off x="1117"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6" name="Rectangle 130"/>
                <p:cNvSpPr>
                  <a:spLocks noChangeArrowheads="1"/>
                </p:cNvSpPr>
                <p:nvPr/>
              </p:nvSpPr>
              <p:spPr bwMode="auto">
                <a:xfrm>
                  <a:off x="1150"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7" name="Rectangle 131"/>
                <p:cNvSpPr>
                  <a:spLocks noChangeArrowheads="1"/>
                </p:cNvSpPr>
                <p:nvPr/>
              </p:nvSpPr>
              <p:spPr bwMode="auto">
                <a:xfrm>
                  <a:off x="1182"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8" name="Rectangle 132"/>
                <p:cNvSpPr>
                  <a:spLocks noChangeArrowheads="1"/>
                </p:cNvSpPr>
                <p:nvPr/>
              </p:nvSpPr>
              <p:spPr bwMode="auto">
                <a:xfrm>
                  <a:off x="1214"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29" name="Rectangle 133"/>
                <p:cNvSpPr>
                  <a:spLocks noChangeArrowheads="1"/>
                </p:cNvSpPr>
                <p:nvPr/>
              </p:nvSpPr>
              <p:spPr bwMode="auto">
                <a:xfrm>
                  <a:off x="1246"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0" name="Rectangle 134"/>
                <p:cNvSpPr>
                  <a:spLocks noChangeArrowheads="1"/>
                </p:cNvSpPr>
                <p:nvPr/>
              </p:nvSpPr>
              <p:spPr bwMode="auto">
                <a:xfrm>
                  <a:off x="127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1" name="Rectangle 135"/>
                <p:cNvSpPr>
                  <a:spLocks noChangeArrowheads="1"/>
                </p:cNvSpPr>
                <p:nvPr/>
              </p:nvSpPr>
              <p:spPr bwMode="auto">
                <a:xfrm>
                  <a:off x="1310"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2" name="Rectangle 136"/>
                <p:cNvSpPr>
                  <a:spLocks noChangeArrowheads="1"/>
                </p:cNvSpPr>
                <p:nvPr/>
              </p:nvSpPr>
              <p:spPr bwMode="auto">
                <a:xfrm>
                  <a:off x="1342"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3" name="Rectangle 137"/>
                <p:cNvSpPr>
                  <a:spLocks noChangeArrowheads="1"/>
                </p:cNvSpPr>
                <p:nvPr/>
              </p:nvSpPr>
              <p:spPr bwMode="auto">
                <a:xfrm>
                  <a:off x="1374"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4" name="Rectangle 138"/>
                <p:cNvSpPr>
                  <a:spLocks noChangeArrowheads="1"/>
                </p:cNvSpPr>
                <p:nvPr/>
              </p:nvSpPr>
              <p:spPr bwMode="auto">
                <a:xfrm>
                  <a:off x="1406"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5" name="Rectangle 139"/>
                <p:cNvSpPr>
                  <a:spLocks noChangeArrowheads="1"/>
                </p:cNvSpPr>
                <p:nvPr/>
              </p:nvSpPr>
              <p:spPr bwMode="auto">
                <a:xfrm>
                  <a:off x="1439"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6" name="Rectangle 140"/>
                <p:cNvSpPr>
                  <a:spLocks noChangeArrowheads="1"/>
                </p:cNvSpPr>
                <p:nvPr/>
              </p:nvSpPr>
              <p:spPr bwMode="auto">
                <a:xfrm>
                  <a:off x="1471"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7" name="Rectangle 141"/>
                <p:cNvSpPr>
                  <a:spLocks noChangeArrowheads="1"/>
                </p:cNvSpPr>
                <p:nvPr/>
              </p:nvSpPr>
              <p:spPr bwMode="auto">
                <a:xfrm>
                  <a:off x="1503"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8" name="Rectangle 142"/>
                <p:cNvSpPr>
                  <a:spLocks noChangeArrowheads="1"/>
                </p:cNvSpPr>
                <p:nvPr/>
              </p:nvSpPr>
              <p:spPr bwMode="auto">
                <a:xfrm>
                  <a:off x="1535"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39" name="Rectangle 143"/>
                <p:cNvSpPr>
                  <a:spLocks noChangeArrowheads="1"/>
                </p:cNvSpPr>
                <p:nvPr/>
              </p:nvSpPr>
              <p:spPr bwMode="auto">
                <a:xfrm>
                  <a:off x="1567"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0" name="Rectangle 144"/>
                <p:cNvSpPr>
                  <a:spLocks noChangeArrowheads="1"/>
                </p:cNvSpPr>
                <p:nvPr/>
              </p:nvSpPr>
              <p:spPr bwMode="auto">
                <a:xfrm>
                  <a:off x="1599"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1" name="Rectangle 145"/>
                <p:cNvSpPr>
                  <a:spLocks noChangeArrowheads="1"/>
                </p:cNvSpPr>
                <p:nvPr/>
              </p:nvSpPr>
              <p:spPr bwMode="auto">
                <a:xfrm>
                  <a:off x="1631"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2" name="Rectangle 146"/>
                <p:cNvSpPr>
                  <a:spLocks noChangeArrowheads="1"/>
                </p:cNvSpPr>
                <p:nvPr/>
              </p:nvSpPr>
              <p:spPr bwMode="auto">
                <a:xfrm>
                  <a:off x="1663"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3" name="Rectangle 147"/>
                <p:cNvSpPr>
                  <a:spLocks noChangeArrowheads="1"/>
                </p:cNvSpPr>
                <p:nvPr/>
              </p:nvSpPr>
              <p:spPr bwMode="auto">
                <a:xfrm>
                  <a:off x="1696"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4" name="Rectangle 148"/>
                <p:cNvSpPr>
                  <a:spLocks noChangeArrowheads="1"/>
                </p:cNvSpPr>
                <p:nvPr/>
              </p:nvSpPr>
              <p:spPr bwMode="auto">
                <a:xfrm>
                  <a:off x="1728"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5" name="Rectangle 149"/>
                <p:cNvSpPr>
                  <a:spLocks noChangeArrowheads="1"/>
                </p:cNvSpPr>
                <p:nvPr/>
              </p:nvSpPr>
              <p:spPr bwMode="auto">
                <a:xfrm>
                  <a:off x="1760"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6" name="Rectangle 150"/>
                <p:cNvSpPr>
                  <a:spLocks noChangeArrowheads="1"/>
                </p:cNvSpPr>
                <p:nvPr/>
              </p:nvSpPr>
              <p:spPr bwMode="auto">
                <a:xfrm>
                  <a:off x="1792"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7" name="Rectangle 151"/>
                <p:cNvSpPr>
                  <a:spLocks noChangeArrowheads="1"/>
                </p:cNvSpPr>
                <p:nvPr/>
              </p:nvSpPr>
              <p:spPr bwMode="auto">
                <a:xfrm>
                  <a:off x="1824"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8" name="Rectangle 152"/>
                <p:cNvSpPr>
                  <a:spLocks noChangeArrowheads="1"/>
                </p:cNvSpPr>
                <p:nvPr/>
              </p:nvSpPr>
              <p:spPr bwMode="auto">
                <a:xfrm>
                  <a:off x="1856"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49" name="Rectangle 153"/>
                <p:cNvSpPr>
                  <a:spLocks noChangeArrowheads="1"/>
                </p:cNvSpPr>
                <p:nvPr/>
              </p:nvSpPr>
              <p:spPr bwMode="auto">
                <a:xfrm>
                  <a:off x="188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0" name="Rectangle 154"/>
                <p:cNvSpPr>
                  <a:spLocks noChangeArrowheads="1"/>
                </p:cNvSpPr>
                <p:nvPr/>
              </p:nvSpPr>
              <p:spPr bwMode="auto">
                <a:xfrm>
                  <a:off x="1920"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1" name="Rectangle 155"/>
                <p:cNvSpPr>
                  <a:spLocks noChangeArrowheads="1"/>
                </p:cNvSpPr>
                <p:nvPr/>
              </p:nvSpPr>
              <p:spPr bwMode="auto">
                <a:xfrm>
                  <a:off x="1952"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2" name="Rectangle 156"/>
                <p:cNvSpPr>
                  <a:spLocks noChangeArrowheads="1"/>
                </p:cNvSpPr>
                <p:nvPr/>
              </p:nvSpPr>
              <p:spPr bwMode="auto">
                <a:xfrm>
                  <a:off x="1985"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3" name="Rectangle 157"/>
                <p:cNvSpPr>
                  <a:spLocks noChangeArrowheads="1"/>
                </p:cNvSpPr>
                <p:nvPr/>
              </p:nvSpPr>
              <p:spPr bwMode="auto">
                <a:xfrm>
                  <a:off x="2017"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4" name="Rectangle 158"/>
                <p:cNvSpPr>
                  <a:spLocks noChangeArrowheads="1"/>
                </p:cNvSpPr>
                <p:nvPr/>
              </p:nvSpPr>
              <p:spPr bwMode="auto">
                <a:xfrm>
                  <a:off x="2049"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5" name="Rectangle 159"/>
                <p:cNvSpPr>
                  <a:spLocks noChangeArrowheads="1"/>
                </p:cNvSpPr>
                <p:nvPr/>
              </p:nvSpPr>
              <p:spPr bwMode="auto">
                <a:xfrm>
                  <a:off x="2081"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6" name="Rectangle 160"/>
                <p:cNvSpPr>
                  <a:spLocks noChangeArrowheads="1"/>
                </p:cNvSpPr>
                <p:nvPr/>
              </p:nvSpPr>
              <p:spPr bwMode="auto">
                <a:xfrm>
                  <a:off x="2113"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7" name="Rectangle 161"/>
                <p:cNvSpPr>
                  <a:spLocks noChangeArrowheads="1"/>
                </p:cNvSpPr>
                <p:nvPr/>
              </p:nvSpPr>
              <p:spPr bwMode="auto">
                <a:xfrm>
                  <a:off x="2145"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8" name="Rectangle 162"/>
                <p:cNvSpPr>
                  <a:spLocks noChangeArrowheads="1"/>
                </p:cNvSpPr>
                <p:nvPr/>
              </p:nvSpPr>
              <p:spPr bwMode="auto">
                <a:xfrm>
                  <a:off x="2177"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59" name="Rectangle 163"/>
                <p:cNvSpPr>
                  <a:spLocks noChangeArrowheads="1"/>
                </p:cNvSpPr>
                <p:nvPr/>
              </p:nvSpPr>
              <p:spPr bwMode="auto">
                <a:xfrm>
                  <a:off x="2209"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0" name="Rectangle 164"/>
                <p:cNvSpPr>
                  <a:spLocks noChangeArrowheads="1"/>
                </p:cNvSpPr>
                <p:nvPr/>
              </p:nvSpPr>
              <p:spPr bwMode="auto">
                <a:xfrm>
                  <a:off x="2242"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1" name="Rectangle 165"/>
                <p:cNvSpPr>
                  <a:spLocks noChangeArrowheads="1"/>
                </p:cNvSpPr>
                <p:nvPr/>
              </p:nvSpPr>
              <p:spPr bwMode="auto">
                <a:xfrm>
                  <a:off x="2274"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2" name="Rectangle 166"/>
                <p:cNvSpPr>
                  <a:spLocks noChangeArrowheads="1"/>
                </p:cNvSpPr>
                <p:nvPr/>
              </p:nvSpPr>
              <p:spPr bwMode="auto">
                <a:xfrm>
                  <a:off x="2306"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3" name="Rectangle 167"/>
                <p:cNvSpPr>
                  <a:spLocks noChangeArrowheads="1"/>
                </p:cNvSpPr>
                <p:nvPr/>
              </p:nvSpPr>
              <p:spPr bwMode="auto">
                <a:xfrm>
                  <a:off x="233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4" name="Rectangle 168"/>
                <p:cNvSpPr>
                  <a:spLocks noChangeArrowheads="1"/>
                </p:cNvSpPr>
                <p:nvPr/>
              </p:nvSpPr>
              <p:spPr bwMode="auto">
                <a:xfrm>
                  <a:off x="2370"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5" name="Rectangle 169"/>
                <p:cNvSpPr>
                  <a:spLocks noChangeArrowheads="1"/>
                </p:cNvSpPr>
                <p:nvPr/>
              </p:nvSpPr>
              <p:spPr bwMode="auto">
                <a:xfrm>
                  <a:off x="2402"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6" name="Rectangle 170"/>
                <p:cNvSpPr>
                  <a:spLocks noChangeArrowheads="1"/>
                </p:cNvSpPr>
                <p:nvPr/>
              </p:nvSpPr>
              <p:spPr bwMode="auto">
                <a:xfrm>
                  <a:off x="2434"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7" name="Rectangle 171"/>
                <p:cNvSpPr>
                  <a:spLocks noChangeArrowheads="1"/>
                </p:cNvSpPr>
                <p:nvPr/>
              </p:nvSpPr>
              <p:spPr bwMode="auto">
                <a:xfrm>
                  <a:off x="2466"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8" name="Rectangle 172"/>
                <p:cNvSpPr>
                  <a:spLocks noChangeArrowheads="1"/>
                </p:cNvSpPr>
                <p:nvPr/>
              </p:nvSpPr>
              <p:spPr bwMode="auto">
                <a:xfrm>
                  <a:off x="249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69" name="Rectangle 173"/>
                <p:cNvSpPr>
                  <a:spLocks noChangeArrowheads="1"/>
                </p:cNvSpPr>
                <p:nvPr/>
              </p:nvSpPr>
              <p:spPr bwMode="auto">
                <a:xfrm>
                  <a:off x="2531"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0" name="Rectangle 174"/>
                <p:cNvSpPr>
                  <a:spLocks noChangeArrowheads="1"/>
                </p:cNvSpPr>
                <p:nvPr/>
              </p:nvSpPr>
              <p:spPr bwMode="auto">
                <a:xfrm>
                  <a:off x="2563"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1" name="Rectangle 175"/>
                <p:cNvSpPr>
                  <a:spLocks noChangeArrowheads="1"/>
                </p:cNvSpPr>
                <p:nvPr/>
              </p:nvSpPr>
              <p:spPr bwMode="auto">
                <a:xfrm>
                  <a:off x="2595"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2" name="Rectangle 176"/>
                <p:cNvSpPr>
                  <a:spLocks noChangeArrowheads="1"/>
                </p:cNvSpPr>
                <p:nvPr/>
              </p:nvSpPr>
              <p:spPr bwMode="auto">
                <a:xfrm>
                  <a:off x="2627"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3" name="Rectangle 177"/>
                <p:cNvSpPr>
                  <a:spLocks noChangeArrowheads="1"/>
                </p:cNvSpPr>
                <p:nvPr/>
              </p:nvSpPr>
              <p:spPr bwMode="auto">
                <a:xfrm>
                  <a:off x="2659"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4" name="Rectangle 178"/>
                <p:cNvSpPr>
                  <a:spLocks noChangeArrowheads="1"/>
                </p:cNvSpPr>
                <p:nvPr/>
              </p:nvSpPr>
              <p:spPr bwMode="auto">
                <a:xfrm>
                  <a:off x="2691"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5" name="Rectangle 179"/>
                <p:cNvSpPr>
                  <a:spLocks noChangeArrowheads="1"/>
                </p:cNvSpPr>
                <p:nvPr/>
              </p:nvSpPr>
              <p:spPr bwMode="auto">
                <a:xfrm>
                  <a:off x="2723"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6" name="Rectangle 180"/>
                <p:cNvSpPr>
                  <a:spLocks noChangeArrowheads="1"/>
                </p:cNvSpPr>
                <p:nvPr/>
              </p:nvSpPr>
              <p:spPr bwMode="auto">
                <a:xfrm>
                  <a:off x="2755"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7" name="Rectangle 181"/>
                <p:cNvSpPr>
                  <a:spLocks noChangeArrowheads="1"/>
                </p:cNvSpPr>
                <p:nvPr/>
              </p:nvSpPr>
              <p:spPr bwMode="auto">
                <a:xfrm>
                  <a:off x="2788"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8" name="Rectangle 182"/>
                <p:cNvSpPr>
                  <a:spLocks noChangeArrowheads="1"/>
                </p:cNvSpPr>
                <p:nvPr/>
              </p:nvSpPr>
              <p:spPr bwMode="auto">
                <a:xfrm>
                  <a:off x="2820"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79" name="Rectangle 183"/>
                <p:cNvSpPr>
                  <a:spLocks noChangeArrowheads="1"/>
                </p:cNvSpPr>
                <p:nvPr/>
              </p:nvSpPr>
              <p:spPr bwMode="auto">
                <a:xfrm>
                  <a:off x="2852"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0" name="Rectangle 184"/>
                <p:cNvSpPr>
                  <a:spLocks noChangeArrowheads="1"/>
                </p:cNvSpPr>
                <p:nvPr/>
              </p:nvSpPr>
              <p:spPr bwMode="auto">
                <a:xfrm>
                  <a:off x="2884"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1" name="Rectangle 185"/>
                <p:cNvSpPr>
                  <a:spLocks noChangeArrowheads="1"/>
                </p:cNvSpPr>
                <p:nvPr/>
              </p:nvSpPr>
              <p:spPr bwMode="auto">
                <a:xfrm>
                  <a:off x="2916"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2" name="Rectangle 186"/>
                <p:cNvSpPr>
                  <a:spLocks noChangeArrowheads="1"/>
                </p:cNvSpPr>
                <p:nvPr/>
              </p:nvSpPr>
              <p:spPr bwMode="auto">
                <a:xfrm>
                  <a:off x="294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3" name="Rectangle 187"/>
                <p:cNvSpPr>
                  <a:spLocks noChangeArrowheads="1"/>
                </p:cNvSpPr>
                <p:nvPr/>
              </p:nvSpPr>
              <p:spPr bwMode="auto">
                <a:xfrm>
                  <a:off x="2980"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4" name="Rectangle 188"/>
                <p:cNvSpPr>
                  <a:spLocks noChangeArrowheads="1"/>
                </p:cNvSpPr>
                <p:nvPr/>
              </p:nvSpPr>
              <p:spPr bwMode="auto">
                <a:xfrm>
                  <a:off x="3012"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5" name="Rectangle 189"/>
                <p:cNvSpPr>
                  <a:spLocks noChangeArrowheads="1"/>
                </p:cNvSpPr>
                <p:nvPr/>
              </p:nvSpPr>
              <p:spPr bwMode="auto">
                <a:xfrm>
                  <a:off x="3045"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6" name="Rectangle 190"/>
                <p:cNvSpPr>
                  <a:spLocks noChangeArrowheads="1"/>
                </p:cNvSpPr>
                <p:nvPr/>
              </p:nvSpPr>
              <p:spPr bwMode="auto">
                <a:xfrm>
                  <a:off x="3077"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7" name="Rectangle 191"/>
                <p:cNvSpPr>
                  <a:spLocks noChangeArrowheads="1"/>
                </p:cNvSpPr>
                <p:nvPr/>
              </p:nvSpPr>
              <p:spPr bwMode="auto">
                <a:xfrm>
                  <a:off x="3109"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8" name="Rectangle 192"/>
                <p:cNvSpPr>
                  <a:spLocks noChangeArrowheads="1"/>
                </p:cNvSpPr>
                <p:nvPr/>
              </p:nvSpPr>
              <p:spPr bwMode="auto">
                <a:xfrm>
                  <a:off x="3141"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89" name="Rectangle 193"/>
                <p:cNvSpPr>
                  <a:spLocks noChangeArrowheads="1"/>
                </p:cNvSpPr>
                <p:nvPr/>
              </p:nvSpPr>
              <p:spPr bwMode="auto">
                <a:xfrm>
                  <a:off x="3173"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0" name="Rectangle 194"/>
                <p:cNvSpPr>
                  <a:spLocks noChangeArrowheads="1"/>
                </p:cNvSpPr>
                <p:nvPr/>
              </p:nvSpPr>
              <p:spPr bwMode="auto">
                <a:xfrm>
                  <a:off x="3205"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1" name="Rectangle 195"/>
                <p:cNvSpPr>
                  <a:spLocks noChangeArrowheads="1"/>
                </p:cNvSpPr>
                <p:nvPr/>
              </p:nvSpPr>
              <p:spPr bwMode="auto">
                <a:xfrm>
                  <a:off x="3237"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2" name="Rectangle 196"/>
                <p:cNvSpPr>
                  <a:spLocks noChangeArrowheads="1"/>
                </p:cNvSpPr>
                <p:nvPr/>
              </p:nvSpPr>
              <p:spPr bwMode="auto">
                <a:xfrm>
                  <a:off x="3269"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3" name="Rectangle 197"/>
                <p:cNvSpPr>
                  <a:spLocks noChangeArrowheads="1"/>
                </p:cNvSpPr>
                <p:nvPr/>
              </p:nvSpPr>
              <p:spPr bwMode="auto">
                <a:xfrm>
                  <a:off x="3301"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4" name="Rectangle 198"/>
                <p:cNvSpPr>
                  <a:spLocks noChangeArrowheads="1"/>
                </p:cNvSpPr>
                <p:nvPr/>
              </p:nvSpPr>
              <p:spPr bwMode="auto">
                <a:xfrm>
                  <a:off x="3334"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5" name="Rectangle 199"/>
                <p:cNvSpPr>
                  <a:spLocks noChangeArrowheads="1"/>
                </p:cNvSpPr>
                <p:nvPr/>
              </p:nvSpPr>
              <p:spPr bwMode="auto">
                <a:xfrm>
                  <a:off x="3366"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6" name="Rectangle 200"/>
                <p:cNvSpPr>
                  <a:spLocks noChangeArrowheads="1"/>
                </p:cNvSpPr>
                <p:nvPr/>
              </p:nvSpPr>
              <p:spPr bwMode="auto">
                <a:xfrm>
                  <a:off x="339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7" name="Rectangle 201"/>
                <p:cNvSpPr>
                  <a:spLocks noChangeArrowheads="1"/>
                </p:cNvSpPr>
                <p:nvPr/>
              </p:nvSpPr>
              <p:spPr bwMode="auto">
                <a:xfrm>
                  <a:off x="3430"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8" name="Rectangle 202"/>
                <p:cNvSpPr>
                  <a:spLocks noChangeArrowheads="1"/>
                </p:cNvSpPr>
                <p:nvPr/>
              </p:nvSpPr>
              <p:spPr bwMode="auto">
                <a:xfrm>
                  <a:off x="3462"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999" name="Rectangle 203"/>
                <p:cNvSpPr>
                  <a:spLocks noChangeArrowheads="1"/>
                </p:cNvSpPr>
                <p:nvPr/>
              </p:nvSpPr>
              <p:spPr bwMode="auto">
                <a:xfrm>
                  <a:off x="3494"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1000" name="Rectangle 204"/>
                <p:cNvSpPr>
                  <a:spLocks noChangeArrowheads="1"/>
                </p:cNvSpPr>
                <p:nvPr/>
              </p:nvSpPr>
              <p:spPr bwMode="auto">
                <a:xfrm>
                  <a:off x="3526"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1001" name="Rectangle 205"/>
                <p:cNvSpPr>
                  <a:spLocks noChangeArrowheads="1"/>
                </p:cNvSpPr>
                <p:nvPr/>
              </p:nvSpPr>
              <p:spPr bwMode="auto">
                <a:xfrm>
                  <a:off x="3558"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1002" name="Rectangle 206"/>
                <p:cNvSpPr>
                  <a:spLocks noChangeArrowheads="1"/>
                </p:cNvSpPr>
                <p:nvPr/>
              </p:nvSpPr>
              <p:spPr bwMode="auto">
                <a:xfrm>
                  <a:off x="3591"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1003" name="Rectangle 207"/>
                <p:cNvSpPr>
                  <a:spLocks noChangeArrowheads="1"/>
                </p:cNvSpPr>
                <p:nvPr/>
              </p:nvSpPr>
              <p:spPr bwMode="auto">
                <a:xfrm>
                  <a:off x="3623"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1004" name="Rectangle 208"/>
                <p:cNvSpPr>
                  <a:spLocks noChangeArrowheads="1"/>
                </p:cNvSpPr>
                <p:nvPr/>
              </p:nvSpPr>
              <p:spPr bwMode="auto">
                <a:xfrm>
                  <a:off x="3655" y="262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1005" name="Rectangle 209"/>
                <p:cNvSpPr>
                  <a:spLocks noChangeArrowheads="1"/>
                </p:cNvSpPr>
                <p:nvPr/>
              </p:nvSpPr>
              <p:spPr bwMode="auto">
                <a:xfrm>
                  <a:off x="3687"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grpSp>
          <p:grpSp>
            <p:nvGrpSpPr>
              <p:cNvPr id="10256" name="Group 210"/>
              <p:cNvGrpSpPr>
                <a:grpSpLocks/>
              </p:cNvGrpSpPr>
              <p:nvPr/>
            </p:nvGrpSpPr>
            <p:grpSpPr bwMode="auto">
              <a:xfrm>
                <a:off x="604" y="2112"/>
                <a:ext cx="3222" cy="514"/>
                <a:chOff x="604" y="2112"/>
                <a:chExt cx="3222" cy="514"/>
              </a:xfrm>
            </p:grpSpPr>
            <p:sp>
              <p:nvSpPr>
                <p:cNvPr id="10606" name="Rectangle 211"/>
                <p:cNvSpPr>
                  <a:spLocks noChangeArrowheads="1"/>
                </p:cNvSpPr>
                <p:nvPr/>
              </p:nvSpPr>
              <p:spPr bwMode="auto">
                <a:xfrm>
                  <a:off x="3719"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7" name="Rectangle 212"/>
                <p:cNvSpPr>
                  <a:spLocks noChangeArrowheads="1"/>
                </p:cNvSpPr>
                <p:nvPr/>
              </p:nvSpPr>
              <p:spPr bwMode="auto">
                <a:xfrm>
                  <a:off x="3751"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8" name="Rectangle 213"/>
                <p:cNvSpPr>
                  <a:spLocks noChangeArrowheads="1"/>
                </p:cNvSpPr>
                <p:nvPr/>
              </p:nvSpPr>
              <p:spPr bwMode="auto">
                <a:xfrm>
                  <a:off x="3783"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9" name="Rectangle 214"/>
                <p:cNvSpPr>
                  <a:spLocks noChangeArrowheads="1"/>
                </p:cNvSpPr>
                <p:nvPr/>
              </p:nvSpPr>
              <p:spPr bwMode="auto">
                <a:xfrm>
                  <a:off x="3815" y="262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0" name="Rectangle 215"/>
                <p:cNvSpPr>
                  <a:spLocks noChangeArrowheads="1"/>
                </p:cNvSpPr>
                <p:nvPr/>
              </p:nvSpPr>
              <p:spPr bwMode="auto">
                <a:xfrm>
                  <a:off x="604"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1" name="Rectangle 216"/>
                <p:cNvSpPr>
                  <a:spLocks noChangeArrowheads="1"/>
                </p:cNvSpPr>
                <p:nvPr/>
              </p:nvSpPr>
              <p:spPr bwMode="auto">
                <a:xfrm>
                  <a:off x="636"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2" name="Rectangle 217"/>
                <p:cNvSpPr>
                  <a:spLocks noChangeArrowheads="1"/>
                </p:cNvSpPr>
                <p:nvPr/>
              </p:nvSpPr>
              <p:spPr bwMode="auto">
                <a:xfrm>
                  <a:off x="668"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3" name="Rectangle 218"/>
                <p:cNvSpPr>
                  <a:spLocks noChangeArrowheads="1"/>
                </p:cNvSpPr>
                <p:nvPr/>
              </p:nvSpPr>
              <p:spPr bwMode="auto">
                <a:xfrm>
                  <a:off x="700"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4" name="Rectangle 219"/>
                <p:cNvSpPr>
                  <a:spLocks noChangeArrowheads="1"/>
                </p:cNvSpPr>
                <p:nvPr/>
              </p:nvSpPr>
              <p:spPr bwMode="auto">
                <a:xfrm>
                  <a:off x="732"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5" name="Rectangle 220"/>
                <p:cNvSpPr>
                  <a:spLocks noChangeArrowheads="1"/>
                </p:cNvSpPr>
                <p:nvPr/>
              </p:nvSpPr>
              <p:spPr bwMode="auto">
                <a:xfrm>
                  <a:off x="764"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6" name="Rectangle 221"/>
                <p:cNvSpPr>
                  <a:spLocks noChangeArrowheads="1"/>
                </p:cNvSpPr>
                <p:nvPr/>
              </p:nvSpPr>
              <p:spPr bwMode="auto">
                <a:xfrm>
                  <a:off x="796"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7" name="Rectangle 222"/>
                <p:cNvSpPr>
                  <a:spLocks noChangeArrowheads="1"/>
                </p:cNvSpPr>
                <p:nvPr/>
              </p:nvSpPr>
              <p:spPr bwMode="auto">
                <a:xfrm>
                  <a:off x="82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8" name="Rectangle 223"/>
                <p:cNvSpPr>
                  <a:spLocks noChangeArrowheads="1"/>
                </p:cNvSpPr>
                <p:nvPr/>
              </p:nvSpPr>
              <p:spPr bwMode="auto">
                <a:xfrm>
                  <a:off x="860"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19" name="Rectangle 224"/>
                <p:cNvSpPr>
                  <a:spLocks noChangeArrowheads="1"/>
                </p:cNvSpPr>
                <p:nvPr/>
              </p:nvSpPr>
              <p:spPr bwMode="auto">
                <a:xfrm>
                  <a:off x="893"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0" name="Rectangle 225"/>
                <p:cNvSpPr>
                  <a:spLocks noChangeArrowheads="1"/>
                </p:cNvSpPr>
                <p:nvPr/>
              </p:nvSpPr>
              <p:spPr bwMode="auto">
                <a:xfrm>
                  <a:off x="925"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1" name="Rectangle 226"/>
                <p:cNvSpPr>
                  <a:spLocks noChangeArrowheads="1"/>
                </p:cNvSpPr>
                <p:nvPr/>
              </p:nvSpPr>
              <p:spPr bwMode="auto">
                <a:xfrm>
                  <a:off x="957"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2" name="Rectangle 227"/>
                <p:cNvSpPr>
                  <a:spLocks noChangeArrowheads="1"/>
                </p:cNvSpPr>
                <p:nvPr/>
              </p:nvSpPr>
              <p:spPr bwMode="auto">
                <a:xfrm>
                  <a:off x="989"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3" name="Rectangle 228"/>
                <p:cNvSpPr>
                  <a:spLocks noChangeArrowheads="1"/>
                </p:cNvSpPr>
                <p:nvPr/>
              </p:nvSpPr>
              <p:spPr bwMode="auto">
                <a:xfrm>
                  <a:off x="1021"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4" name="Rectangle 229"/>
                <p:cNvSpPr>
                  <a:spLocks noChangeArrowheads="1"/>
                </p:cNvSpPr>
                <p:nvPr/>
              </p:nvSpPr>
              <p:spPr bwMode="auto">
                <a:xfrm>
                  <a:off x="1053"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5" name="Rectangle 230"/>
                <p:cNvSpPr>
                  <a:spLocks noChangeArrowheads="1"/>
                </p:cNvSpPr>
                <p:nvPr/>
              </p:nvSpPr>
              <p:spPr bwMode="auto">
                <a:xfrm>
                  <a:off x="1085"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6" name="Rectangle 231"/>
                <p:cNvSpPr>
                  <a:spLocks noChangeArrowheads="1"/>
                </p:cNvSpPr>
                <p:nvPr/>
              </p:nvSpPr>
              <p:spPr bwMode="auto">
                <a:xfrm>
                  <a:off x="1117"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7" name="Rectangle 232"/>
                <p:cNvSpPr>
                  <a:spLocks noChangeArrowheads="1"/>
                </p:cNvSpPr>
                <p:nvPr/>
              </p:nvSpPr>
              <p:spPr bwMode="auto">
                <a:xfrm>
                  <a:off x="1150"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8" name="Rectangle 233"/>
                <p:cNvSpPr>
                  <a:spLocks noChangeArrowheads="1"/>
                </p:cNvSpPr>
                <p:nvPr/>
              </p:nvSpPr>
              <p:spPr bwMode="auto">
                <a:xfrm>
                  <a:off x="1182"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29" name="Rectangle 234"/>
                <p:cNvSpPr>
                  <a:spLocks noChangeArrowheads="1"/>
                </p:cNvSpPr>
                <p:nvPr/>
              </p:nvSpPr>
              <p:spPr bwMode="auto">
                <a:xfrm>
                  <a:off x="1214"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0" name="Rectangle 235"/>
                <p:cNvSpPr>
                  <a:spLocks noChangeArrowheads="1"/>
                </p:cNvSpPr>
                <p:nvPr/>
              </p:nvSpPr>
              <p:spPr bwMode="auto">
                <a:xfrm>
                  <a:off x="1246"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1" name="Rectangle 236"/>
                <p:cNvSpPr>
                  <a:spLocks noChangeArrowheads="1"/>
                </p:cNvSpPr>
                <p:nvPr/>
              </p:nvSpPr>
              <p:spPr bwMode="auto">
                <a:xfrm>
                  <a:off x="127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2" name="Rectangle 237"/>
                <p:cNvSpPr>
                  <a:spLocks noChangeArrowheads="1"/>
                </p:cNvSpPr>
                <p:nvPr/>
              </p:nvSpPr>
              <p:spPr bwMode="auto">
                <a:xfrm>
                  <a:off x="1310"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3" name="Rectangle 238"/>
                <p:cNvSpPr>
                  <a:spLocks noChangeArrowheads="1"/>
                </p:cNvSpPr>
                <p:nvPr/>
              </p:nvSpPr>
              <p:spPr bwMode="auto">
                <a:xfrm>
                  <a:off x="1342"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4" name="Rectangle 239"/>
                <p:cNvSpPr>
                  <a:spLocks noChangeArrowheads="1"/>
                </p:cNvSpPr>
                <p:nvPr/>
              </p:nvSpPr>
              <p:spPr bwMode="auto">
                <a:xfrm>
                  <a:off x="1374"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5" name="Rectangle 240"/>
                <p:cNvSpPr>
                  <a:spLocks noChangeArrowheads="1"/>
                </p:cNvSpPr>
                <p:nvPr/>
              </p:nvSpPr>
              <p:spPr bwMode="auto">
                <a:xfrm>
                  <a:off x="1406"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6" name="Rectangle 241"/>
                <p:cNvSpPr>
                  <a:spLocks noChangeArrowheads="1"/>
                </p:cNvSpPr>
                <p:nvPr/>
              </p:nvSpPr>
              <p:spPr bwMode="auto">
                <a:xfrm>
                  <a:off x="1439"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7" name="Rectangle 242"/>
                <p:cNvSpPr>
                  <a:spLocks noChangeArrowheads="1"/>
                </p:cNvSpPr>
                <p:nvPr/>
              </p:nvSpPr>
              <p:spPr bwMode="auto">
                <a:xfrm>
                  <a:off x="1471"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8" name="Rectangle 243"/>
                <p:cNvSpPr>
                  <a:spLocks noChangeArrowheads="1"/>
                </p:cNvSpPr>
                <p:nvPr/>
              </p:nvSpPr>
              <p:spPr bwMode="auto">
                <a:xfrm>
                  <a:off x="1503"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39" name="Rectangle 244"/>
                <p:cNvSpPr>
                  <a:spLocks noChangeArrowheads="1"/>
                </p:cNvSpPr>
                <p:nvPr/>
              </p:nvSpPr>
              <p:spPr bwMode="auto">
                <a:xfrm>
                  <a:off x="1535"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0" name="Rectangle 245"/>
                <p:cNvSpPr>
                  <a:spLocks noChangeArrowheads="1"/>
                </p:cNvSpPr>
                <p:nvPr/>
              </p:nvSpPr>
              <p:spPr bwMode="auto">
                <a:xfrm>
                  <a:off x="1567"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1" name="Rectangle 246"/>
                <p:cNvSpPr>
                  <a:spLocks noChangeArrowheads="1"/>
                </p:cNvSpPr>
                <p:nvPr/>
              </p:nvSpPr>
              <p:spPr bwMode="auto">
                <a:xfrm>
                  <a:off x="1599"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2" name="Rectangle 247"/>
                <p:cNvSpPr>
                  <a:spLocks noChangeArrowheads="1"/>
                </p:cNvSpPr>
                <p:nvPr/>
              </p:nvSpPr>
              <p:spPr bwMode="auto">
                <a:xfrm>
                  <a:off x="1631"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3" name="Rectangle 248"/>
                <p:cNvSpPr>
                  <a:spLocks noChangeArrowheads="1"/>
                </p:cNvSpPr>
                <p:nvPr/>
              </p:nvSpPr>
              <p:spPr bwMode="auto">
                <a:xfrm>
                  <a:off x="1663"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4" name="Rectangle 249"/>
                <p:cNvSpPr>
                  <a:spLocks noChangeArrowheads="1"/>
                </p:cNvSpPr>
                <p:nvPr/>
              </p:nvSpPr>
              <p:spPr bwMode="auto">
                <a:xfrm>
                  <a:off x="1696"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5" name="Rectangle 250"/>
                <p:cNvSpPr>
                  <a:spLocks noChangeArrowheads="1"/>
                </p:cNvSpPr>
                <p:nvPr/>
              </p:nvSpPr>
              <p:spPr bwMode="auto">
                <a:xfrm>
                  <a:off x="1728"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6" name="Rectangle 251"/>
                <p:cNvSpPr>
                  <a:spLocks noChangeArrowheads="1"/>
                </p:cNvSpPr>
                <p:nvPr/>
              </p:nvSpPr>
              <p:spPr bwMode="auto">
                <a:xfrm>
                  <a:off x="1760"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7" name="Rectangle 252"/>
                <p:cNvSpPr>
                  <a:spLocks noChangeArrowheads="1"/>
                </p:cNvSpPr>
                <p:nvPr/>
              </p:nvSpPr>
              <p:spPr bwMode="auto">
                <a:xfrm>
                  <a:off x="1792"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8" name="Rectangle 253"/>
                <p:cNvSpPr>
                  <a:spLocks noChangeArrowheads="1"/>
                </p:cNvSpPr>
                <p:nvPr/>
              </p:nvSpPr>
              <p:spPr bwMode="auto">
                <a:xfrm>
                  <a:off x="1824"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49" name="Rectangle 254"/>
                <p:cNvSpPr>
                  <a:spLocks noChangeArrowheads="1"/>
                </p:cNvSpPr>
                <p:nvPr/>
              </p:nvSpPr>
              <p:spPr bwMode="auto">
                <a:xfrm>
                  <a:off x="1856"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0" name="Rectangle 255"/>
                <p:cNvSpPr>
                  <a:spLocks noChangeArrowheads="1"/>
                </p:cNvSpPr>
                <p:nvPr/>
              </p:nvSpPr>
              <p:spPr bwMode="auto">
                <a:xfrm>
                  <a:off x="188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1" name="Rectangle 256"/>
                <p:cNvSpPr>
                  <a:spLocks noChangeArrowheads="1"/>
                </p:cNvSpPr>
                <p:nvPr/>
              </p:nvSpPr>
              <p:spPr bwMode="auto">
                <a:xfrm>
                  <a:off x="1920"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2" name="Rectangle 257"/>
                <p:cNvSpPr>
                  <a:spLocks noChangeArrowheads="1"/>
                </p:cNvSpPr>
                <p:nvPr/>
              </p:nvSpPr>
              <p:spPr bwMode="auto">
                <a:xfrm>
                  <a:off x="1952"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3" name="Rectangle 258"/>
                <p:cNvSpPr>
                  <a:spLocks noChangeArrowheads="1"/>
                </p:cNvSpPr>
                <p:nvPr/>
              </p:nvSpPr>
              <p:spPr bwMode="auto">
                <a:xfrm>
                  <a:off x="1985"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4" name="Rectangle 259"/>
                <p:cNvSpPr>
                  <a:spLocks noChangeArrowheads="1"/>
                </p:cNvSpPr>
                <p:nvPr/>
              </p:nvSpPr>
              <p:spPr bwMode="auto">
                <a:xfrm>
                  <a:off x="2017"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5" name="Rectangle 260"/>
                <p:cNvSpPr>
                  <a:spLocks noChangeArrowheads="1"/>
                </p:cNvSpPr>
                <p:nvPr/>
              </p:nvSpPr>
              <p:spPr bwMode="auto">
                <a:xfrm>
                  <a:off x="2049"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6" name="Rectangle 261"/>
                <p:cNvSpPr>
                  <a:spLocks noChangeArrowheads="1"/>
                </p:cNvSpPr>
                <p:nvPr/>
              </p:nvSpPr>
              <p:spPr bwMode="auto">
                <a:xfrm>
                  <a:off x="2081"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7" name="Rectangle 262"/>
                <p:cNvSpPr>
                  <a:spLocks noChangeArrowheads="1"/>
                </p:cNvSpPr>
                <p:nvPr/>
              </p:nvSpPr>
              <p:spPr bwMode="auto">
                <a:xfrm>
                  <a:off x="2113"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8" name="Rectangle 263"/>
                <p:cNvSpPr>
                  <a:spLocks noChangeArrowheads="1"/>
                </p:cNvSpPr>
                <p:nvPr/>
              </p:nvSpPr>
              <p:spPr bwMode="auto">
                <a:xfrm>
                  <a:off x="2145"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59" name="Rectangle 264"/>
                <p:cNvSpPr>
                  <a:spLocks noChangeArrowheads="1"/>
                </p:cNvSpPr>
                <p:nvPr/>
              </p:nvSpPr>
              <p:spPr bwMode="auto">
                <a:xfrm>
                  <a:off x="2177"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0" name="Rectangle 265"/>
                <p:cNvSpPr>
                  <a:spLocks noChangeArrowheads="1"/>
                </p:cNvSpPr>
                <p:nvPr/>
              </p:nvSpPr>
              <p:spPr bwMode="auto">
                <a:xfrm>
                  <a:off x="2209"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1" name="Rectangle 266"/>
                <p:cNvSpPr>
                  <a:spLocks noChangeArrowheads="1"/>
                </p:cNvSpPr>
                <p:nvPr/>
              </p:nvSpPr>
              <p:spPr bwMode="auto">
                <a:xfrm>
                  <a:off x="2242"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2" name="Rectangle 267"/>
                <p:cNvSpPr>
                  <a:spLocks noChangeArrowheads="1"/>
                </p:cNvSpPr>
                <p:nvPr/>
              </p:nvSpPr>
              <p:spPr bwMode="auto">
                <a:xfrm>
                  <a:off x="2274"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3" name="Rectangle 268"/>
                <p:cNvSpPr>
                  <a:spLocks noChangeArrowheads="1"/>
                </p:cNvSpPr>
                <p:nvPr/>
              </p:nvSpPr>
              <p:spPr bwMode="auto">
                <a:xfrm>
                  <a:off x="2306"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4" name="Rectangle 269"/>
                <p:cNvSpPr>
                  <a:spLocks noChangeArrowheads="1"/>
                </p:cNvSpPr>
                <p:nvPr/>
              </p:nvSpPr>
              <p:spPr bwMode="auto">
                <a:xfrm>
                  <a:off x="233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5" name="Rectangle 270"/>
                <p:cNvSpPr>
                  <a:spLocks noChangeArrowheads="1"/>
                </p:cNvSpPr>
                <p:nvPr/>
              </p:nvSpPr>
              <p:spPr bwMode="auto">
                <a:xfrm>
                  <a:off x="2370"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6" name="Rectangle 271"/>
                <p:cNvSpPr>
                  <a:spLocks noChangeArrowheads="1"/>
                </p:cNvSpPr>
                <p:nvPr/>
              </p:nvSpPr>
              <p:spPr bwMode="auto">
                <a:xfrm>
                  <a:off x="2402"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7" name="Rectangle 272"/>
                <p:cNvSpPr>
                  <a:spLocks noChangeArrowheads="1"/>
                </p:cNvSpPr>
                <p:nvPr/>
              </p:nvSpPr>
              <p:spPr bwMode="auto">
                <a:xfrm>
                  <a:off x="2434"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8" name="Rectangle 273"/>
                <p:cNvSpPr>
                  <a:spLocks noChangeArrowheads="1"/>
                </p:cNvSpPr>
                <p:nvPr/>
              </p:nvSpPr>
              <p:spPr bwMode="auto">
                <a:xfrm>
                  <a:off x="2466"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69" name="Rectangle 274"/>
                <p:cNvSpPr>
                  <a:spLocks noChangeArrowheads="1"/>
                </p:cNvSpPr>
                <p:nvPr/>
              </p:nvSpPr>
              <p:spPr bwMode="auto">
                <a:xfrm>
                  <a:off x="249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0" name="Rectangle 275"/>
                <p:cNvSpPr>
                  <a:spLocks noChangeArrowheads="1"/>
                </p:cNvSpPr>
                <p:nvPr/>
              </p:nvSpPr>
              <p:spPr bwMode="auto">
                <a:xfrm>
                  <a:off x="2531"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1" name="Rectangle 276"/>
                <p:cNvSpPr>
                  <a:spLocks noChangeArrowheads="1"/>
                </p:cNvSpPr>
                <p:nvPr/>
              </p:nvSpPr>
              <p:spPr bwMode="auto">
                <a:xfrm>
                  <a:off x="2563"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2" name="Rectangle 277"/>
                <p:cNvSpPr>
                  <a:spLocks noChangeArrowheads="1"/>
                </p:cNvSpPr>
                <p:nvPr/>
              </p:nvSpPr>
              <p:spPr bwMode="auto">
                <a:xfrm>
                  <a:off x="2595"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3" name="Rectangle 278"/>
                <p:cNvSpPr>
                  <a:spLocks noChangeArrowheads="1"/>
                </p:cNvSpPr>
                <p:nvPr/>
              </p:nvSpPr>
              <p:spPr bwMode="auto">
                <a:xfrm>
                  <a:off x="2627"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4" name="Rectangle 279"/>
                <p:cNvSpPr>
                  <a:spLocks noChangeArrowheads="1"/>
                </p:cNvSpPr>
                <p:nvPr/>
              </p:nvSpPr>
              <p:spPr bwMode="auto">
                <a:xfrm>
                  <a:off x="2659"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5" name="Rectangle 280"/>
                <p:cNvSpPr>
                  <a:spLocks noChangeArrowheads="1"/>
                </p:cNvSpPr>
                <p:nvPr/>
              </p:nvSpPr>
              <p:spPr bwMode="auto">
                <a:xfrm>
                  <a:off x="2691"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6" name="Rectangle 281"/>
                <p:cNvSpPr>
                  <a:spLocks noChangeArrowheads="1"/>
                </p:cNvSpPr>
                <p:nvPr/>
              </p:nvSpPr>
              <p:spPr bwMode="auto">
                <a:xfrm>
                  <a:off x="2723"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7" name="Rectangle 282"/>
                <p:cNvSpPr>
                  <a:spLocks noChangeArrowheads="1"/>
                </p:cNvSpPr>
                <p:nvPr/>
              </p:nvSpPr>
              <p:spPr bwMode="auto">
                <a:xfrm>
                  <a:off x="2755"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8" name="Rectangle 283"/>
                <p:cNvSpPr>
                  <a:spLocks noChangeArrowheads="1"/>
                </p:cNvSpPr>
                <p:nvPr/>
              </p:nvSpPr>
              <p:spPr bwMode="auto">
                <a:xfrm>
                  <a:off x="2788"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79" name="Rectangle 284"/>
                <p:cNvSpPr>
                  <a:spLocks noChangeArrowheads="1"/>
                </p:cNvSpPr>
                <p:nvPr/>
              </p:nvSpPr>
              <p:spPr bwMode="auto">
                <a:xfrm>
                  <a:off x="2820"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0" name="Rectangle 285"/>
                <p:cNvSpPr>
                  <a:spLocks noChangeArrowheads="1"/>
                </p:cNvSpPr>
                <p:nvPr/>
              </p:nvSpPr>
              <p:spPr bwMode="auto">
                <a:xfrm>
                  <a:off x="2852"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1" name="Rectangle 286"/>
                <p:cNvSpPr>
                  <a:spLocks noChangeArrowheads="1"/>
                </p:cNvSpPr>
                <p:nvPr/>
              </p:nvSpPr>
              <p:spPr bwMode="auto">
                <a:xfrm>
                  <a:off x="2884"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2" name="Rectangle 287"/>
                <p:cNvSpPr>
                  <a:spLocks noChangeArrowheads="1"/>
                </p:cNvSpPr>
                <p:nvPr/>
              </p:nvSpPr>
              <p:spPr bwMode="auto">
                <a:xfrm>
                  <a:off x="2916"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3" name="Rectangle 288"/>
                <p:cNvSpPr>
                  <a:spLocks noChangeArrowheads="1"/>
                </p:cNvSpPr>
                <p:nvPr/>
              </p:nvSpPr>
              <p:spPr bwMode="auto">
                <a:xfrm>
                  <a:off x="294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4" name="Rectangle 289"/>
                <p:cNvSpPr>
                  <a:spLocks noChangeArrowheads="1"/>
                </p:cNvSpPr>
                <p:nvPr/>
              </p:nvSpPr>
              <p:spPr bwMode="auto">
                <a:xfrm>
                  <a:off x="2980"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5" name="Rectangle 290"/>
                <p:cNvSpPr>
                  <a:spLocks noChangeArrowheads="1"/>
                </p:cNvSpPr>
                <p:nvPr/>
              </p:nvSpPr>
              <p:spPr bwMode="auto">
                <a:xfrm>
                  <a:off x="3012"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6" name="Rectangle 291"/>
                <p:cNvSpPr>
                  <a:spLocks noChangeArrowheads="1"/>
                </p:cNvSpPr>
                <p:nvPr/>
              </p:nvSpPr>
              <p:spPr bwMode="auto">
                <a:xfrm>
                  <a:off x="3045"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7" name="Rectangle 292"/>
                <p:cNvSpPr>
                  <a:spLocks noChangeArrowheads="1"/>
                </p:cNvSpPr>
                <p:nvPr/>
              </p:nvSpPr>
              <p:spPr bwMode="auto">
                <a:xfrm>
                  <a:off x="3077"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8" name="Rectangle 293"/>
                <p:cNvSpPr>
                  <a:spLocks noChangeArrowheads="1"/>
                </p:cNvSpPr>
                <p:nvPr/>
              </p:nvSpPr>
              <p:spPr bwMode="auto">
                <a:xfrm>
                  <a:off x="3109"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89" name="Rectangle 294"/>
                <p:cNvSpPr>
                  <a:spLocks noChangeArrowheads="1"/>
                </p:cNvSpPr>
                <p:nvPr/>
              </p:nvSpPr>
              <p:spPr bwMode="auto">
                <a:xfrm>
                  <a:off x="3141"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0" name="Rectangle 295"/>
                <p:cNvSpPr>
                  <a:spLocks noChangeArrowheads="1"/>
                </p:cNvSpPr>
                <p:nvPr/>
              </p:nvSpPr>
              <p:spPr bwMode="auto">
                <a:xfrm>
                  <a:off x="3173"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1" name="Rectangle 296"/>
                <p:cNvSpPr>
                  <a:spLocks noChangeArrowheads="1"/>
                </p:cNvSpPr>
                <p:nvPr/>
              </p:nvSpPr>
              <p:spPr bwMode="auto">
                <a:xfrm>
                  <a:off x="3205"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2" name="Rectangle 297"/>
                <p:cNvSpPr>
                  <a:spLocks noChangeArrowheads="1"/>
                </p:cNvSpPr>
                <p:nvPr/>
              </p:nvSpPr>
              <p:spPr bwMode="auto">
                <a:xfrm>
                  <a:off x="3237"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3" name="Rectangle 298"/>
                <p:cNvSpPr>
                  <a:spLocks noChangeArrowheads="1"/>
                </p:cNvSpPr>
                <p:nvPr/>
              </p:nvSpPr>
              <p:spPr bwMode="auto">
                <a:xfrm>
                  <a:off x="3269"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4" name="Rectangle 299"/>
                <p:cNvSpPr>
                  <a:spLocks noChangeArrowheads="1"/>
                </p:cNvSpPr>
                <p:nvPr/>
              </p:nvSpPr>
              <p:spPr bwMode="auto">
                <a:xfrm>
                  <a:off x="3301"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5" name="Rectangle 300"/>
                <p:cNvSpPr>
                  <a:spLocks noChangeArrowheads="1"/>
                </p:cNvSpPr>
                <p:nvPr/>
              </p:nvSpPr>
              <p:spPr bwMode="auto">
                <a:xfrm>
                  <a:off x="3334"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6" name="Rectangle 301"/>
                <p:cNvSpPr>
                  <a:spLocks noChangeArrowheads="1"/>
                </p:cNvSpPr>
                <p:nvPr/>
              </p:nvSpPr>
              <p:spPr bwMode="auto">
                <a:xfrm>
                  <a:off x="3366"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7" name="Rectangle 302"/>
                <p:cNvSpPr>
                  <a:spLocks noChangeArrowheads="1"/>
                </p:cNvSpPr>
                <p:nvPr/>
              </p:nvSpPr>
              <p:spPr bwMode="auto">
                <a:xfrm>
                  <a:off x="339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8" name="Rectangle 303"/>
                <p:cNvSpPr>
                  <a:spLocks noChangeArrowheads="1"/>
                </p:cNvSpPr>
                <p:nvPr/>
              </p:nvSpPr>
              <p:spPr bwMode="auto">
                <a:xfrm>
                  <a:off x="3430"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99" name="Rectangle 304"/>
                <p:cNvSpPr>
                  <a:spLocks noChangeArrowheads="1"/>
                </p:cNvSpPr>
                <p:nvPr/>
              </p:nvSpPr>
              <p:spPr bwMode="auto">
                <a:xfrm>
                  <a:off x="3462"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0" name="Rectangle 305"/>
                <p:cNvSpPr>
                  <a:spLocks noChangeArrowheads="1"/>
                </p:cNvSpPr>
                <p:nvPr/>
              </p:nvSpPr>
              <p:spPr bwMode="auto">
                <a:xfrm>
                  <a:off x="3494"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1" name="Rectangle 306"/>
                <p:cNvSpPr>
                  <a:spLocks noChangeArrowheads="1"/>
                </p:cNvSpPr>
                <p:nvPr/>
              </p:nvSpPr>
              <p:spPr bwMode="auto">
                <a:xfrm>
                  <a:off x="3526"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2" name="Rectangle 307"/>
                <p:cNvSpPr>
                  <a:spLocks noChangeArrowheads="1"/>
                </p:cNvSpPr>
                <p:nvPr/>
              </p:nvSpPr>
              <p:spPr bwMode="auto">
                <a:xfrm>
                  <a:off x="3558"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3" name="Rectangle 308"/>
                <p:cNvSpPr>
                  <a:spLocks noChangeArrowheads="1"/>
                </p:cNvSpPr>
                <p:nvPr/>
              </p:nvSpPr>
              <p:spPr bwMode="auto">
                <a:xfrm>
                  <a:off x="3591"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4" name="Rectangle 309"/>
                <p:cNvSpPr>
                  <a:spLocks noChangeArrowheads="1"/>
                </p:cNvSpPr>
                <p:nvPr/>
              </p:nvSpPr>
              <p:spPr bwMode="auto">
                <a:xfrm>
                  <a:off x="3623"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5" name="Rectangle 310"/>
                <p:cNvSpPr>
                  <a:spLocks noChangeArrowheads="1"/>
                </p:cNvSpPr>
                <p:nvPr/>
              </p:nvSpPr>
              <p:spPr bwMode="auto">
                <a:xfrm>
                  <a:off x="3655" y="2363"/>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6" name="Rectangle 311"/>
                <p:cNvSpPr>
                  <a:spLocks noChangeArrowheads="1"/>
                </p:cNvSpPr>
                <p:nvPr/>
              </p:nvSpPr>
              <p:spPr bwMode="auto">
                <a:xfrm>
                  <a:off x="3687"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7" name="Rectangle 312"/>
                <p:cNvSpPr>
                  <a:spLocks noChangeArrowheads="1"/>
                </p:cNvSpPr>
                <p:nvPr/>
              </p:nvSpPr>
              <p:spPr bwMode="auto">
                <a:xfrm>
                  <a:off x="3719"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8" name="Rectangle 313"/>
                <p:cNvSpPr>
                  <a:spLocks noChangeArrowheads="1"/>
                </p:cNvSpPr>
                <p:nvPr/>
              </p:nvSpPr>
              <p:spPr bwMode="auto">
                <a:xfrm>
                  <a:off x="3751"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09" name="Rectangle 314"/>
                <p:cNvSpPr>
                  <a:spLocks noChangeArrowheads="1"/>
                </p:cNvSpPr>
                <p:nvPr/>
              </p:nvSpPr>
              <p:spPr bwMode="auto">
                <a:xfrm>
                  <a:off x="3783"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0" name="Rectangle 315"/>
                <p:cNvSpPr>
                  <a:spLocks noChangeArrowheads="1"/>
                </p:cNvSpPr>
                <p:nvPr/>
              </p:nvSpPr>
              <p:spPr bwMode="auto">
                <a:xfrm>
                  <a:off x="3815" y="2363"/>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1" name="Rectangle 316"/>
                <p:cNvSpPr>
                  <a:spLocks noChangeArrowheads="1"/>
                </p:cNvSpPr>
                <p:nvPr/>
              </p:nvSpPr>
              <p:spPr bwMode="auto">
                <a:xfrm>
                  <a:off x="604"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2" name="Rectangle 317"/>
                <p:cNvSpPr>
                  <a:spLocks noChangeArrowheads="1"/>
                </p:cNvSpPr>
                <p:nvPr/>
              </p:nvSpPr>
              <p:spPr bwMode="auto">
                <a:xfrm>
                  <a:off x="636"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3" name="Rectangle 318"/>
                <p:cNvSpPr>
                  <a:spLocks noChangeArrowheads="1"/>
                </p:cNvSpPr>
                <p:nvPr/>
              </p:nvSpPr>
              <p:spPr bwMode="auto">
                <a:xfrm>
                  <a:off x="668"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4" name="Rectangle 319"/>
                <p:cNvSpPr>
                  <a:spLocks noChangeArrowheads="1"/>
                </p:cNvSpPr>
                <p:nvPr/>
              </p:nvSpPr>
              <p:spPr bwMode="auto">
                <a:xfrm>
                  <a:off x="700"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5" name="Rectangle 320"/>
                <p:cNvSpPr>
                  <a:spLocks noChangeArrowheads="1"/>
                </p:cNvSpPr>
                <p:nvPr/>
              </p:nvSpPr>
              <p:spPr bwMode="auto">
                <a:xfrm>
                  <a:off x="732"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6" name="Rectangle 321"/>
                <p:cNvSpPr>
                  <a:spLocks noChangeArrowheads="1"/>
                </p:cNvSpPr>
                <p:nvPr/>
              </p:nvSpPr>
              <p:spPr bwMode="auto">
                <a:xfrm>
                  <a:off x="764"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7" name="Rectangle 322"/>
                <p:cNvSpPr>
                  <a:spLocks noChangeArrowheads="1"/>
                </p:cNvSpPr>
                <p:nvPr/>
              </p:nvSpPr>
              <p:spPr bwMode="auto">
                <a:xfrm>
                  <a:off x="796"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8" name="Rectangle 323"/>
                <p:cNvSpPr>
                  <a:spLocks noChangeArrowheads="1"/>
                </p:cNvSpPr>
                <p:nvPr/>
              </p:nvSpPr>
              <p:spPr bwMode="auto">
                <a:xfrm>
                  <a:off x="82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19" name="Rectangle 324"/>
                <p:cNvSpPr>
                  <a:spLocks noChangeArrowheads="1"/>
                </p:cNvSpPr>
                <p:nvPr/>
              </p:nvSpPr>
              <p:spPr bwMode="auto">
                <a:xfrm>
                  <a:off x="860"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0" name="Rectangle 325"/>
                <p:cNvSpPr>
                  <a:spLocks noChangeArrowheads="1"/>
                </p:cNvSpPr>
                <p:nvPr/>
              </p:nvSpPr>
              <p:spPr bwMode="auto">
                <a:xfrm>
                  <a:off x="893"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1" name="Rectangle 326"/>
                <p:cNvSpPr>
                  <a:spLocks noChangeArrowheads="1"/>
                </p:cNvSpPr>
                <p:nvPr/>
              </p:nvSpPr>
              <p:spPr bwMode="auto">
                <a:xfrm>
                  <a:off x="925"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2" name="Rectangle 327"/>
                <p:cNvSpPr>
                  <a:spLocks noChangeArrowheads="1"/>
                </p:cNvSpPr>
                <p:nvPr/>
              </p:nvSpPr>
              <p:spPr bwMode="auto">
                <a:xfrm>
                  <a:off x="957"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3" name="Rectangle 328"/>
                <p:cNvSpPr>
                  <a:spLocks noChangeArrowheads="1"/>
                </p:cNvSpPr>
                <p:nvPr/>
              </p:nvSpPr>
              <p:spPr bwMode="auto">
                <a:xfrm>
                  <a:off x="989"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4" name="Rectangle 329"/>
                <p:cNvSpPr>
                  <a:spLocks noChangeArrowheads="1"/>
                </p:cNvSpPr>
                <p:nvPr/>
              </p:nvSpPr>
              <p:spPr bwMode="auto">
                <a:xfrm>
                  <a:off x="1021"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5" name="Rectangle 330"/>
                <p:cNvSpPr>
                  <a:spLocks noChangeArrowheads="1"/>
                </p:cNvSpPr>
                <p:nvPr/>
              </p:nvSpPr>
              <p:spPr bwMode="auto">
                <a:xfrm>
                  <a:off x="1053"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6" name="Rectangle 331"/>
                <p:cNvSpPr>
                  <a:spLocks noChangeArrowheads="1"/>
                </p:cNvSpPr>
                <p:nvPr/>
              </p:nvSpPr>
              <p:spPr bwMode="auto">
                <a:xfrm>
                  <a:off x="1085"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7" name="Rectangle 332"/>
                <p:cNvSpPr>
                  <a:spLocks noChangeArrowheads="1"/>
                </p:cNvSpPr>
                <p:nvPr/>
              </p:nvSpPr>
              <p:spPr bwMode="auto">
                <a:xfrm>
                  <a:off x="1117"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8" name="Rectangle 333"/>
                <p:cNvSpPr>
                  <a:spLocks noChangeArrowheads="1"/>
                </p:cNvSpPr>
                <p:nvPr/>
              </p:nvSpPr>
              <p:spPr bwMode="auto">
                <a:xfrm>
                  <a:off x="1150"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29" name="Rectangle 334"/>
                <p:cNvSpPr>
                  <a:spLocks noChangeArrowheads="1"/>
                </p:cNvSpPr>
                <p:nvPr/>
              </p:nvSpPr>
              <p:spPr bwMode="auto">
                <a:xfrm>
                  <a:off x="1182"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0" name="Rectangle 335"/>
                <p:cNvSpPr>
                  <a:spLocks noChangeArrowheads="1"/>
                </p:cNvSpPr>
                <p:nvPr/>
              </p:nvSpPr>
              <p:spPr bwMode="auto">
                <a:xfrm>
                  <a:off x="1214"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1" name="Rectangle 336"/>
                <p:cNvSpPr>
                  <a:spLocks noChangeArrowheads="1"/>
                </p:cNvSpPr>
                <p:nvPr/>
              </p:nvSpPr>
              <p:spPr bwMode="auto">
                <a:xfrm>
                  <a:off x="1246"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2" name="Rectangle 337"/>
                <p:cNvSpPr>
                  <a:spLocks noChangeArrowheads="1"/>
                </p:cNvSpPr>
                <p:nvPr/>
              </p:nvSpPr>
              <p:spPr bwMode="auto">
                <a:xfrm>
                  <a:off x="127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3" name="Rectangle 338"/>
                <p:cNvSpPr>
                  <a:spLocks noChangeArrowheads="1"/>
                </p:cNvSpPr>
                <p:nvPr/>
              </p:nvSpPr>
              <p:spPr bwMode="auto">
                <a:xfrm>
                  <a:off x="1310"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4" name="Rectangle 339"/>
                <p:cNvSpPr>
                  <a:spLocks noChangeArrowheads="1"/>
                </p:cNvSpPr>
                <p:nvPr/>
              </p:nvSpPr>
              <p:spPr bwMode="auto">
                <a:xfrm>
                  <a:off x="1342"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5" name="Rectangle 340"/>
                <p:cNvSpPr>
                  <a:spLocks noChangeArrowheads="1"/>
                </p:cNvSpPr>
                <p:nvPr/>
              </p:nvSpPr>
              <p:spPr bwMode="auto">
                <a:xfrm>
                  <a:off x="1374"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6" name="Rectangle 341"/>
                <p:cNvSpPr>
                  <a:spLocks noChangeArrowheads="1"/>
                </p:cNvSpPr>
                <p:nvPr/>
              </p:nvSpPr>
              <p:spPr bwMode="auto">
                <a:xfrm>
                  <a:off x="1406"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7" name="Rectangle 342"/>
                <p:cNvSpPr>
                  <a:spLocks noChangeArrowheads="1"/>
                </p:cNvSpPr>
                <p:nvPr/>
              </p:nvSpPr>
              <p:spPr bwMode="auto">
                <a:xfrm>
                  <a:off x="1439"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8" name="Rectangle 343"/>
                <p:cNvSpPr>
                  <a:spLocks noChangeArrowheads="1"/>
                </p:cNvSpPr>
                <p:nvPr/>
              </p:nvSpPr>
              <p:spPr bwMode="auto">
                <a:xfrm>
                  <a:off x="1471"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39" name="Rectangle 344"/>
                <p:cNvSpPr>
                  <a:spLocks noChangeArrowheads="1"/>
                </p:cNvSpPr>
                <p:nvPr/>
              </p:nvSpPr>
              <p:spPr bwMode="auto">
                <a:xfrm>
                  <a:off x="1503"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0" name="Rectangle 345"/>
                <p:cNvSpPr>
                  <a:spLocks noChangeArrowheads="1"/>
                </p:cNvSpPr>
                <p:nvPr/>
              </p:nvSpPr>
              <p:spPr bwMode="auto">
                <a:xfrm>
                  <a:off x="1535"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1" name="Rectangle 346"/>
                <p:cNvSpPr>
                  <a:spLocks noChangeArrowheads="1"/>
                </p:cNvSpPr>
                <p:nvPr/>
              </p:nvSpPr>
              <p:spPr bwMode="auto">
                <a:xfrm>
                  <a:off x="1567"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2" name="Rectangle 347"/>
                <p:cNvSpPr>
                  <a:spLocks noChangeArrowheads="1"/>
                </p:cNvSpPr>
                <p:nvPr/>
              </p:nvSpPr>
              <p:spPr bwMode="auto">
                <a:xfrm>
                  <a:off x="1599"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3" name="Rectangle 348"/>
                <p:cNvSpPr>
                  <a:spLocks noChangeArrowheads="1"/>
                </p:cNvSpPr>
                <p:nvPr/>
              </p:nvSpPr>
              <p:spPr bwMode="auto">
                <a:xfrm>
                  <a:off x="1631"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4" name="Rectangle 349"/>
                <p:cNvSpPr>
                  <a:spLocks noChangeArrowheads="1"/>
                </p:cNvSpPr>
                <p:nvPr/>
              </p:nvSpPr>
              <p:spPr bwMode="auto">
                <a:xfrm>
                  <a:off x="1663"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5" name="Rectangle 350"/>
                <p:cNvSpPr>
                  <a:spLocks noChangeArrowheads="1"/>
                </p:cNvSpPr>
                <p:nvPr/>
              </p:nvSpPr>
              <p:spPr bwMode="auto">
                <a:xfrm>
                  <a:off x="1696"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6" name="Rectangle 351"/>
                <p:cNvSpPr>
                  <a:spLocks noChangeArrowheads="1"/>
                </p:cNvSpPr>
                <p:nvPr/>
              </p:nvSpPr>
              <p:spPr bwMode="auto">
                <a:xfrm>
                  <a:off x="1728"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7" name="Rectangle 352"/>
                <p:cNvSpPr>
                  <a:spLocks noChangeArrowheads="1"/>
                </p:cNvSpPr>
                <p:nvPr/>
              </p:nvSpPr>
              <p:spPr bwMode="auto">
                <a:xfrm>
                  <a:off x="1760"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8" name="Rectangle 353"/>
                <p:cNvSpPr>
                  <a:spLocks noChangeArrowheads="1"/>
                </p:cNvSpPr>
                <p:nvPr/>
              </p:nvSpPr>
              <p:spPr bwMode="auto">
                <a:xfrm>
                  <a:off x="1792"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49" name="Rectangle 354"/>
                <p:cNvSpPr>
                  <a:spLocks noChangeArrowheads="1"/>
                </p:cNvSpPr>
                <p:nvPr/>
              </p:nvSpPr>
              <p:spPr bwMode="auto">
                <a:xfrm>
                  <a:off x="1824"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0" name="Rectangle 355"/>
                <p:cNvSpPr>
                  <a:spLocks noChangeArrowheads="1"/>
                </p:cNvSpPr>
                <p:nvPr/>
              </p:nvSpPr>
              <p:spPr bwMode="auto">
                <a:xfrm>
                  <a:off x="1856"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1" name="Rectangle 356"/>
                <p:cNvSpPr>
                  <a:spLocks noChangeArrowheads="1"/>
                </p:cNvSpPr>
                <p:nvPr/>
              </p:nvSpPr>
              <p:spPr bwMode="auto">
                <a:xfrm>
                  <a:off x="188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2" name="Rectangle 357"/>
                <p:cNvSpPr>
                  <a:spLocks noChangeArrowheads="1"/>
                </p:cNvSpPr>
                <p:nvPr/>
              </p:nvSpPr>
              <p:spPr bwMode="auto">
                <a:xfrm>
                  <a:off x="1920"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3" name="Rectangle 358"/>
                <p:cNvSpPr>
                  <a:spLocks noChangeArrowheads="1"/>
                </p:cNvSpPr>
                <p:nvPr/>
              </p:nvSpPr>
              <p:spPr bwMode="auto">
                <a:xfrm>
                  <a:off x="1952"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4" name="Rectangle 359"/>
                <p:cNvSpPr>
                  <a:spLocks noChangeArrowheads="1"/>
                </p:cNvSpPr>
                <p:nvPr/>
              </p:nvSpPr>
              <p:spPr bwMode="auto">
                <a:xfrm>
                  <a:off x="1985"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5" name="Rectangle 360"/>
                <p:cNvSpPr>
                  <a:spLocks noChangeArrowheads="1"/>
                </p:cNvSpPr>
                <p:nvPr/>
              </p:nvSpPr>
              <p:spPr bwMode="auto">
                <a:xfrm>
                  <a:off x="2017"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6" name="Rectangle 361"/>
                <p:cNvSpPr>
                  <a:spLocks noChangeArrowheads="1"/>
                </p:cNvSpPr>
                <p:nvPr/>
              </p:nvSpPr>
              <p:spPr bwMode="auto">
                <a:xfrm>
                  <a:off x="2049"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7" name="Rectangle 362"/>
                <p:cNvSpPr>
                  <a:spLocks noChangeArrowheads="1"/>
                </p:cNvSpPr>
                <p:nvPr/>
              </p:nvSpPr>
              <p:spPr bwMode="auto">
                <a:xfrm>
                  <a:off x="2081"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8" name="Rectangle 363"/>
                <p:cNvSpPr>
                  <a:spLocks noChangeArrowheads="1"/>
                </p:cNvSpPr>
                <p:nvPr/>
              </p:nvSpPr>
              <p:spPr bwMode="auto">
                <a:xfrm>
                  <a:off x="2113"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59" name="Rectangle 364"/>
                <p:cNvSpPr>
                  <a:spLocks noChangeArrowheads="1"/>
                </p:cNvSpPr>
                <p:nvPr/>
              </p:nvSpPr>
              <p:spPr bwMode="auto">
                <a:xfrm>
                  <a:off x="2145"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0" name="Rectangle 365"/>
                <p:cNvSpPr>
                  <a:spLocks noChangeArrowheads="1"/>
                </p:cNvSpPr>
                <p:nvPr/>
              </p:nvSpPr>
              <p:spPr bwMode="auto">
                <a:xfrm>
                  <a:off x="2177"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1" name="Rectangle 366"/>
                <p:cNvSpPr>
                  <a:spLocks noChangeArrowheads="1"/>
                </p:cNvSpPr>
                <p:nvPr/>
              </p:nvSpPr>
              <p:spPr bwMode="auto">
                <a:xfrm>
                  <a:off x="2209"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2" name="Rectangle 367"/>
                <p:cNvSpPr>
                  <a:spLocks noChangeArrowheads="1"/>
                </p:cNvSpPr>
                <p:nvPr/>
              </p:nvSpPr>
              <p:spPr bwMode="auto">
                <a:xfrm>
                  <a:off x="2242"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3" name="Rectangle 368"/>
                <p:cNvSpPr>
                  <a:spLocks noChangeArrowheads="1"/>
                </p:cNvSpPr>
                <p:nvPr/>
              </p:nvSpPr>
              <p:spPr bwMode="auto">
                <a:xfrm>
                  <a:off x="2274"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4" name="Rectangle 369"/>
                <p:cNvSpPr>
                  <a:spLocks noChangeArrowheads="1"/>
                </p:cNvSpPr>
                <p:nvPr/>
              </p:nvSpPr>
              <p:spPr bwMode="auto">
                <a:xfrm>
                  <a:off x="2306"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5" name="Rectangle 370"/>
                <p:cNvSpPr>
                  <a:spLocks noChangeArrowheads="1"/>
                </p:cNvSpPr>
                <p:nvPr/>
              </p:nvSpPr>
              <p:spPr bwMode="auto">
                <a:xfrm>
                  <a:off x="233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6" name="Rectangle 371"/>
                <p:cNvSpPr>
                  <a:spLocks noChangeArrowheads="1"/>
                </p:cNvSpPr>
                <p:nvPr/>
              </p:nvSpPr>
              <p:spPr bwMode="auto">
                <a:xfrm>
                  <a:off x="2370"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7" name="Rectangle 372"/>
                <p:cNvSpPr>
                  <a:spLocks noChangeArrowheads="1"/>
                </p:cNvSpPr>
                <p:nvPr/>
              </p:nvSpPr>
              <p:spPr bwMode="auto">
                <a:xfrm>
                  <a:off x="2402"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8" name="Rectangle 373"/>
                <p:cNvSpPr>
                  <a:spLocks noChangeArrowheads="1"/>
                </p:cNvSpPr>
                <p:nvPr/>
              </p:nvSpPr>
              <p:spPr bwMode="auto">
                <a:xfrm>
                  <a:off x="2434"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69" name="Rectangle 374"/>
                <p:cNvSpPr>
                  <a:spLocks noChangeArrowheads="1"/>
                </p:cNvSpPr>
                <p:nvPr/>
              </p:nvSpPr>
              <p:spPr bwMode="auto">
                <a:xfrm>
                  <a:off x="2466"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0" name="Rectangle 375"/>
                <p:cNvSpPr>
                  <a:spLocks noChangeArrowheads="1"/>
                </p:cNvSpPr>
                <p:nvPr/>
              </p:nvSpPr>
              <p:spPr bwMode="auto">
                <a:xfrm>
                  <a:off x="249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1" name="Rectangle 376"/>
                <p:cNvSpPr>
                  <a:spLocks noChangeArrowheads="1"/>
                </p:cNvSpPr>
                <p:nvPr/>
              </p:nvSpPr>
              <p:spPr bwMode="auto">
                <a:xfrm>
                  <a:off x="2531"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2" name="Rectangle 377"/>
                <p:cNvSpPr>
                  <a:spLocks noChangeArrowheads="1"/>
                </p:cNvSpPr>
                <p:nvPr/>
              </p:nvSpPr>
              <p:spPr bwMode="auto">
                <a:xfrm>
                  <a:off x="2563"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3" name="Rectangle 378"/>
                <p:cNvSpPr>
                  <a:spLocks noChangeArrowheads="1"/>
                </p:cNvSpPr>
                <p:nvPr/>
              </p:nvSpPr>
              <p:spPr bwMode="auto">
                <a:xfrm>
                  <a:off x="2595"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4" name="Rectangle 379"/>
                <p:cNvSpPr>
                  <a:spLocks noChangeArrowheads="1"/>
                </p:cNvSpPr>
                <p:nvPr/>
              </p:nvSpPr>
              <p:spPr bwMode="auto">
                <a:xfrm>
                  <a:off x="2627"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5" name="Rectangle 380"/>
                <p:cNvSpPr>
                  <a:spLocks noChangeArrowheads="1"/>
                </p:cNvSpPr>
                <p:nvPr/>
              </p:nvSpPr>
              <p:spPr bwMode="auto">
                <a:xfrm>
                  <a:off x="2659"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6" name="Rectangle 381"/>
                <p:cNvSpPr>
                  <a:spLocks noChangeArrowheads="1"/>
                </p:cNvSpPr>
                <p:nvPr/>
              </p:nvSpPr>
              <p:spPr bwMode="auto">
                <a:xfrm>
                  <a:off x="2691"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7" name="Rectangle 382"/>
                <p:cNvSpPr>
                  <a:spLocks noChangeArrowheads="1"/>
                </p:cNvSpPr>
                <p:nvPr/>
              </p:nvSpPr>
              <p:spPr bwMode="auto">
                <a:xfrm>
                  <a:off x="2723"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8" name="Rectangle 383"/>
                <p:cNvSpPr>
                  <a:spLocks noChangeArrowheads="1"/>
                </p:cNvSpPr>
                <p:nvPr/>
              </p:nvSpPr>
              <p:spPr bwMode="auto">
                <a:xfrm>
                  <a:off x="2755"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79" name="Rectangle 384"/>
                <p:cNvSpPr>
                  <a:spLocks noChangeArrowheads="1"/>
                </p:cNvSpPr>
                <p:nvPr/>
              </p:nvSpPr>
              <p:spPr bwMode="auto">
                <a:xfrm>
                  <a:off x="2788"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0" name="Rectangle 385"/>
                <p:cNvSpPr>
                  <a:spLocks noChangeArrowheads="1"/>
                </p:cNvSpPr>
                <p:nvPr/>
              </p:nvSpPr>
              <p:spPr bwMode="auto">
                <a:xfrm>
                  <a:off x="2820"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1" name="Rectangle 386"/>
                <p:cNvSpPr>
                  <a:spLocks noChangeArrowheads="1"/>
                </p:cNvSpPr>
                <p:nvPr/>
              </p:nvSpPr>
              <p:spPr bwMode="auto">
                <a:xfrm>
                  <a:off x="2852"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2" name="Rectangle 387"/>
                <p:cNvSpPr>
                  <a:spLocks noChangeArrowheads="1"/>
                </p:cNvSpPr>
                <p:nvPr/>
              </p:nvSpPr>
              <p:spPr bwMode="auto">
                <a:xfrm>
                  <a:off x="2884"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3" name="Rectangle 388"/>
                <p:cNvSpPr>
                  <a:spLocks noChangeArrowheads="1"/>
                </p:cNvSpPr>
                <p:nvPr/>
              </p:nvSpPr>
              <p:spPr bwMode="auto">
                <a:xfrm>
                  <a:off x="2916"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4" name="Rectangle 389"/>
                <p:cNvSpPr>
                  <a:spLocks noChangeArrowheads="1"/>
                </p:cNvSpPr>
                <p:nvPr/>
              </p:nvSpPr>
              <p:spPr bwMode="auto">
                <a:xfrm>
                  <a:off x="294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5" name="Rectangle 390"/>
                <p:cNvSpPr>
                  <a:spLocks noChangeArrowheads="1"/>
                </p:cNvSpPr>
                <p:nvPr/>
              </p:nvSpPr>
              <p:spPr bwMode="auto">
                <a:xfrm>
                  <a:off x="2980"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6" name="Rectangle 391"/>
                <p:cNvSpPr>
                  <a:spLocks noChangeArrowheads="1"/>
                </p:cNvSpPr>
                <p:nvPr/>
              </p:nvSpPr>
              <p:spPr bwMode="auto">
                <a:xfrm>
                  <a:off x="3012"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7" name="Rectangle 392"/>
                <p:cNvSpPr>
                  <a:spLocks noChangeArrowheads="1"/>
                </p:cNvSpPr>
                <p:nvPr/>
              </p:nvSpPr>
              <p:spPr bwMode="auto">
                <a:xfrm>
                  <a:off x="3045"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8" name="Rectangle 393"/>
                <p:cNvSpPr>
                  <a:spLocks noChangeArrowheads="1"/>
                </p:cNvSpPr>
                <p:nvPr/>
              </p:nvSpPr>
              <p:spPr bwMode="auto">
                <a:xfrm>
                  <a:off x="3077"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89" name="Rectangle 394"/>
                <p:cNvSpPr>
                  <a:spLocks noChangeArrowheads="1"/>
                </p:cNvSpPr>
                <p:nvPr/>
              </p:nvSpPr>
              <p:spPr bwMode="auto">
                <a:xfrm>
                  <a:off x="3109"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0" name="Rectangle 395"/>
                <p:cNvSpPr>
                  <a:spLocks noChangeArrowheads="1"/>
                </p:cNvSpPr>
                <p:nvPr/>
              </p:nvSpPr>
              <p:spPr bwMode="auto">
                <a:xfrm>
                  <a:off x="3141"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1" name="Rectangle 396"/>
                <p:cNvSpPr>
                  <a:spLocks noChangeArrowheads="1"/>
                </p:cNvSpPr>
                <p:nvPr/>
              </p:nvSpPr>
              <p:spPr bwMode="auto">
                <a:xfrm>
                  <a:off x="3173"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2" name="Rectangle 397"/>
                <p:cNvSpPr>
                  <a:spLocks noChangeArrowheads="1"/>
                </p:cNvSpPr>
                <p:nvPr/>
              </p:nvSpPr>
              <p:spPr bwMode="auto">
                <a:xfrm>
                  <a:off x="3205"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3" name="Rectangle 398"/>
                <p:cNvSpPr>
                  <a:spLocks noChangeArrowheads="1"/>
                </p:cNvSpPr>
                <p:nvPr/>
              </p:nvSpPr>
              <p:spPr bwMode="auto">
                <a:xfrm>
                  <a:off x="3237"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4" name="Rectangle 399"/>
                <p:cNvSpPr>
                  <a:spLocks noChangeArrowheads="1"/>
                </p:cNvSpPr>
                <p:nvPr/>
              </p:nvSpPr>
              <p:spPr bwMode="auto">
                <a:xfrm>
                  <a:off x="3269"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5" name="Rectangle 400"/>
                <p:cNvSpPr>
                  <a:spLocks noChangeArrowheads="1"/>
                </p:cNvSpPr>
                <p:nvPr/>
              </p:nvSpPr>
              <p:spPr bwMode="auto">
                <a:xfrm>
                  <a:off x="3301"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6" name="Rectangle 401"/>
                <p:cNvSpPr>
                  <a:spLocks noChangeArrowheads="1"/>
                </p:cNvSpPr>
                <p:nvPr/>
              </p:nvSpPr>
              <p:spPr bwMode="auto">
                <a:xfrm>
                  <a:off x="3334"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7" name="Rectangle 402"/>
                <p:cNvSpPr>
                  <a:spLocks noChangeArrowheads="1"/>
                </p:cNvSpPr>
                <p:nvPr/>
              </p:nvSpPr>
              <p:spPr bwMode="auto">
                <a:xfrm>
                  <a:off x="3366"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8" name="Rectangle 403"/>
                <p:cNvSpPr>
                  <a:spLocks noChangeArrowheads="1"/>
                </p:cNvSpPr>
                <p:nvPr/>
              </p:nvSpPr>
              <p:spPr bwMode="auto">
                <a:xfrm>
                  <a:off x="339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799" name="Rectangle 404"/>
                <p:cNvSpPr>
                  <a:spLocks noChangeArrowheads="1"/>
                </p:cNvSpPr>
                <p:nvPr/>
              </p:nvSpPr>
              <p:spPr bwMode="auto">
                <a:xfrm>
                  <a:off x="3430"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0" name="Rectangle 405"/>
                <p:cNvSpPr>
                  <a:spLocks noChangeArrowheads="1"/>
                </p:cNvSpPr>
                <p:nvPr/>
              </p:nvSpPr>
              <p:spPr bwMode="auto">
                <a:xfrm>
                  <a:off x="3462"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1" name="Rectangle 406"/>
                <p:cNvSpPr>
                  <a:spLocks noChangeArrowheads="1"/>
                </p:cNvSpPr>
                <p:nvPr/>
              </p:nvSpPr>
              <p:spPr bwMode="auto">
                <a:xfrm>
                  <a:off x="3494"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2" name="Rectangle 407"/>
                <p:cNvSpPr>
                  <a:spLocks noChangeArrowheads="1"/>
                </p:cNvSpPr>
                <p:nvPr/>
              </p:nvSpPr>
              <p:spPr bwMode="auto">
                <a:xfrm>
                  <a:off x="3526"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3" name="Rectangle 408"/>
                <p:cNvSpPr>
                  <a:spLocks noChangeArrowheads="1"/>
                </p:cNvSpPr>
                <p:nvPr/>
              </p:nvSpPr>
              <p:spPr bwMode="auto">
                <a:xfrm>
                  <a:off x="3558"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4" name="Rectangle 409"/>
                <p:cNvSpPr>
                  <a:spLocks noChangeArrowheads="1"/>
                </p:cNvSpPr>
                <p:nvPr/>
              </p:nvSpPr>
              <p:spPr bwMode="auto">
                <a:xfrm>
                  <a:off x="3591"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805" name="Rectangle 410"/>
                <p:cNvSpPr>
                  <a:spLocks noChangeArrowheads="1"/>
                </p:cNvSpPr>
                <p:nvPr/>
              </p:nvSpPr>
              <p:spPr bwMode="auto">
                <a:xfrm>
                  <a:off x="3623"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grpSp>
          <p:grpSp>
            <p:nvGrpSpPr>
              <p:cNvPr id="10257" name="Group 411"/>
              <p:cNvGrpSpPr>
                <a:grpSpLocks/>
              </p:cNvGrpSpPr>
              <p:nvPr/>
            </p:nvGrpSpPr>
            <p:grpSpPr bwMode="auto">
              <a:xfrm>
                <a:off x="604" y="1597"/>
                <a:ext cx="3222" cy="520"/>
                <a:chOff x="604" y="1597"/>
                <a:chExt cx="3222" cy="520"/>
              </a:xfrm>
            </p:grpSpPr>
            <p:sp>
              <p:nvSpPr>
                <p:cNvPr id="10406" name="Rectangle 412"/>
                <p:cNvSpPr>
                  <a:spLocks noChangeArrowheads="1"/>
                </p:cNvSpPr>
                <p:nvPr/>
              </p:nvSpPr>
              <p:spPr bwMode="auto">
                <a:xfrm>
                  <a:off x="3655" y="2112"/>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07" name="Rectangle 413"/>
                <p:cNvSpPr>
                  <a:spLocks noChangeArrowheads="1"/>
                </p:cNvSpPr>
                <p:nvPr/>
              </p:nvSpPr>
              <p:spPr bwMode="auto">
                <a:xfrm>
                  <a:off x="3687"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08" name="Rectangle 414"/>
                <p:cNvSpPr>
                  <a:spLocks noChangeArrowheads="1"/>
                </p:cNvSpPr>
                <p:nvPr/>
              </p:nvSpPr>
              <p:spPr bwMode="auto">
                <a:xfrm>
                  <a:off x="3719"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09" name="Rectangle 415"/>
                <p:cNvSpPr>
                  <a:spLocks noChangeArrowheads="1"/>
                </p:cNvSpPr>
                <p:nvPr/>
              </p:nvSpPr>
              <p:spPr bwMode="auto">
                <a:xfrm>
                  <a:off x="3751"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0" name="Rectangle 416"/>
                <p:cNvSpPr>
                  <a:spLocks noChangeArrowheads="1"/>
                </p:cNvSpPr>
                <p:nvPr/>
              </p:nvSpPr>
              <p:spPr bwMode="auto">
                <a:xfrm>
                  <a:off x="3783"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1" name="Rectangle 417"/>
                <p:cNvSpPr>
                  <a:spLocks noChangeArrowheads="1"/>
                </p:cNvSpPr>
                <p:nvPr/>
              </p:nvSpPr>
              <p:spPr bwMode="auto">
                <a:xfrm>
                  <a:off x="3815" y="2112"/>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2" name="Rectangle 418"/>
                <p:cNvSpPr>
                  <a:spLocks noChangeArrowheads="1"/>
                </p:cNvSpPr>
                <p:nvPr/>
              </p:nvSpPr>
              <p:spPr bwMode="auto">
                <a:xfrm>
                  <a:off x="604"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3" name="Rectangle 419"/>
                <p:cNvSpPr>
                  <a:spLocks noChangeArrowheads="1"/>
                </p:cNvSpPr>
                <p:nvPr/>
              </p:nvSpPr>
              <p:spPr bwMode="auto">
                <a:xfrm>
                  <a:off x="636"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4" name="Rectangle 420"/>
                <p:cNvSpPr>
                  <a:spLocks noChangeArrowheads="1"/>
                </p:cNvSpPr>
                <p:nvPr/>
              </p:nvSpPr>
              <p:spPr bwMode="auto">
                <a:xfrm>
                  <a:off x="668"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5" name="Rectangle 421"/>
                <p:cNvSpPr>
                  <a:spLocks noChangeArrowheads="1"/>
                </p:cNvSpPr>
                <p:nvPr/>
              </p:nvSpPr>
              <p:spPr bwMode="auto">
                <a:xfrm>
                  <a:off x="700"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6" name="Rectangle 422"/>
                <p:cNvSpPr>
                  <a:spLocks noChangeArrowheads="1"/>
                </p:cNvSpPr>
                <p:nvPr/>
              </p:nvSpPr>
              <p:spPr bwMode="auto">
                <a:xfrm>
                  <a:off x="732"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7" name="Rectangle 423"/>
                <p:cNvSpPr>
                  <a:spLocks noChangeArrowheads="1"/>
                </p:cNvSpPr>
                <p:nvPr/>
              </p:nvSpPr>
              <p:spPr bwMode="auto">
                <a:xfrm>
                  <a:off x="764"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8" name="Rectangle 424"/>
                <p:cNvSpPr>
                  <a:spLocks noChangeArrowheads="1"/>
                </p:cNvSpPr>
                <p:nvPr/>
              </p:nvSpPr>
              <p:spPr bwMode="auto">
                <a:xfrm>
                  <a:off x="796"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19" name="Rectangle 425"/>
                <p:cNvSpPr>
                  <a:spLocks noChangeArrowheads="1"/>
                </p:cNvSpPr>
                <p:nvPr/>
              </p:nvSpPr>
              <p:spPr bwMode="auto">
                <a:xfrm>
                  <a:off x="82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0" name="Rectangle 426"/>
                <p:cNvSpPr>
                  <a:spLocks noChangeArrowheads="1"/>
                </p:cNvSpPr>
                <p:nvPr/>
              </p:nvSpPr>
              <p:spPr bwMode="auto">
                <a:xfrm>
                  <a:off x="860"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1" name="Rectangle 427"/>
                <p:cNvSpPr>
                  <a:spLocks noChangeArrowheads="1"/>
                </p:cNvSpPr>
                <p:nvPr/>
              </p:nvSpPr>
              <p:spPr bwMode="auto">
                <a:xfrm>
                  <a:off x="893"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2" name="Rectangle 428"/>
                <p:cNvSpPr>
                  <a:spLocks noChangeArrowheads="1"/>
                </p:cNvSpPr>
                <p:nvPr/>
              </p:nvSpPr>
              <p:spPr bwMode="auto">
                <a:xfrm>
                  <a:off x="925"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3" name="Rectangle 429"/>
                <p:cNvSpPr>
                  <a:spLocks noChangeArrowheads="1"/>
                </p:cNvSpPr>
                <p:nvPr/>
              </p:nvSpPr>
              <p:spPr bwMode="auto">
                <a:xfrm>
                  <a:off x="957"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4" name="Rectangle 430"/>
                <p:cNvSpPr>
                  <a:spLocks noChangeArrowheads="1"/>
                </p:cNvSpPr>
                <p:nvPr/>
              </p:nvSpPr>
              <p:spPr bwMode="auto">
                <a:xfrm>
                  <a:off x="989"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5" name="Rectangle 431"/>
                <p:cNvSpPr>
                  <a:spLocks noChangeArrowheads="1"/>
                </p:cNvSpPr>
                <p:nvPr/>
              </p:nvSpPr>
              <p:spPr bwMode="auto">
                <a:xfrm>
                  <a:off x="1021"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6" name="Rectangle 432"/>
                <p:cNvSpPr>
                  <a:spLocks noChangeArrowheads="1"/>
                </p:cNvSpPr>
                <p:nvPr/>
              </p:nvSpPr>
              <p:spPr bwMode="auto">
                <a:xfrm>
                  <a:off x="1053"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7" name="Rectangle 433"/>
                <p:cNvSpPr>
                  <a:spLocks noChangeArrowheads="1"/>
                </p:cNvSpPr>
                <p:nvPr/>
              </p:nvSpPr>
              <p:spPr bwMode="auto">
                <a:xfrm>
                  <a:off x="1085"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8" name="Rectangle 434"/>
                <p:cNvSpPr>
                  <a:spLocks noChangeArrowheads="1"/>
                </p:cNvSpPr>
                <p:nvPr/>
              </p:nvSpPr>
              <p:spPr bwMode="auto">
                <a:xfrm>
                  <a:off x="1117"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29" name="Rectangle 435"/>
                <p:cNvSpPr>
                  <a:spLocks noChangeArrowheads="1"/>
                </p:cNvSpPr>
                <p:nvPr/>
              </p:nvSpPr>
              <p:spPr bwMode="auto">
                <a:xfrm>
                  <a:off x="1150"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0" name="Rectangle 436"/>
                <p:cNvSpPr>
                  <a:spLocks noChangeArrowheads="1"/>
                </p:cNvSpPr>
                <p:nvPr/>
              </p:nvSpPr>
              <p:spPr bwMode="auto">
                <a:xfrm>
                  <a:off x="1182"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1" name="Rectangle 437"/>
                <p:cNvSpPr>
                  <a:spLocks noChangeArrowheads="1"/>
                </p:cNvSpPr>
                <p:nvPr/>
              </p:nvSpPr>
              <p:spPr bwMode="auto">
                <a:xfrm>
                  <a:off x="1214"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2" name="Rectangle 438"/>
                <p:cNvSpPr>
                  <a:spLocks noChangeArrowheads="1"/>
                </p:cNvSpPr>
                <p:nvPr/>
              </p:nvSpPr>
              <p:spPr bwMode="auto">
                <a:xfrm>
                  <a:off x="1246"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3" name="Rectangle 439"/>
                <p:cNvSpPr>
                  <a:spLocks noChangeArrowheads="1"/>
                </p:cNvSpPr>
                <p:nvPr/>
              </p:nvSpPr>
              <p:spPr bwMode="auto">
                <a:xfrm>
                  <a:off x="127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4" name="Rectangle 440"/>
                <p:cNvSpPr>
                  <a:spLocks noChangeArrowheads="1"/>
                </p:cNvSpPr>
                <p:nvPr/>
              </p:nvSpPr>
              <p:spPr bwMode="auto">
                <a:xfrm>
                  <a:off x="1310"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5" name="Rectangle 441"/>
                <p:cNvSpPr>
                  <a:spLocks noChangeArrowheads="1"/>
                </p:cNvSpPr>
                <p:nvPr/>
              </p:nvSpPr>
              <p:spPr bwMode="auto">
                <a:xfrm>
                  <a:off x="1342"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6" name="Rectangle 442"/>
                <p:cNvSpPr>
                  <a:spLocks noChangeArrowheads="1"/>
                </p:cNvSpPr>
                <p:nvPr/>
              </p:nvSpPr>
              <p:spPr bwMode="auto">
                <a:xfrm>
                  <a:off x="1374"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7" name="Rectangle 443"/>
                <p:cNvSpPr>
                  <a:spLocks noChangeArrowheads="1"/>
                </p:cNvSpPr>
                <p:nvPr/>
              </p:nvSpPr>
              <p:spPr bwMode="auto">
                <a:xfrm>
                  <a:off x="1406"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8" name="Rectangle 444"/>
                <p:cNvSpPr>
                  <a:spLocks noChangeArrowheads="1"/>
                </p:cNvSpPr>
                <p:nvPr/>
              </p:nvSpPr>
              <p:spPr bwMode="auto">
                <a:xfrm>
                  <a:off x="1439"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39" name="Rectangle 445"/>
                <p:cNvSpPr>
                  <a:spLocks noChangeArrowheads="1"/>
                </p:cNvSpPr>
                <p:nvPr/>
              </p:nvSpPr>
              <p:spPr bwMode="auto">
                <a:xfrm>
                  <a:off x="1471"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0" name="Rectangle 446"/>
                <p:cNvSpPr>
                  <a:spLocks noChangeArrowheads="1"/>
                </p:cNvSpPr>
                <p:nvPr/>
              </p:nvSpPr>
              <p:spPr bwMode="auto">
                <a:xfrm>
                  <a:off x="1503"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1" name="Rectangle 447"/>
                <p:cNvSpPr>
                  <a:spLocks noChangeArrowheads="1"/>
                </p:cNvSpPr>
                <p:nvPr/>
              </p:nvSpPr>
              <p:spPr bwMode="auto">
                <a:xfrm>
                  <a:off x="1535"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2" name="Rectangle 448"/>
                <p:cNvSpPr>
                  <a:spLocks noChangeArrowheads="1"/>
                </p:cNvSpPr>
                <p:nvPr/>
              </p:nvSpPr>
              <p:spPr bwMode="auto">
                <a:xfrm>
                  <a:off x="1567"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3" name="Rectangle 449"/>
                <p:cNvSpPr>
                  <a:spLocks noChangeArrowheads="1"/>
                </p:cNvSpPr>
                <p:nvPr/>
              </p:nvSpPr>
              <p:spPr bwMode="auto">
                <a:xfrm>
                  <a:off x="1599"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4" name="Rectangle 450"/>
                <p:cNvSpPr>
                  <a:spLocks noChangeArrowheads="1"/>
                </p:cNvSpPr>
                <p:nvPr/>
              </p:nvSpPr>
              <p:spPr bwMode="auto">
                <a:xfrm>
                  <a:off x="1631"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5" name="Rectangle 451"/>
                <p:cNvSpPr>
                  <a:spLocks noChangeArrowheads="1"/>
                </p:cNvSpPr>
                <p:nvPr/>
              </p:nvSpPr>
              <p:spPr bwMode="auto">
                <a:xfrm>
                  <a:off x="1663"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6" name="Rectangle 452"/>
                <p:cNvSpPr>
                  <a:spLocks noChangeArrowheads="1"/>
                </p:cNvSpPr>
                <p:nvPr/>
              </p:nvSpPr>
              <p:spPr bwMode="auto">
                <a:xfrm>
                  <a:off x="1696"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7" name="Rectangle 453"/>
                <p:cNvSpPr>
                  <a:spLocks noChangeArrowheads="1"/>
                </p:cNvSpPr>
                <p:nvPr/>
              </p:nvSpPr>
              <p:spPr bwMode="auto">
                <a:xfrm>
                  <a:off x="1728"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8" name="Rectangle 454"/>
                <p:cNvSpPr>
                  <a:spLocks noChangeArrowheads="1"/>
                </p:cNvSpPr>
                <p:nvPr/>
              </p:nvSpPr>
              <p:spPr bwMode="auto">
                <a:xfrm>
                  <a:off x="1760"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49" name="Rectangle 455"/>
                <p:cNvSpPr>
                  <a:spLocks noChangeArrowheads="1"/>
                </p:cNvSpPr>
                <p:nvPr/>
              </p:nvSpPr>
              <p:spPr bwMode="auto">
                <a:xfrm>
                  <a:off x="1792"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0" name="Rectangle 456"/>
                <p:cNvSpPr>
                  <a:spLocks noChangeArrowheads="1"/>
                </p:cNvSpPr>
                <p:nvPr/>
              </p:nvSpPr>
              <p:spPr bwMode="auto">
                <a:xfrm>
                  <a:off x="1824"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1" name="Rectangle 457"/>
                <p:cNvSpPr>
                  <a:spLocks noChangeArrowheads="1"/>
                </p:cNvSpPr>
                <p:nvPr/>
              </p:nvSpPr>
              <p:spPr bwMode="auto">
                <a:xfrm>
                  <a:off x="1856"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2" name="Rectangle 458"/>
                <p:cNvSpPr>
                  <a:spLocks noChangeArrowheads="1"/>
                </p:cNvSpPr>
                <p:nvPr/>
              </p:nvSpPr>
              <p:spPr bwMode="auto">
                <a:xfrm>
                  <a:off x="188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3" name="Rectangle 459"/>
                <p:cNvSpPr>
                  <a:spLocks noChangeArrowheads="1"/>
                </p:cNvSpPr>
                <p:nvPr/>
              </p:nvSpPr>
              <p:spPr bwMode="auto">
                <a:xfrm>
                  <a:off x="1920"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4" name="Rectangle 460"/>
                <p:cNvSpPr>
                  <a:spLocks noChangeArrowheads="1"/>
                </p:cNvSpPr>
                <p:nvPr/>
              </p:nvSpPr>
              <p:spPr bwMode="auto">
                <a:xfrm>
                  <a:off x="1952"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5" name="Rectangle 461"/>
                <p:cNvSpPr>
                  <a:spLocks noChangeArrowheads="1"/>
                </p:cNvSpPr>
                <p:nvPr/>
              </p:nvSpPr>
              <p:spPr bwMode="auto">
                <a:xfrm>
                  <a:off x="1985"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6" name="Rectangle 462"/>
                <p:cNvSpPr>
                  <a:spLocks noChangeArrowheads="1"/>
                </p:cNvSpPr>
                <p:nvPr/>
              </p:nvSpPr>
              <p:spPr bwMode="auto">
                <a:xfrm>
                  <a:off x="2017"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7" name="Rectangle 463"/>
                <p:cNvSpPr>
                  <a:spLocks noChangeArrowheads="1"/>
                </p:cNvSpPr>
                <p:nvPr/>
              </p:nvSpPr>
              <p:spPr bwMode="auto">
                <a:xfrm>
                  <a:off x="2049"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8" name="Rectangle 464"/>
                <p:cNvSpPr>
                  <a:spLocks noChangeArrowheads="1"/>
                </p:cNvSpPr>
                <p:nvPr/>
              </p:nvSpPr>
              <p:spPr bwMode="auto">
                <a:xfrm>
                  <a:off x="2081"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59" name="Rectangle 465"/>
                <p:cNvSpPr>
                  <a:spLocks noChangeArrowheads="1"/>
                </p:cNvSpPr>
                <p:nvPr/>
              </p:nvSpPr>
              <p:spPr bwMode="auto">
                <a:xfrm>
                  <a:off x="2113"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0" name="Rectangle 466"/>
                <p:cNvSpPr>
                  <a:spLocks noChangeArrowheads="1"/>
                </p:cNvSpPr>
                <p:nvPr/>
              </p:nvSpPr>
              <p:spPr bwMode="auto">
                <a:xfrm>
                  <a:off x="2145"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1" name="Rectangle 467"/>
                <p:cNvSpPr>
                  <a:spLocks noChangeArrowheads="1"/>
                </p:cNvSpPr>
                <p:nvPr/>
              </p:nvSpPr>
              <p:spPr bwMode="auto">
                <a:xfrm>
                  <a:off x="2177"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2" name="Rectangle 468"/>
                <p:cNvSpPr>
                  <a:spLocks noChangeArrowheads="1"/>
                </p:cNvSpPr>
                <p:nvPr/>
              </p:nvSpPr>
              <p:spPr bwMode="auto">
                <a:xfrm>
                  <a:off x="2209"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3" name="Rectangle 469"/>
                <p:cNvSpPr>
                  <a:spLocks noChangeArrowheads="1"/>
                </p:cNvSpPr>
                <p:nvPr/>
              </p:nvSpPr>
              <p:spPr bwMode="auto">
                <a:xfrm>
                  <a:off x="2242"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4" name="Rectangle 470"/>
                <p:cNvSpPr>
                  <a:spLocks noChangeArrowheads="1"/>
                </p:cNvSpPr>
                <p:nvPr/>
              </p:nvSpPr>
              <p:spPr bwMode="auto">
                <a:xfrm>
                  <a:off x="2274"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5" name="Rectangle 471"/>
                <p:cNvSpPr>
                  <a:spLocks noChangeArrowheads="1"/>
                </p:cNvSpPr>
                <p:nvPr/>
              </p:nvSpPr>
              <p:spPr bwMode="auto">
                <a:xfrm>
                  <a:off x="2306"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6" name="Rectangle 472"/>
                <p:cNvSpPr>
                  <a:spLocks noChangeArrowheads="1"/>
                </p:cNvSpPr>
                <p:nvPr/>
              </p:nvSpPr>
              <p:spPr bwMode="auto">
                <a:xfrm>
                  <a:off x="233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7" name="Rectangle 473"/>
                <p:cNvSpPr>
                  <a:spLocks noChangeArrowheads="1"/>
                </p:cNvSpPr>
                <p:nvPr/>
              </p:nvSpPr>
              <p:spPr bwMode="auto">
                <a:xfrm>
                  <a:off x="2370"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8" name="Rectangle 474"/>
                <p:cNvSpPr>
                  <a:spLocks noChangeArrowheads="1"/>
                </p:cNvSpPr>
                <p:nvPr/>
              </p:nvSpPr>
              <p:spPr bwMode="auto">
                <a:xfrm>
                  <a:off x="2402"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69" name="Rectangle 475"/>
                <p:cNvSpPr>
                  <a:spLocks noChangeArrowheads="1"/>
                </p:cNvSpPr>
                <p:nvPr/>
              </p:nvSpPr>
              <p:spPr bwMode="auto">
                <a:xfrm>
                  <a:off x="2434"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0" name="Rectangle 476"/>
                <p:cNvSpPr>
                  <a:spLocks noChangeArrowheads="1"/>
                </p:cNvSpPr>
                <p:nvPr/>
              </p:nvSpPr>
              <p:spPr bwMode="auto">
                <a:xfrm>
                  <a:off x="2466"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1" name="Rectangle 477"/>
                <p:cNvSpPr>
                  <a:spLocks noChangeArrowheads="1"/>
                </p:cNvSpPr>
                <p:nvPr/>
              </p:nvSpPr>
              <p:spPr bwMode="auto">
                <a:xfrm>
                  <a:off x="249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2" name="Rectangle 478"/>
                <p:cNvSpPr>
                  <a:spLocks noChangeArrowheads="1"/>
                </p:cNvSpPr>
                <p:nvPr/>
              </p:nvSpPr>
              <p:spPr bwMode="auto">
                <a:xfrm>
                  <a:off x="2531"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3" name="Rectangle 479"/>
                <p:cNvSpPr>
                  <a:spLocks noChangeArrowheads="1"/>
                </p:cNvSpPr>
                <p:nvPr/>
              </p:nvSpPr>
              <p:spPr bwMode="auto">
                <a:xfrm>
                  <a:off x="2563"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4" name="Rectangle 480"/>
                <p:cNvSpPr>
                  <a:spLocks noChangeArrowheads="1"/>
                </p:cNvSpPr>
                <p:nvPr/>
              </p:nvSpPr>
              <p:spPr bwMode="auto">
                <a:xfrm>
                  <a:off x="2595"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5" name="Rectangle 481"/>
                <p:cNvSpPr>
                  <a:spLocks noChangeArrowheads="1"/>
                </p:cNvSpPr>
                <p:nvPr/>
              </p:nvSpPr>
              <p:spPr bwMode="auto">
                <a:xfrm>
                  <a:off x="2627"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6" name="Rectangle 482"/>
                <p:cNvSpPr>
                  <a:spLocks noChangeArrowheads="1"/>
                </p:cNvSpPr>
                <p:nvPr/>
              </p:nvSpPr>
              <p:spPr bwMode="auto">
                <a:xfrm>
                  <a:off x="2659"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7" name="Rectangle 483"/>
                <p:cNvSpPr>
                  <a:spLocks noChangeArrowheads="1"/>
                </p:cNvSpPr>
                <p:nvPr/>
              </p:nvSpPr>
              <p:spPr bwMode="auto">
                <a:xfrm>
                  <a:off x="2691"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8" name="Rectangle 484"/>
                <p:cNvSpPr>
                  <a:spLocks noChangeArrowheads="1"/>
                </p:cNvSpPr>
                <p:nvPr/>
              </p:nvSpPr>
              <p:spPr bwMode="auto">
                <a:xfrm>
                  <a:off x="2723"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79" name="Rectangle 485"/>
                <p:cNvSpPr>
                  <a:spLocks noChangeArrowheads="1"/>
                </p:cNvSpPr>
                <p:nvPr/>
              </p:nvSpPr>
              <p:spPr bwMode="auto">
                <a:xfrm>
                  <a:off x="2755"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0" name="Rectangle 486"/>
                <p:cNvSpPr>
                  <a:spLocks noChangeArrowheads="1"/>
                </p:cNvSpPr>
                <p:nvPr/>
              </p:nvSpPr>
              <p:spPr bwMode="auto">
                <a:xfrm>
                  <a:off x="2788"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1" name="Rectangle 487"/>
                <p:cNvSpPr>
                  <a:spLocks noChangeArrowheads="1"/>
                </p:cNvSpPr>
                <p:nvPr/>
              </p:nvSpPr>
              <p:spPr bwMode="auto">
                <a:xfrm>
                  <a:off x="2820"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2" name="Rectangle 488"/>
                <p:cNvSpPr>
                  <a:spLocks noChangeArrowheads="1"/>
                </p:cNvSpPr>
                <p:nvPr/>
              </p:nvSpPr>
              <p:spPr bwMode="auto">
                <a:xfrm>
                  <a:off x="2852"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3" name="Rectangle 489"/>
                <p:cNvSpPr>
                  <a:spLocks noChangeArrowheads="1"/>
                </p:cNvSpPr>
                <p:nvPr/>
              </p:nvSpPr>
              <p:spPr bwMode="auto">
                <a:xfrm>
                  <a:off x="2884"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4" name="Rectangle 490"/>
                <p:cNvSpPr>
                  <a:spLocks noChangeArrowheads="1"/>
                </p:cNvSpPr>
                <p:nvPr/>
              </p:nvSpPr>
              <p:spPr bwMode="auto">
                <a:xfrm>
                  <a:off x="2916"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5" name="Rectangle 491"/>
                <p:cNvSpPr>
                  <a:spLocks noChangeArrowheads="1"/>
                </p:cNvSpPr>
                <p:nvPr/>
              </p:nvSpPr>
              <p:spPr bwMode="auto">
                <a:xfrm>
                  <a:off x="294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6" name="Rectangle 492"/>
                <p:cNvSpPr>
                  <a:spLocks noChangeArrowheads="1"/>
                </p:cNvSpPr>
                <p:nvPr/>
              </p:nvSpPr>
              <p:spPr bwMode="auto">
                <a:xfrm>
                  <a:off x="2980"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7" name="Rectangle 493"/>
                <p:cNvSpPr>
                  <a:spLocks noChangeArrowheads="1"/>
                </p:cNvSpPr>
                <p:nvPr/>
              </p:nvSpPr>
              <p:spPr bwMode="auto">
                <a:xfrm>
                  <a:off x="3012"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8" name="Rectangle 494"/>
                <p:cNvSpPr>
                  <a:spLocks noChangeArrowheads="1"/>
                </p:cNvSpPr>
                <p:nvPr/>
              </p:nvSpPr>
              <p:spPr bwMode="auto">
                <a:xfrm>
                  <a:off x="3045"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89" name="Rectangle 495"/>
                <p:cNvSpPr>
                  <a:spLocks noChangeArrowheads="1"/>
                </p:cNvSpPr>
                <p:nvPr/>
              </p:nvSpPr>
              <p:spPr bwMode="auto">
                <a:xfrm>
                  <a:off x="3077"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0" name="Rectangle 496"/>
                <p:cNvSpPr>
                  <a:spLocks noChangeArrowheads="1"/>
                </p:cNvSpPr>
                <p:nvPr/>
              </p:nvSpPr>
              <p:spPr bwMode="auto">
                <a:xfrm>
                  <a:off x="3109"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1" name="Rectangle 497"/>
                <p:cNvSpPr>
                  <a:spLocks noChangeArrowheads="1"/>
                </p:cNvSpPr>
                <p:nvPr/>
              </p:nvSpPr>
              <p:spPr bwMode="auto">
                <a:xfrm>
                  <a:off x="3141"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2" name="Rectangle 498"/>
                <p:cNvSpPr>
                  <a:spLocks noChangeArrowheads="1"/>
                </p:cNvSpPr>
                <p:nvPr/>
              </p:nvSpPr>
              <p:spPr bwMode="auto">
                <a:xfrm>
                  <a:off x="3173"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3" name="Rectangle 499"/>
                <p:cNvSpPr>
                  <a:spLocks noChangeArrowheads="1"/>
                </p:cNvSpPr>
                <p:nvPr/>
              </p:nvSpPr>
              <p:spPr bwMode="auto">
                <a:xfrm>
                  <a:off x="3205"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4" name="Rectangle 500"/>
                <p:cNvSpPr>
                  <a:spLocks noChangeArrowheads="1"/>
                </p:cNvSpPr>
                <p:nvPr/>
              </p:nvSpPr>
              <p:spPr bwMode="auto">
                <a:xfrm>
                  <a:off x="3237"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5" name="Rectangle 501"/>
                <p:cNvSpPr>
                  <a:spLocks noChangeArrowheads="1"/>
                </p:cNvSpPr>
                <p:nvPr/>
              </p:nvSpPr>
              <p:spPr bwMode="auto">
                <a:xfrm>
                  <a:off x="3269"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6" name="Rectangle 502"/>
                <p:cNvSpPr>
                  <a:spLocks noChangeArrowheads="1"/>
                </p:cNvSpPr>
                <p:nvPr/>
              </p:nvSpPr>
              <p:spPr bwMode="auto">
                <a:xfrm>
                  <a:off x="3301"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7" name="Rectangle 503"/>
                <p:cNvSpPr>
                  <a:spLocks noChangeArrowheads="1"/>
                </p:cNvSpPr>
                <p:nvPr/>
              </p:nvSpPr>
              <p:spPr bwMode="auto">
                <a:xfrm>
                  <a:off x="3334"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8" name="Rectangle 504"/>
                <p:cNvSpPr>
                  <a:spLocks noChangeArrowheads="1"/>
                </p:cNvSpPr>
                <p:nvPr/>
              </p:nvSpPr>
              <p:spPr bwMode="auto">
                <a:xfrm>
                  <a:off x="3366"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499" name="Rectangle 505"/>
                <p:cNvSpPr>
                  <a:spLocks noChangeArrowheads="1"/>
                </p:cNvSpPr>
                <p:nvPr/>
              </p:nvSpPr>
              <p:spPr bwMode="auto">
                <a:xfrm>
                  <a:off x="339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0" name="Rectangle 506"/>
                <p:cNvSpPr>
                  <a:spLocks noChangeArrowheads="1"/>
                </p:cNvSpPr>
                <p:nvPr/>
              </p:nvSpPr>
              <p:spPr bwMode="auto">
                <a:xfrm>
                  <a:off x="3430"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1" name="Rectangle 507"/>
                <p:cNvSpPr>
                  <a:spLocks noChangeArrowheads="1"/>
                </p:cNvSpPr>
                <p:nvPr/>
              </p:nvSpPr>
              <p:spPr bwMode="auto">
                <a:xfrm>
                  <a:off x="3462"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2" name="Rectangle 508"/>
                <p:cNvSpPr>
                  <a:spLocks noChangeArrowheads="1"/>
                </p:cNvSpPr>
                <p:nvPr/>
              </p:nvSpPr>
              <p:spPr bwMode="auto">
                <a:xfrm>
                  <a:off x="3494"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3" name="Rectangle 509"/>
                <p:cNvSpPr>
                  <a:spLocks noChangeArrowheads="1"/>
                </p:cNvSpPr>
                <p:nvPr/>
              </p:nvSpPr>
              <p:spPr bwMode="auto">
                <a:xfrm>
                  <a:off x="3526"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4" name="Rectangle 510"/>
                <p:cNvSpPr>
                  <a:spLocks noChangeArrowheads="1"/>
                </p:cNvSpPr>
                <p:nvPr/>
              </p:nvSpPr>
              <p:spPr bwMode="auto">
                <a:xfrm>
                  <a:off x="3558"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5" name="Rectangle 511"/>
                <p:cNvSpPr>
                  <a:spLocks noChangeArrowheads="1"/>
                </p:cNvSpPr>
                <p:nvPr/>
              </p:nvSpPr>
              <p:spPr bwMode="auto">
                <a:xfrm>
                  <a:off x="3591"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6" name="Rectangle 512"/>
                <p:cNvSpPr>
                  <a:spLocks noChangeArrowheads="1"/>
                </p:cNvSpPr>
                <p:nvPr/>
              </p:nvSpPr>
              <p:spPr bwMode="auto">
                <a:xfrm>
                  <a:off x="3623"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7" name="Rectangle 513"/>
                <p:cNvSpPr>
                  <a:spLocks noChangeArrowheads="1"/>
                </p:cNvSpPr>
                <p:nvPr/>
              </p:nvSpPr>
              <p:spPr bwMode="auto">
                <a:xfrm>
                  <a:off x="3655" y="1855"/>
                  <a:ext cx="10"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8" name="Rectangle 514"/>
                <p:cNvSpPr>
                  <a:spLocks noChangeArrowheads="1"/>
                </p:cNvSpPr>
                <p:nvPr/>
              </p:nvSpPr>
              <p:spPr bwMode="auto">
                <a:xfrm>
                  <a:off x="3687"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09" name="Rectangle 515"/>
                <p:cNvSpPr>
                  <a:spLocks noChangeArrowheads="1"/>
                </p:cNvSpPr>
                <p:nvPr/>
              </p:nvSpPr>
              <p:spPr bwMode="auto">
                <a:xfrm>
                  <a:off x="3719"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0" name="Rectangle 516"/>
                <p:cNvSpPr>
                  <a:spLocks noChangeArrowheads="1"/>
                </p:cNvSpPr>
                <p:nvPr/>
              </p:nvSpPr>
              <p:spPr bwMode="auto">
                <a:xfrm>
                  <a:off x="3751"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1" name="Rectangle 517"/>
                <p:cNvSpPr>
                  <a:spLocks noChangeArrowheads="1"/>
                </p:cNvSpPr>
                <p:nvPr/>
              </p:nvSpPr>
              <p:spPr bwMode="auto">
                <a:xfrm>
                  <a:off x="3783"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2" name="Rectangle 518"/>
                <p:cNvSpPr>
                  <a:spLocks noChangeArrowheads="1"/>
                </p:cNvSpPr>
                <p:nvPr/>
              </p:nvSpPr>
              <p:spPr bwMode="auto">
                <a:xfrm>
                  <a:off x="3815" y="1855"/>
                  <a:ext cx="11" cy="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3" name="Rectangle 519"/>
                <p:cNvSpPr>
                  <a:spLocks noChangeArrowheads="1"/>
                </p:cNvSpPr>
                <p:nvPr/>
              </p:nvSpPr>
              <p:spPr bwMode="auto">
                <a:xfrm>
                  <a:off x="604"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4" name="Rectangle 520"/>
                <p:cNvSpPr>
                  <a:spLocks noChangeArrowheads="1"/>
                </p:cNvSpPr>
                <p:nvPr/>
              </p:nvSpPr>
              <p:spPr bwMode="auto">
                <a:xfrm>
                  <a:off x="636"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5" name="Rectangle 521"/>
                <p:cNvSpPr>
                  <a:spLocks noChangeArrowheads="1"/>
                </p:cNvSpPr>
                <p:nvPr/>
              </p:nvSpPr>
              <p:spPr bwMode="auto">
                <a:xfrm>
                  <a:off x="668"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6" name="Rectangle 522"/>
                <p:cNvSpPr>
                  <a:spLocks noChangeArrowheads="1"/>
                </p:cNvSpPr>
                <p:nvPr/>
              </p:nvSpPr>
              <p:spPr bwMode="auto">
                <a:xfrm>
                  <a:off x="700"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7" name="Rectangle 523"/>
                <p:cNvSpPr>
                  <a:spLocks noChangeArrowheads="1"/>
                </p:cNvSpPr>
                <p:nvPr/>
              </p:nvSpPr>
              <p:spPr bwMode="auto">
                <a:xfrm>
                  <a:off x="732"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8" name="Rectangle 524"/>
                <p:cNvSpPr>
                  <a:spLocks noChangeArrowheads="1"/>
                </p:cNvSpPr>
                <p:nvPr/>
              </p:nvSpPr>
              <p:spPr bwMode="auto">
                <a:xfrm>
                  <a:off x="764"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19" name="Rectangle 525"/>
                <p:cNvSpPr>
                  <a:spLocks noChangeArrowheads="1"/>
                </p:cNvSpPr>
                <p:nvPr/>
              </p:nvSpPr>
              <p:spPr bwMode="auto">
                <a:xfrm>
                  <a:off x="796"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0" name="Rectangle 526"/>
                <p:cNvSpPr>
                  <a:spLocks noChangeArrowheads="1"/>
                </p:cNvSpPr>
                <p:nvPr/>
              </p:nvSpPr>
              <p:spPr bwMode="auto">
                <a:xfrm>
                  <a:off x="82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1" name="Rectangle 527"/>
                <p:cNvSpPr>
                  <a:spLocks noChangeArrowheads="1"/>
                </p:cNvSpPr>
                <p:nvPr/>
              </p:nvSpPr>
              <p:spPr bwMode="auto">
                <a:xfrm>
                  <a:off x="860"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2" name="Rectangle 528"/>
                <p:cNvSpPr>
                  <a:spLocks noChangeArrowheads="1"/>
                </p:cNvSpPr>
                <p:nvPr/>
              </p:nvSpPr>
              <p:spPr bwMode="auto">
                <a:xfrm>
                  <a:off x="893"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3" name="Rectangle 529"/>
                <p:cNvSpPr>
                  <a:spLocks noChangeArrowheads="1"/>
                </p:cNvSpPr>
                <p:nvPr/>
              </p:nvSpPr>
              <p:spPr bwMode="auto">
                <a:xfrm>
                  <a:off x="925"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4" name="Rectangle 530"/>
                <p:cNvSpPr>
                  <a:spLocks noChangeArrowheads="1"/>
                </p:cNvSpPr>
                <p:nvPr/>
              </p:nvSpPr>
              <p:spPr bwMode="auto">
                <a:xfrm>
                  <a:off x="957"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5" name="Rectangle 531"/>
                <p:cNvSpPr>
                  <a:spLocks noChangeArrowheads="1"/>
                </p:cNvSpPr>
                <p:nvPr/>
              </p:nvSpPr>
              <p:spPr bwMode="auto">
                <a:xfrm>
                  <a:off x="989"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6" name="Rectangle 532"/>
                <p:cNvSpPr>
                  <a:spLocks noChangeArrowheads="1"/>
                </p:cNvSpPr>
                <p:nvPr/>
              </p:nvSpPr>
              <p:spPr bwMode="auto">
                <a:xfrm>
                  <a:off x="1021"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7" name="Rectangle 533"/>
                <p:cNvSpPr>
                  <a:spLocks noChangeArrowheads="1"/>
                </p:cNvSpPr>
                <p:nvPr/>
              </p:nvSpPr>
              <p:spPr bwMode="auto">
                <a:xfrm>
                  <a:off x="1053"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8" name="Rectangle 534"/>
                <p:cNvSpPr>
                  <a:spLocks noChangeArrowheads="1"/>
                </p:cNvSpPr>
                <p:nvPr/>
              </p:nvSpPr>
              <p:spPr bwMode="auto">
                <a:xfrm>
                  <a:off x="1085"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29" name="Rectangle 535"/>
                <p:cNvSpPr>
                  <a:spLocks noChangeArrowheads="1"/>
                </p:cNvSpPr>
                <p:nvPr/>
              </p:nvSpPr>
              <p:spPr bwMode="auto">
                <a:xfrm>
                  <a:off x="1117"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0" name="Rectangle 536"/>
                <p:cNvSpPr>
                  <a:spLocks noChangeArrowheads="1"/>
                </p:cNvSpPr>
                <p:nvPr/>
              </p:nvSpPr>
              <p:spPr bwMode="auto">
                <a:xfrm>
                  <a:off x="1150"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1" name="Rectangle 537"/>
                <p:cNvSpPr>
                  <a:spLocks noChangeArrowheads="1"/>
                </p:cNvSpPr>
                <p:nvPr/>
              </p:nvSpPr>
              <p:spPr bwMode="auto">
                <a:xfrm>
                  <a:off x="1182"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2" name="Rectangle 538"/>
                <p:cNvSpPr>
                  <a:spLocks noChangeArrowheads="1"/>
                </p:cNvSpPr>
                <p:nvPr/>
              </p:nvSpPr>
              <p:spPr bwMode="auto">
                <a:xfrm>
                  <a:off x="1214"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3" name="Rectangle 539"/>
                <p:cNvSpPr>
                  <a:spLocks noChangeArrowheads="1"/>
                </p:cNvSpPr>
                <p:nvPr/>
              </p:nvSpPr>
              <p:spPr bwMode="auto">
                <a:xfrm>
                  <a:off x="1246"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4" name="Rectangle 540"/>
                <p:cNvSpPr>
                  <a:spLocks noChangeArrowheads="1"/>
                </p:cNvSpPr>
                <p:nvPr/>
              </p:nvSpPr>
              <p:spPr bwMode="auto">
                <a:xfrm>
                  <a:off x="127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5" name="Rectangle 541"/>
                <p:cNvSpPr>
                  <a:spLocks noChangeArrowheads="1"/>
                </p:cNvSpPr>
                <p:nvPr/>
              </p:nvSpPr>
              <p:spPr bwMode="auto">
                <a:xfrm>
                  <a:off x="1310"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6" name="Rectangle 542"/>
                <p:cNvSpPr>
                  <a:spLocks noChangeArrowheads="1"/>
                </p:cNvSpPr>
                <p:nvPr/>
              </p:nvSpPr>
              <p:spPr bwMode="auto">
                <a:xfrm>
                  <a:off x="1342"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7" name="Rectangle 543"/>
                <p:cNvSpPr>
                  <a:spLocks noChangeArrowheads="1"/>
                </p:cNvSpPr>
                <p:nvPr/>
              </p:nvSpPr>
              <p:spPr bwMode="auto">
                <a:xfrm>
                  <a:off x="1374"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8" name="Rectangle 544"/>
                <p:cNvSpPr>
                  <a:spLocks noChangeArrowheads="1"/>
                </p:cNvSpPr>
                <p:nvPr/>
              </p:nvSpPr>
              <p:spPr bwMode="auto">
                <a:xfrm>
                  <a:off x="1406"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39" name="Rectangle 545"/>
                <p:cNvSpPr>
                  <a:spLocks noChangeArrowheads="1"/>
                </p:cNvSpPr>
                <p:nvPr/>
              </p:nvSpPr>
              <p:spPr bwMode="auto">
                <a:xfrm>
                  <a:off x="1439"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0" name="Rectangle 546"/>
                <p:cNvSpPr>
                  <a:spLocks noChangeArrowheads="1"/>
                </p:cNvSpPr>
                <p:nvPr/>
              </p:nvSpPr>
              <p:spPr bwMode="auto">
                <a:xfrm>
                  <a:off x="1471"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1" name="Rectangle 547"/>
                <p:cNvSpPr>
                  <a:spLocks noChangeArrowheads="1"/>
                </p:cNvSpPr>
                <p:nvPr/>
              </p:nvSpPr>
              <p:spPr bwMode="auto">
                <a:xfrm>
                  <a:off x="1503"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2" name="Rectangle 548"/>
                <p:cNvSpPr>
                  <a:spLocks noChangeArrowheads="1"/>
                </p:cNvSpPr>
                <p:nvPr/>
              </p:nvSpPr>
              <p:spPr bwMode="auto">
                <a:xfrm>
                  <a:off x="1535"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3" name="Rectangle 549"/>
                <p:cNvSpPr>
                  <a:spLocks noChangeArrowheads="1"/>
                </p:cNvSpPr>
                <p:nvPr/>
              </p:nvSpPr>
              <p:spPr bwMode="auto">
                <a:xfrm>
                  <a:off x="1567"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4" name="Rectangle 550"/>
                <p:cNvSpPr>
                  <a:spLocks noChangeArrowheads="1"/>
                </p:cNvSpPr>
                <p:nvPr/>
              </p:nvSpPr>
              <p:spPr bwMode="auto">
                <a:xfrm>
                  <a:off x="1599"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5" name="Rectangle 551"/>
                <p:cNvSpPr>
                  <a:spLocks noChangeArrowheads="1"/>
                </p:cNvSpPr>
                <p:nvPr/>
              </p:nvSpPr>
              <p:spPr bwMode="auto">
                <a:xfrm>
                  <a:off x="1631"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6" name="Rectangle 552"/>
                <p:cNvSpPr>
                  <a:spLocks noChangeArrowheads="1"/>
                </p:cNvSpPr>
                <p:nvPr/>
              </p:nvSpPr>
              <p:spPr bwMode="auto">
                <a:xfrm>
                  <a:off x="1663"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7" name="Rectangle 553"/>
                <p:cNvSpPr>
                  <a:spLocks noChangeArrowheads="1"/>
                </p:cNvSpPr>
                <p:nvPr/>
              </p:nvSpPr>
              <p:spPr bwMode="auto">
                <a:xfrm>
                  <a:off x="1696"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8" name="Rectangle 554"/>
                <p:cNvSpPr>
                  <a:spLocks noChangeArrowheads="1"/>
                </p:cNvSpPr>
                <p:nvPr/>
              </p:nvSpPr>
              <p:spPr bwMode="auto">
                <a:xfrm>
                  <a:off x="1728"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49" name="Rectangle 555"/>
                <p:cNvSpPr>
                  <a:spLocks noChangeArrowheads="1"/>
                </p:cNvSpPr>
                <p:nvPr/>
              </p:nvSpPr>
              <p:spPr bwMode="auto">
                <a:xfrm>
                  <a:off x="1760"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0" name="Rectangle 556"/>
                <p:cNvSpPr>
                  <a:spLocks noChangeArrowheads="1"/>
                </p:cNvSpPr>
                <p:nvPr/>
              </p:nvSpPr>
              <p:spPr bwMode="auto">
                <a:xfrm>
                  <a:off x="1792"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1" name="Rectangle 557"/>
                <p:cNvSpPr>
                  <a:spLocks noChangeArrowheads="1"/>
                </p:cNvSpPr>
                <p:nvPr/>
              </p:nvSpPr>
              <p:spPr bwMode="auto">
                <a:xfrm>
                  <a:off x="1824"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2" name="Rectangle 558"/>
                <p:cNvSpPr>
                  <a:spLocks noChangeArrowheads="1"/>
                </p:cNvSpPr>
                <p:nvPr/>
              </p:nvSpPr>
              <p:spPr bwMode="auto">
                <a:xfrm>
                  <a:off x="1856"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3" name="Rectangle 559"/>
                <p:cNvSpPr>
                  <a:spLocks noChangeArrowheads="1"/>
                </p:cNvSpPr>
                <p:nvPr/>
              </p:nvSpPr>
              <p:spPr bwMode="auto">
                <a:xfrm>
                  <a:off x="188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4" name="Rectangle 560"/>
                <p:cNvSpPr>
                  <a:spLocks noChangeArrowheads="1"/>
                </p:cNvSpPr>
                <p:nvPr/>
              </p:nvSpPr>
              <p:spPr bwMode="auto">
                <a:xfrm>
                  <a:off x="1920"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5" name="Rectangle 561"/>
                <p:cNvSpPr>
                  <a:spLocks noChangeArrowheads="1"/>
                </p:cNvSpPr>
                <p:nvPr/>
              </p:nvSpPr>
              <p:spPr bwMode="auto">
                <a:xfrm>
                  <a:off x="1952"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6" name="Rectangle 562"/>
                <p:cNvSpPr>
                  <a:spLocks noChangeArrowheads="1"/>
                </p:cNvSpPr>
                <p:nvPr/>
              </p:nvSpPr>
              <p:spPr bwMode="auto">
                <a:xfrm>
                  <a:off x="1985"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7" name="Rectangle 563"/>
                <p:cNvSpPr>
                  <a:spLocks noChangeArrowheads="1"/>
                </p:cNvSpPr>
                <p:nvPr/>
              </p:nvSpPr>
              <p:spPr bwMode="auto">
                <a:xfrm>
                  <a:off x="2017"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8" name="Rectangle 564"/>
                <p:cNvSpPr>
                  <a:spLocks noChangeArrowheads="1"/>
                </p:cNvSpPr>
                <p:nvPr/>
              </p:nvSpPr>
              <p:spPr bwMode="auto">
                <a:xfrm>
                  <a:off x="2049"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59" name="Rectangle 565"/>
                <p:cNvSpPr>
                  <a:spLocks noChangeArrowheads="1"/>
                </p:cNvSpPr>
                <p:nvPr/>
              </p:nvSpPr>
              <p:spPr bwMode="auto">
                <a:xfrm>
                  <a:off x="2081"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0" name="Rectangle 566"/>
                <p:cNvSpPr>
                  <a:spLocks noChangeArrowheads="1"/>
                </p:cNvSpPr>
                <p:nvPr/>
              </p:nvSpPr>
              <p:spPr bwMode="auto">
                <a:xfrm>
                  <a:off x="2113"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1" name="Rectangle 567"/>
                <p:cNvSpPr>
                  <a:spLocks noChangeArrowheads="1"/>
                </p:cNvSpPr>
                <p:nvPr/>
              </p:nvSpPr>
              <p:spPr bwMode="auto">
                <a:xfrm>
                  <a:off x="2145"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2" name="Rectangle 568"/>
                <p:cNvSpPr>
                  <a:spLocks noChangeArrowheads="1"/>
                </p:cNvSpPr>
                <p:nvPr/>
              </p:nvSpPr>
              <p:spPr bwMode="auto">
                <a:xfrm>
                  <a:off x="2177"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3" name="Rectangle 569"/>
                <p:cNvSpPr>
                  <a:spLocks noChangeArrowheads="1"/>
                </p:cNvSpPr>
                <p:nvPr/>
              </p:nvSpPr>
              <p:spPr bwMode="auto">
                <a:xfrm>
                  <a:off x="2209"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4" name="Rectangle 570"/>
                <p:cNvSpPr>
                  <a:spLocks noChangeArrowheads="1"/>
                </p:cNvSpPr>
                <p:nvPr/>
              </p:nvSpPr>
              <p:spPr bwMode="auto">
                <a:xfrm>
                  <a:off x="2242"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5" name="Rectangle 571"/>
                <p:cNvSpPr>
                  <a:spLocks noChangeArrowheads="1"/>
                </p:cNvSpPr>
                <p:nvPr/>
              </p:nvSpPr>
              <p:spPr bwMode="auto">
                <a:xfrm>
                  <a:off x="2274"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6" name="Rectangle 572"/>
                <p:cNvSpPr>
                  <a:spLocks noChangeArrowheads="1"/>
                </p:cNvSpPr>
                <p:nvPr/>
              </p:nvSpPr>
              <p:spPr bwMode="auto">
                <a:xfrm>
                  <a:off x="2306"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7" name="Rectangle 573"/>
                <p:cNvSpPr>
                  <a:spLocks noChangeArrowheads="1"/>
                </p:cNvSpPr>
                <p:nvPr/>
              </p:nvSpPr>
              <p:spPr bwMode="auto">
                <a:xfrm>
                  <a:off x="233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8" name="Rectangle 574"/>
                <p:cNvSpPr>
                  <a:spLocks noChangeArrowheads="1"/>
                </p:cNvSpPr>
                <p:nvPr/>
              </p:nvSpPr>
              <p:spPr bwMode="auto">
                <a:xfrm>
                  <a:off x="2370"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69" name="Rectangle 575"/>
                <p:cNvSpPr>
                  <a:spLocks noChangeArrowheads="1"/>
                </p:cNvSpPr>
                <p:nvPr/>
              </p:nvSpPr>
              <p:spPr bwMode="auto">
                <a:xfrm>
                  <a:off x="2402"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0" name="Rectangle 576"/>
                <p:cNvSpPr>
                  <a:spLocks noChangeArrowheads="1"/>
                </p:cNvSpPr>
                <p:nvPr/>
              </p:nvSpPr>
              <p:spPr bwMode="auto">
                <a:xfrm>
                  <a:off x="2434"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1" name="Rectangle 577"/>
                <p:cNvSpPr>
                  <a:spLocks noChangeArrowheads="1"/>
                </p:cNvSpPr>
                <p:nvPr/>
              </p:nvSpPr>
              <p:spPr bwMode="auto">
                <a:xfrm>
                  <a:off x="2466"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2" name="Rectangle 578"/>
                <p:cNvSpPr>
                  <a:spLocks noChangeArrowheads="1"/>
                </p:cNvSpPr>
                <p:nvPr/>
              </p:nvSpPr>
              <p:spPr bwMode="auto">
                <a:xfrm>
                  <a:off x="249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3" name="Rectangle 579"/>
                <p:cNvSpPr>
                  <a:spLocks noChangeArrowheads="1"/>
                </p:cNvSpPr>
                <p:nvPr/>
              </p:nvSpPr>
              <p:spPr bwMode="auto">
                <a:xfrm>
                  <a:off x="2531"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4" name="Rectangle 580"/>
                <p:cNvSpPr>
                  <a:spLocks noChangeArrowheads="1"/>
                </p:cNvSpPr>
                <p:nvPr/>
              </p:nvSpPr>
              <p:spPr bwMode="auto">
                <a:xfrm>
                  <a:off x="2563"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5" name="Rectangle 581"/>
                <p:cNvSpPr>
                  <a:spLocks noChangeArrowheads="1"/>
                </p:cNvSpPr>
                <p:nvPr/>
              </p:nvSpPr>
              <p:spPr bwMode="auto">
                <a:xfrm>
                  <a:off x="2595"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6" name="Rectangle 582"/>
                <p:cNvSpPr>
                  <a:spLocks noChangeArrowheads="1"/>
                </p:cNvSpPr>
                <p:nvPr/>
              </p:nvSpPr>
              <p:spPr bwMode="auto">
                <a:xfrm>
                  <a:off x="2627"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7" name="Rectangle 583"/>
                <p:cNvSpPr>
                  <a:spLocks noChangeArrowheads="1"/>
                </p:cNvSpPr>
                <p:nvPr/>
              </p:nvSpPr>
              <p:spPr bwMode="auto">
                <a:xfrm>
                  <a:off x="2659"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8" name="Rectangle 584"/>
                <p:cNvSpPr>
                  <a:spLocks noChangeArrowheads="1"/>
                </p:cNvSpPr>
                <p:nvPr/>
              </p:nvSpPr>
              <p:spPr bwMode="auto">
                <a:xfrm>
                  <a:off x="2691"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79" name="Rectangle 585"/>
                <p:cNvSpPr>
                  <a:spLocks noChangeArrowheads="1"/>
                </p:cNvSpPr>
                <p:nvPr/>
              </p:nvSpPr>
              <p:spPr bwMode="auto">
                <a:xfrm>
                  <a:off x="2723"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0" name="Rectangle 586"/>
                <p:cNvSpPr>
                  <a:spLocks noChangeArrowheads="1"/>
                </p:cNvSpPr>
                <p:nvPr/>
              </p:nvSpPr>
              <p:spPr bwMode="auto">
                <a:xfrm>
                  <a:off x="2755"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1" name="Rectangle 587"/>
                <p:cNvSpPr>
                  <a:spLocks noChangeArrowheads="1"/>
                </p:cNvSpPr>
                <p:nvPr/>
              </p:nvSpPr>
              <p:spPr bwMode="auto">
                <a:xfrm>
                  <a:off x="2788"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2" name="Rectangle 588"/>
                <p:cNvSpPr>
                  <a:spLocks noChangeArrowheads="1"/>
                </p:cNvSpPr>
                <p:nvPr/>
              </p:nvSpPr>
              <p:spPr bwMode="auto">
                <a:xfrm>
                  <a:off x="2820"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3" name="Rectangle 589"/>
                <p:cNvSpPr>
                  <a:spLocks noChangeArrowheads="1"/>
                </p:cNvSpPr>
                <p:nvPr/>
              </p:nvSpPr>
              <p:spPr bwMode="auto">
                <a:xfrm>
                  <a:off x="2852"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4" name="Rectangle 590"/>
                <p:cNvSpPr>
                  <a:spLocks noChangeArrowheads="1"/>
                </p:cNvSpPr>
                <p:nvPr/>
              </p:nvSpPr>
              <p:spPr bwMode="auto">
                <a:xfrm>
                  <a:off x="2884"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5" name="Rectangle 591"/>
                <p:cNvSpPr>
                  <a:spLocks noChangeArrowheads="1"/>
                </p:cNvSpPr>
                <p:nvPr/>
              </p:nvSpPr>
              <p:spPr bwMode="auto">
                <a:xfrm>
                  <a:off x="2916"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6" name="Rectangle 592"/>
                <p:cNvSpPr>
                  <a:spLocks noChangeArrowheads="1"/>
                </p:cNvSpPr>
                <p:nvPr/>
              </p:nvSpPr>
              <p:spPr bwMode="auto">
                <a:xfrm>
                  <a:off x="294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7" name="Rectangle 593"/>
                <p:cNvSpPr>
                  <a:spLocks noChangeArrowheads="1"/>
                </p:cNvSpPr>
                <p:nvPr/>
              </p:nvSpPr>
              <p:spPr bwMode="auto">
                <a:xfrm>
                  <a:off x="2980"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8" name="Rectangle 594"/>
                <p:cNvSpPr>
                  <a:spLocks noChangeArrowheads="1"/>
                </p:cNvSpPr>
                <p:nvPr/>
              </p:nvSpPr>
              <p:spPr bwMode="auto">
                <a:xfrm>
                  <a:off x="3012"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89" name="Rectangle 595"/>
                <p:cNvSpPr>
                  <a:spLocks noChangeArrowheads="1"/>
                </p:cNvSpPr>
                <p:nvPr/>
              </p:nvSpPr>
              <p:spPr bwMode="auto">
                <a:xfrm>
                  <a:off x="3045"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0" name="Rectangle 596"/>
                <p:cNvSpPr>
                  <a:spLocks noChangeArrowheads="1"/>
                </p:cNvSpPr>
                <p:nvPr/>
              </p:nvSpPr>
              <p:spPr bwMode="auto">
                <a:xfrm>
                  <a:off x="3077"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1" name="Rectangle 597"/>
                <p:cNvSpPr>
                  <a:spLocks noChangeArrowheads="1"/>
                </p:cNvSpPr>
                <p:nvPr/>
              </p:nvSpPr>
              <p:spPr bwMode="auto">
                <a:xfrm>
                  <a:off x="3109"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2" name="Rectangle 598"/>
                <p:cNvSpPr>
                  <a:spLocks noChangeArrowheads="1"/>
                </p:cNvSpPr>
                <p:nvPr/>
              </p:nvSpPr>
              <p:spPr bwMode="auto">
                <a:xfrm>
                  <a:off x="3141"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3" name="Rectangle 599"/>
                <p:cNvSpPr>
                  <a:spLocks noChangeArrowheads="1"/>
                </p:cNvSpPr>
                <p:nvPr/>
              </p:nvSpPr>
              <p:spPr bwMode="auto">
                <a:xfrm>
                  <a:off x="3173"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4" name="Rectangle 600"/>
                <p:cNvSpPr>
                  <a:spLocks noChangeArrowheads="1"/>
                </p:cNvSpPr>
                <p:nvPr/>
              </p:nvSpPr>
              <p:spPr bwMode="auto">
                <a:xfrm>
                  <a:off x="3205"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5" name="Rectangle 601"/>
                <p:cNvSpPr>
                  <a:spLocks noChangeArrowheads="1"/>
                </p:cNvSpPr>
                <p:nvPr/>
              </p:nvSpPr>
              <p:spPr bwMode="auto">
                <a:xfrm>
                  <a:off x="3237"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6" name="Rectangle 602"/>
                <p:cNvSpPr>
                  <a:spLocks noChangeArrowheads="1"/>
                </p:cNvSpPr>
                <p:nvPr/>
              </p:nvSpPr>
              <p:spPr bwMode="auto">
                <a:xfrm>
                  <a:off x="3269"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7" name="Rectangle 603"/>
                <p:cNvSpPr>
                  <a:spLocks noChangeArrowheads="1"/>
                </p:cNvSpPr>
                <p:nvPr/>
              </p:nvSpPr>
              <p:spPr bwMode="auto">
                <a:xfrm>
                  <a:off x="3301"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8" name="Rectangle 604"/>
                <p:cNvSpPr>
                  <a:spLocks noChangeArrowheads="1"/>
                </p:cNvSpPr>
                <p:nvPr/>
              </p:nvSpPr>
              <p:spPr bwMode="auto">
                <a:xfrm>
                  <a:off x="3334"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599" name="Rectangle 605"/>
                <p:cNvSpPr>
                  <a:spLocks noChangeArrowheads="1"/>
                </p:cNvSpPr>
                <p:nvPr/>
              </p:nvSpPr>
              <p:spPr bwMode="auto">
                <a:xfrm>
                  <a:off x="3366"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0" name="Rectangle 606"/>
                <p:cNvSpPr>
                  <a:spLocks noChangeArrowheads="1"/>
                </p:cNvSpPr>
                <p:nvPr/>
              </p:nvSpPr>
              <p:spPr bwMode="auto">
                <a:xfrm>
                  <a:off x="339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1" name="Rectangle 607"/>
                <p:cNvSpPr>
                  <a:spLocks noChangeArrowheads="1"/>
                </p:cNvSpPr>
                <p:nvPr/>
              </p:nvSpPr>
              <p:spPr bwMode="auto">
                <a:xfrm>
                  <a:off x="3430"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2" name="Rectangle 608"/>
                <p:cNvSpPr>
                  <a:spLocks noChangeArrowheads="1"/>
                </p:cNvSpPr>
                <p:nvPr/>
              </p:nvSpPr>
              <p:spPr bwMode="auto">
                <a:xfrm>
                  <a:off x="3462"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3" name="Rectangle 609"/>
                <p:cNvSpPr>
                  <a:spLocks noChangeArrowheads="1"/>
                </p:cNvSpPr>
                <p:nvPr/>
              </p:nvSpPr>
              <p:spPr bwMode="auto">
                <a:xfrm>
                  <a:off x="3494"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4" name="Rectangle 610"/>
                <p:cNvSpPr>
                  <a:spLocks noChangeArrowheads="1"/>
                </p:cNvSpPr>
                <p:nvPr/>
              </p:nvSpPr>
              <p:spPr bwMode="auto">
                <a:xfrm>
                  <a:off x="3526"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605" name="Rectangle 611"/>
                <p:cNvSpPr>
                  <a:spLocks noChangeArrowheads="1"/>
                </p:cNvSpPr>
                <p:nvPr/>
              </p:nvSpPr>
              <p:spPr bwMode="auto">
                <a:xfrm>
                  <a:off x="3558"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grpSp>
          <p:sp>
            <p:nvSpPr>
              <p:cNvPr id="10258" name="Rectangle 612"/>
              <p:cNvSpPr>
                <a:spLocks noChangeArrowheads="1"/>
              </p:cNvSpPr>
              <p:nvPr/>
            </p:nvSpPr>
            <p:spPr bwMode="auto">
              <a:xfrm>
                <a:off x="3591"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59" name="Rectangle 613"/>
              <p:cNvSpPr>
                <a:spLocks noChangeArrowheads="1"/>
              </p:cNvSpPr>
              <p:nvPr/>
            </p:nvSpPr>
            <p:spPr bwMode="auto">
              <a:xfrm>
                <a:off x="3623"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0" name="Rectangle 614"/>
              <p:cNvSpPr>
                <a:spLocks noChangeArrowheads="1"/>
              </p:cNvSpPr>
              <p:nvPr/>
            </p:nvSpPr>
            <p:spPr bwMode="auto">
              <a:xfrm>
                <a:off x="3655" y="1597"/>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1" name="Rectangle 615"/>
              <p:cNvSpPr>
                <a:spLocks noChangeArrowheads="1"/>
              </p:cNvSpPr>
              <p:nvPr/>
            </p:nvSpPr>
            <p:spPr bwMode="auto">
              <a:xfrm>
                <a:off x="3687"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2" name="Rectangle 616"/>
              <p:cNvSpPr>
                <a:spLocks noChangeArrowheads="1"/>
              </p:cNvSpPr>
              <p:nvPr/>
            </p:nvSpPr>
            <p:spPr bwMode="auto">
              <a:xfrm>
                <a:off x="3719"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3" name="Rectangle 617"/>
              <p:cNvSpPr>
                <a:spLocks noChangeArrowheads="1"/>
              </p:cNvSpPr>
              <p:nvPr/>
            </p:nvSpPr>
            <p:spPr bwMode="auto">
              <a:xfrm>
                <a:off x="3751"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4" name="Rectangle 618"/>
              <p:cNvSpPr>
                <a:spLocks noChangeArrowheads="1"/>
              </p:cNvSpPr>
              <p:nvPr/>
            </p:nvSpPr>
            <p:spPr bwMode="auto">
              <a:xfrm>
                <a:off x="3783"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5" name="Rectangle 619"/>
              <p:cNvSpPr>
                <a:spLocks noChangeArrowheads="1"/>
              </p:cNvSpPr>
              <p:nvPr/>
            </p:nvSpPr>
            <p:spPr bwMode="auto">
              <a:xfrm>
                <a:off x="3815" y="1597"/>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6" name="Rectangle 620"/>
              <p:cNvSpPr>
                <a:spLocks noChangeArrowheads="1"/>
              </p:cNvSpPr>
              <p:nvPr/>
            </p:nvSpPr>
            <p:spPr bwMode="auto">
              <a:xfrm>
                <a:off x="604"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7" name="Rectangle 621"/>
              <p:cNvSpPr>
                <a:spLocks noChangeArrowheads="1"/>
              </p:cNvSpPr>
              <p:nvPr/>
            </p:nvSpPr>
            <p:spPr bwMode="auto">
              <a:xfrm>
                <a:off x="636"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8" name="Rectangle 622"/>
              <p:cNvSpPr>
                <a:spLocks noChangeArrowheads="1"/>
              </p:cNvSpPr>
              <p:nvPr/>
            </p:nvSpPr>
            <p:spPr bwMode="auto">
              <a:xfrm>
                <a:off x="668"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69" name="Rectangle 623"/>
              <p:cNvSpPr>
                <a:spLocks noChangeArrowheads="1"/>
              </p:cNvSpPr>
              <p:nvPr/>
            </p:nvSpPr>
            <p:spPr bwMode="auto">
              <a:xfrm>
                <a:off x="700"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0" name="Rectangle 624"/>
              <p:cNvSpPr>
                <a:spLocks noChangeArrowheads="1"/>
              </p:cNvSpPr>
              <p:nvPr/>
            </p:nvSpPr>
            <p:spPr bwMode="auto">
              <a:xfrm>
                <a:off x="732"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1" name="Rectangle 625"/>
              <p:cNvSpPr>
                <a:spLocks noChangeArrowheads="1"/>
              </p:cNvSpPr>
              <p:nvPr/>
            </p:nvSpPr>
            <p:spPr bwMode="auto">
              <a:xfrm>
                <a:off x="764"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2" name="Rectangle 626"/>
              <p:cNvSpPr>
                <a:spLocks noChangeArrowheads="1"/>
              </p:cNvSpPr>
              <p:nvPr/>
            </p:nvSpPr>
            <p:spPr bwMode="auto">
              <a:xfrm>
                <a:off x="796"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3" name="Rectangle 627"/>
              <p:cNvSpPr>
                <a:spLocks noChangeArrowheads="1"/>
              </p:cNvSpPr>
              <p:nvPr/>
            </p:nvSpPr>
            <p:spPr bwMode="auto">
              <a:xfrm>
                <a:off x="82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4" name="Rectangle 628"/>
              <p:cNvSpPr>
                <a:spLocks noChangeArrowheads="1"/>
              </p:cNvSpPr>
              <p:nvPr/>
            </p:nvSpPr>
            <p:spPr bwMode="auto">
              <a:xfrm>
                <a:off x="860"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5" name="Rectangle 629"/>
              <p:cNvSpPr>
                <a:spLocks noChangeArrowheads="1"/>
              </p:cNvSpPr>
              <p:nvPr/>
            </p:nvSpPr>
            <p:spPr bwMode="auto">
              <a:xfrm>
                <a:off x="893"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6" name="Rectangle 630"/>
              <p:cNvSpPr>
                <a:spLocks noChangeArrowheads="1"/>
              </p:cNvSpPr>
              <p:nvPr/>
            </p:nvSpPr>
            <p:spPr bwMode="auto">
              <a:xfrm>
                <a:off x="925"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7" name="Rectangle 631"/>
              <p:cNvSpPr>
                <a:spLocks noChangeArrowheads="1"/>
              </p:cNvSpPr>
              <p:nvPr/>
            </p:nvSpPr>
            <p:spPr bwMode="auto">
              <a:xfrm>
                <a:off x="957"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8" name="Rectangle 632"/>
              <p:cNvSpPr>
                <a:spLocks noChangeArrowheads="1"/>
              </p:cNvSpPr>
              <p:nvPr/>
            </p:nvSpPr>
            <p:spPr bwMode="auto">
              <a:xfrm>
                <a:off x="989"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79" name="Rectangle 633"/>
              <p:cNvSpPr>
                <a:spLocks noChangeArrowheads="1"/>
              </p:cNvSpPr>
              <p:nvPr/>
            </p:nvSpPr>
            <p:spPr bwMode="auto">
              <a:xfrm>
                <a:off x="1021"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0" name="Rectangle 634"/>
              <p:cNvSpPr>
                <a:spLocks noChangeArrowheads="1"/>
              </p:cNvSpPr>
              <p:nvPr/>
            </p:nvSpPr>
            <p:spPr bwMode="auto">
              <a:xfrm>
                <a:off x="1053"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1" name="Rectangle 635"/>
              <p:cNvSpPr>
                <a:spLocks noChangeArrowheads="1"/>
              </p:cNvSpPr>
              <p:nvPr/>
            </p:nvSpPr>
            <p:spPr bwMode="auto">
              <a:xfrm>
                <a:off x="1085"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2" name="Rectangle 636"/>
              <p:cNvSpPr>
                <a:spLocks noChangeArrowheads="1"/>
              </p:cNvSpPr>
              <p:nvPr/>
            </p:nvSpPr>
            <p:spPr bwMode="auto">
              <a:xfrm>
                <a:off x="1117"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3" name="Rectangle 637"/>
              <p:cNvSpPr>
                <a:spLocks noChangeArrowheads="1"/>
              </p:cNvSpPr>
              <p:nvPr/>
            </p:nvSpPr>
            <p:spPr bwMode="auto">
              <a:xfrm>
                <a:off x="1150"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4" name="Rectangle 638"/>
              <p:cNvSpPr>
                <a:spLocks noChangeArrowheads="1"/>
              </p:cNvSpPr>
              <p:nvPr/>
            </p:nvSpPr>
            <p:spPr bwMode="auto">
              <a:xfrm>
                <a:off x="1182"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5" name="Rectangle 639"/>
              <p:cNvSpPr>
                <a:spLocks noChangeArrowheads="1"/>
              </p:cNvSpPr>
              <p:nvPr/>
            </p:nvSpPr>
            <p:spPr bwMode="auto">
              <a:xfrm>
                <a:off x="1214"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6" name="Rectangle 640"/>
              <p:cNvSpPr>
                <a:spLocks noChangeArrowheads="1"/>
              </p:cNvSpPr>
              <p:nvPr/>
            </p:nvSpPr>
            <p:spPr bwMode="auto">
              <a:xfrm>
                <a:off x="1246"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7" name="Rectangle 641"/>
              <p:cNvSpPr>
                <a:spLocks noChangeArrowheads="1"/>
              </p:cNvSpPr>
              <p:nvPr/>
            </p:nvSpPr>
            <p:spPr bwMode="auto">
              <a:xfrm>
                <a:off x="127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8" name="Rectangle 642"/>
              <p:cNvSpPr>
                <a:spLocks noChangeArrowheads="1"/>
              </p:cNvSpPr>
              <p:nvPr/>
            </p:nvSpPr>
            <p:spPr bwMode="auto">
              <a:xfrm>
                <a:off x="1310"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89" name="Rectangle 643"/>
              <p:cNvSpPr>
                <a:spLocks noChangeArrowheads="1"/>
              </p:cNvSpPr>
              <p:nvPr/>
            </p:nvSpPr>
            <p:spPr bwMode="auto">
              <a:xfrm>
                <a:off x="1342"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0" name="Rectangle 644"/>
              <p:cNvSpPr>
                <a:spLocks noChangeArrowheads="1"/>
              </p:cNvSpPr>
              <p:nvPr/>
            </p:nvSpPr>
            <p:spPr bwMode="auto">
              <a:xfrm>
                <a:off x="1374"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1" name="Rectangle 645"/>
              <p:cNvSpPr>
                <a:spLocks noChangeArrowheads="1"/>
              </p:cNvSpPr>
              <p:nvPr/>
            </p:nvSpPr>
            <p:spPr bwMode="auto">
              <a:xfrm>
                <a:off x="1406"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2" name="Rectangle 646"/>
              <p:cNvSpPr>
                <a:spLocks noChangeArrowheads="1"/>
              </p:cNvSpPr>
              <p:nvPr/>
            </p:nvSpPr>
            <p:spPr bwMode="auto">
              <a:xfrm>
                <a:off x="1439"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3" name="Rectangle 647"/>
              <p:cNvSpPr>
                <a:spLocks noChangeArrowheads="1"/>
              </p:cNvSpPr>
              <p:nvPr/>
            </p:nvSpPr>
            <p:spPr bwMode="auto">
              <a:xfrm>
                <a:off x="1471"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4" name="Rectangle 648"/>
              <p:cNvSpPr>
                <a:spLocks noChangeArrowheads="1"/>
              </p:cNvSpPr>
              <p:nvPr/>
            </p:nvSpPr>
            <p:spPr bwMode="auto">
              <a:xfrm>
                <a:off x="1503"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5" name="Rectangle 649"/>
              <p:cNvSpPr>
                <a:spLocks noChangeArrowheads="1"/>
              </p:cNvSpPr>
              <p:nvPr/>
            </p:nvSpPr>
            <p:spPr bwMode="auto">
              <a:xfrm>
                <a:off x="1535"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6" name="Rectangle 650"/>
              <p:cNvSpPr>
                <a:spLocks noChangeArrowheads="1"/>
              </p:cNvSpPr>
              <p:nvPr/>
            </p:nvSpPr>
            <p:spPr bwMode="auto">
              <a:xfrm>
                <a:off x="1567"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7" name="Rectangle 651"/>
              <p:cNvSpPr>
                <a:spLocks noChangeArrowheads="1"/>
              </p:cNvSpPr>
              <p:nvPr/>
            </p:nvSpPr>
            <p:spPr bwMode="auto">
              <a:xfrm>
                <a:off x="1599"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8" name="Rectangle 652"/>
              <p:cNvSpPr>
                <a:spLocks noChangeArrowheads="1"/>
              </p:cNvSpPr>
              <p:nvPr/>
            </p:nvSpPr>
            <p:spPr bwMode="auto">
              <a:xfrm>
                <a:off x="1631"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299" name="Rectangle 653"/>
              <p:cNvSpPr>
                <a:spLocks noChangeArrowheads="1"/>
              </p:cNvSpPr>
              <p:nvPr/>
            </p:nvSpPr>
            <p:spPr bwMode="auto">
              <a:xfrm>
                <a:off x="1663"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0" name="Rectangle 654"/>
              <p:cNvSpPr>
                <a:spLocks noChangeArrowheads="1"/>
              </p:cNvSpPr>
              <p:nvPr/>
            </p:nvSpPr>
            <p:spPr bwMode="auto">
              <a:xfrm>
                <a:off x="1696"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1" name="Rectangle 655"/>
              <p:cNvSpPr>
                <a:spLocks noChangeArrowheads="1"/>
              </p:cNvSpPr>
              <p:nvPr/>
            </p:nvSpPr>
            <p:spPr bwMode="auto">
              <a:xfrm>
                <a:off x="1728"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2" name="Rectangle 656"/>
              <p:cNvSpPr>
                <a:spLocks noChangeArrowheads="1"/>
              </p:cNvSpPr>
              <p:nvPr/>
            </p:nvSpPr>
            <p:spPr bwMode="auto">
              <a:xfrm>
                <a:off x="1760"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3" name="Rectangle 657"/>
              <p:cNvSpPr>
                <a:spLocks noChangeArrowheads="1"/>
              </p:cNvSpPr>
              <p:nvPr/>
            </p:nvSpPr>
            <p:spPr bwMode="auto">
              <a:xfrm>
                <a:off x="1792"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4" name="Rectangle 658"/>
              <p:cNvSpPr>
                <a:spLocks noChangeArrowheads="1"/>
              </p:cNvSpPr>
              <p:nvPr/>
            </p:nvSpPr>
            <p:spPr bwMode="auto">
              <a:xfrm>
                <a:off x="1824"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5" name="Rectangle 659"/>
              <p:cNvSpPr>
                <a:spLocks noChangeArrowheads="1"/>
              </p:cNvSpPr>
              <p:nvPr/>
            </p:nvSpPr>
            <p:spPr bwMode="auto">
              <a:xfrm>
                <a:off x="1856"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6" name="Rectangle 660"/>
              <p:cNvSpPr>
                <a:spLocks noChangeArrowheads="1"/>
              </p:cNvSpPr>
              <p:nvPr/>
            </p:nvSpPr>
            <p:spPr bwMode="auto">
              <a:xfrm>
                <a:off x="188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7" name="Rectangle 661"/>
              <p:cNvSpPr>
                <a:spLocks noChangeArrowheads="1"/>
              </p:cNvSpPr>
              <p:nvPr/>
            </p:nvSpPr>
            <p:spPr bwMode="auto">
              <a:xfrm>
                <a:off x="1920"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8" name="Rectangle 662"/>
              <p:cNvSpPr>
                <a:spLocks noChangeArrowheads="1"/>
              </p:cNvSpPr>
              <p:nvPr/>
            </p:nvSpPr>
            <p:spPr bwMode="auto">
              <a:xfrm>
                <a:off x="1952"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09" name="Rectangle 663"/>
              <p:cNvSpPr>
                <a:spLocks noChangeArrowheads="1"/>
              </p:cNvSpPr>
              <p:nvPr/>
            </p:nvSpPr>
            <p:spPr bwMode="auto">
              <a:xfrm>
                <a:off x="1985"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0" name="Rectangle 664"/>
              <p:cNvSpPr>
                <a:spLocks noChangeArrowheads="1"/>
              </p:cNvSpPr>
              <p:nvPr/>
            </p:nvSpPr>
            <p:spPr bwMode="auto">
              <a:xfrm>
                <a:off x="2017"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1" name="Rectangle 665"/>
              <p:cNvSpPr>
                <a:spLocks noChangeArrowheads="1"/>
              </p:cNvSpPr>
              <p:nvPr/>
            </p:nvSpPr>
            <p:spPr bwMode="auto">
              <a:xfrm>
                <a:off x="2049"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2" name="Rectangle 666"/>
              <p:cNvSpPr>
                <a:spLocks noChangeArrowheads="1"/>
              </p:cNvSpPr>
              <p:nvPr/>
            </p:nvSpPr>
            <p:spPr bwMode="auto">
              <a:xfrm>
                <a:off x="2081"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3" name="Rectangle 667"/>
              <p:cNvSpPr>
                <a:spLocks noChangeArrowheads="1"/>
              </p:cNvSpPr>
              <p:nvPr/>
            </p:nvSpPr>
            <p:spPr bwMode="auto">
              <a:xfrm>
                <a:off x="2113"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4" name="Rectangle 668"/>
              <p:cNvSpPr>
                <a:spLocks noChangeArrowheads="1"/>
              </p:cNvSpPr>
              <p:nvPr/>
            </p:nvSpPr>
            <p:spPr bwMode="auto">
              <a:xfrm>
                <a:off x="2145"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5" name="Rectangle 669"/>
              <p:cNvSpPr>
                <a:spLocks noChangeArrowheads="1"/>
              </p:cNvSpPr>
              <p:nvPr/>
            </p:nvSpPr>
            <p:spPr bwMode="auto">
              <a:xfrm>
                <a:off x="2177"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6" name="Rectangle 670"/>
              <p:cNvSpPr>
                <a:spLocks noChangeArrowheads="1"/>
              </p:cNvSpPr>
              <p:nvPr/>
            </p:nvSpPr>
            <p:spPr bwMode="auto">
              <a:xfrm>
                <a:off x="2209"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7" name="Rectangle 671"/>
              <p:cNvSpPr>
                <a:spLocks noChangeArrowheads="1"/>
              </p:cNvSpPr>
              <p:nvPr/>
            </p:nvSpPr>
            <p:spPr bwMode="auto">
              <a:xfrm>
                <a:off x="2242"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8" name="Rectangle 672"/>
              <p:cNvSpPr>
                <a:spLocks noChangeArrowheads="1"/>
              </p:cNvSpPr>
              <p:nvPr/>
            </p:nvSpPr>
            <p:spPr bwMode="auto">
              <a:xfrm>
                <a:off x="2274"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19" name="Rectangle 673"/>
              <p:cNvSpPr>
                <a:spLocks noChangeArrowheads="1"/>
              </p:cNvSpPr>
              <p:nvPr/>
            </p:nvSpPr>
            <p:spPr bwMode="auto">
              <a:xfrm>
                <a:off x="2306"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0" name="Rectangle 674"/>
              <p:cNvSpPr>
                <a:spLocks noChangeArrowheads="1"/>
              </p:cNvSpPr>
              <p:nvPr/>
            </p:nvSpPr>
            <p:spPr bwMode="auto">
              <a:xfrm>
                <a:off x="233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1" name="Rectangle 675"/>
              <p:cNvSpPr>
                <a:spLocks noChangeArrowheads="1"/>
              </p:cNvSpPr>
              <p:nvPr/>
            </p:nvSpPr>
            <p:spPr bwMode="auto">
              <a:xfrm>
                <a:off x="2370"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2" name="Rectangle 676"/>
              <p:cNvSpPr>
                <a:spLocks noChangeArrowheads="1"/>
              </p:cNvSpPr>
              <p:nvPr/>
            </p:nvSpPr>
            <p:spPr bwMode="auto">
              <a:xfrm>
                <a:off x="2402"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3" name="Rectangle 677"/>
              <p:cNvSpPr>
                <a:spLocks noChangeArrowheads="1"/>
              </p:cNvSpPr>
              <p:nvPr/>
            </p:nvSpPr>
            <p:spPr bwMode="auto">
              <a:xfrm>
                <a:off x="2434"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4" name="Rectangle 678"/>
              <p:cNvSpPr>
                <a:spLocks noChangeArrowheads="1"/>
              </p:cNvSpPr>
              <p:nvPr/>
            </p:nvSpPr>
            <p:spPr bwMode="auto">
              <a:xfrm>
                <a:off x="2466"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5" name="Rectangle 679"/>
              <p:cNvSpPr>
                <a:spLocks noChangeArrowheads="1"/>
              </p:cNvSpPr>
              <p:nvPr/>
            </p:nvSpPr>
            <p:spPr bwMode="auto">
              <a:xfrm>
                <a:off x="249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6" name="Rectangle 680"/>
              <p:cNvSpPr>
                <a:spLocks noChangeArrowheads="1"/>
              </p:cNvSpPr>
              <p:nvPr/>
            </p:nvSpPr>
            <p:spPr bwMode="auto">
              <a:xfrm>
                <a:off x="2531"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7" name="Rectangle 681"/>
              <p:cNvSpPr>
                <a:spLocks noChangeArrowheads="1"/>
              </p:cNvSpPr>
              <p:nvPr/>
            </p:nvSpPr>
            <p:spPr bwMode="auto">
              <a:xfrm>
                <a:off x="2563"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8" name="Rectangle 682"/>
              <p:cNvSpPr>
                <a:spLocks noChangeArrowheads="1"/>
              </p:cNvSpPr>
              <p:nvPr/>
            </p:nvSpPr>
            <p:spPr bwMode="auto">
              <a:xfrm>
                <a:off x="2595"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29" name="Rectangle 683"/>
              <p:cNvSpPr>
                <a:spLocks noChangeArrowheads="1"/>
              </p:cNvSpPr>
              <p:nvPr/>
            </p:nvSpPr>
            <p:spPr bwMode="auto">
              <a:xfrm>
                <a:off x="2627"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0" name="Rectangle 684"/>
              <p:cNvSpPr>
                <a:spLocks noChangeArrowheads="1"/>
              </p:cNvSpPr>
              <p:nvPr/>
            </p:nvSpPr>
            <p:spPr bwMode="auto">
              <a:xfrm>
                <a:off x="2659"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1" name="Rectangle 685"/>
              <p:cNvSpPr>
                <a:spLocks noChangeArrowheads="1"/>
              </p:cNvSpPr>
              <p:nvPr/>
            </p:nvSpPr>
            <p:spPr bwMode="auto">
              <a:xfrm>
                <a:off x="2691"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2" name="Rectangle 686"/>
              <p:cNvSpPr>
                <a:spLocks noChangeArrowheads="1"/>
              </p:cNvSpPr>
              <p:nvPr/>
            </p:nvSpPr>
            <p:spPr bwMode="auto">
              <a:xfrm>
                <a:off x="2723"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3" name="Rectangle 687"/>
              <p:cNvSpPr>
                <a:spLocks noChangeArrowheads="1"/>
              </p:cNvSpPr>
              <p:nvPr/>
            </p:nvSpPr>
            <p:spPr bwMode="auto">
              <a:xfrm>
                <a:off x="2755"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4" name="Rectangle 688"/>
              <p:cNvSpPr>
                <a:spLocks noChangeArrowheads="1"/>
              </p:cNvSpPr>
              <p:nvPr/>
            </p:nvSpPr>
            <p:spPr bwMode="auto">
              <a:xfrm>
                <a:off x="2788"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5" name="Rectangle 689"/>
              <p:cNvSpPr>
                <a:spLocks noChangeArrowheads="1"/>
              </p:cNvSpPr>
              <p:nvPr/>
            </p:nvSpPr>
            <p:spPr bwMode="auto">
              <a:xfrm>
                <a:off x="2820"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6" name="Rectangle 690"/>
              <p:cNvSpPr>
                <a:spLocks noChangeArrowheads="1"/>
              </p:cNvSpPr>
              <p:nvPr/>
            </p:nvSpPr>
            <p:spPr bwMode="auto">
              <a:xfrm>
                <a:off x="2852"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7" name="Rectangle 691"/>
              <p:cNvSpPr>
                <a:spLocks noChangeArrowheads="1"/>
              </p:cNvSpPr>
              <p:nvPr/>
            </p:nvSpPr>
            <p:spPr bwMode="auto">
              <a:xfrm>
                <a:off x="2884"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8" name="Rectangle 692"/>
              <p:cNvSpPr>
                <a:spLocks noChangeArrowheads="1"/>
              </p:cNvSpPr>
              <p:nvPr/>
            </p:nvSpPr>
            <p:spPr bwMode="auto">
              <a:xfrm>
                <a:off x="2916"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39" name="Rectangle 693"/>
              <p:cNvSpPr>
                <a:spLocks noChangeArrowheads="1"/>
              </p:cNvSpPr>
              <p:nvPr/>
            </p:nvSpPr>
            <p:spPr bwMode="auto">
              <a:xfrm>
                <a:off x="294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0" name="Rectangle 694"/>
              <p:cNvSpPr>
                <a:spLocks noChangeArrowheads="1"/>
              </p:cNvSpPr>
              <p:nvPr/>
            </p:nvSpPr>
            <p:spPr bwMode="auto">
              <a:xfrm>
                <a:off x="2980"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1" name="Rectangle 695"/>
              <p:cNvSpPr>
                <a:spLocks noChangeArrowheads="1"/>
              </p:cNvSpPr>
              <p:nvPr/>
            </p:nvSpPr>
            <p:spPr bwMode="auto">
              <a:xfrm>
                <a:off x="3012"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2" name="Rectangle 696"/>
              <p:cNvSpPr>
                <a:spLocks noChangeArrowheads="1"/>
              </p:cNvSpPr>
              <p:nvPr/>
            </p:nvSpPr>
            <p:spPr bwMode="auto">
              <a:xfrm>
                <a:off x="3045"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3" name="Rectangle 697"/>
              <p:cNvSpPr>
                <a:spLocks noChangeArrowheads="1"/>
              </p:cNvSpPr>
              <p:nvPr/>
            </p:nvSpPr>
            <p:spPr bwMode="auto">
              <a:xfrm>
                <a:off x="3077"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4" name="Rectangle 698"/>
              <p:cNvSpPr>
                <a:spLocks noChangeArrowheads="1"/>
              </p:cNvSpPr>
              <p:nvPr/>
            </p:nvSpPr>
            <p:spPr bwMode="auto">
              <a:xfrm>
                <a:off x="3109"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5" name="Rectangle 699"/>
              <p:cNvSpPr>
                <a:spLocks noChangeArrowheads="1"/>
              </p:cNvSpPr>
              <p:nvPr/>
            </p:nvSpPr>
            <p:spPr bwMode="auto">
              <a:xfrm>
                <a:off x="3141"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6" name="Rectangle 700"/>
              <p:cNvSpPr>
                <a:spLocks noChangeArrowheads="1"/>
              </p:cNvSpPr>
              <p:nvPr/>
            </p:nvSpPr>
            <p:spPr bwMode="auto">
              <a:xfrm>
                <a:off x="3173"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7" name="Rectangle 701"/>
              <p:cNvSpPr>
                <a:spLocks noChangeArrowheads="1"/>
              </p:cNvSpPr>
              <p:nvPr/>
            </p:nvSpPr>
            <p:spPr bwMode="auto">
              <a:xfrm>
                <a:off x="3205"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8" name="Rectangle 702"/>
              <p:cNvSpPr>
                <a:spLocks noChangeArrowheads="1"/>
              </p:cNvSpPr>
              <p:nvPr/>
            </p:nvSpPr>
            <p:spPr bwMode="auto">
              <a:xfrm>
                <a:off x="3237"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49" name="Rectangle 703"/>
              <p:cNvSpPr>
                <a:spLocks noChangeArrowheads="1"/>
              </p:cNvSpPr>
              <p:nvPr/>
            </p:nvSpPr>
            <p:spPr bwMode="auto">
              <a:xfrm>
                <a:off x="3269"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0" name="Rectangle 704"/>
              <p:cNvSpPr>
                <a:spLocks noChangeArrowheads="1"/>
              </p:cNvSpPr>
              <p:nvPr/>
            </p:nvSpPr>
            <p:spPr bwMode="auto">
              <a:xfrm>
                <a:off x="3301"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1" name="Rectangle 705"/>
              <p:cNvSpPr>
                <a:spLocks noChangeArrowheads="1"/>
              </p:cNvSpPr>
              <p:nvPr/>
            </p:nvSpPr>
            <p:spPr bwMode="auto">
              <a:xfrm>
                <a:off x="3334"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2" name="Rectangle 706"/>
              <p:cNvSpPr>
                <a:spLocks noChangeArrowheads="1"/>
              </p:cNvSpPr>
              <p:nvPr/>
            </p:nvSpPr>
            <p:spPr bwMode="auto">
              <a:xfrm>
                <a:off x="3366"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3" name="Rectangle 707"/>
              <p:cNvSpPr>
                <a:spLocks noChangeArrowheads="1"/>
              </p:cNvSpPr>
              <p:nvPr/>
            </p:nvSpPr>
            <p:spPr bwMode="auto">
              <a:xfrm>
                <a:off x="339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4" name="Rectangle 708"/>
              <p:cNvSpPr>
                <a:spLocks noChangeArrowheads="1"/>
              </p:cNvSpPr>
              <p:nvPr/>
            </p:nvSpPr>
            <p:spPr bwMode="auto">
              <a:xfrm>
                <a:off x="3430"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5" name="Rectangle 709"/>
              <p:cNvSpPr>
                <a:spLocks noChangeArrowheads="1"/>
              </p:cNvSpPr>
              <p:nvPr/>
            </p:nvSpPr>
            <p:spPr bwMode="auto">
              <a:xfrm>
                <a:off x="3462"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6" name="Rectangle 710"/>
              <p:cNvSpPr>
                <a:spLocks noChangeArrowheads="1"/>
              </p:cNvSpPr>
              <p:nvPr/>
            </p:nvSpPr>
            <p:spPr bwMode="auto">
              <a:xfrm>
                <a:off x="3494"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7" name="Rectangle 711"/>
              <p:cNvSpPr>
                <a:spLocks noChangeArrowheads="1"/>
              </p:cNvSpPr>
              <p:nvPr/>
            </p:nvSpPr>
            <p:spPr bwMode="auto">
              <a:xfrm>
                <a:off x="3526"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8" name="Rectangle 712"/>
              <p:cNvSpPr>
                <a:spLocks noChangeArrowheads="1"/>
              </p:cNvSpPr>
              <p:nvPr/>
            </p:nvSpPr>
            <p:spPr bwMode="auto">
              <a:xfrm>
                <a:off x="3558"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59" name="Rectangle 713"/>
              <p:cNvSpPr>
                <a:spLocks noChangeArrowheads="1"/>
              </p:cNvSpPr>
              <p:nvPr/>
            </p:nvSpPr>
            <p:spPr bwMode="auto">
              <a:xfrm>
                <a:off x="3591"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0" name="Rectangle 714"/>
              <p:cNvSpPr>
                <a:spLocks noChangeArrowheads="1"/>
              </p:cNvSpPr>
              <p:nvPr/>
            </p:nvSpPr>
            <p:spPr bwMode="auto">
              <a:xfrm>
                <a:off x="3623"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1" name="Rectangle 715"/>
              <p:cNvSpPr>
                <a:spLocks noChangeArrowheads="1"/>
              </p:cNvSpPr>
              <p:nvPr/>
            </p:nvSpPr>
            <p:spPr bwMode="auto">
              <a:xfrm>
                <a:off x="3655" y="1340"/>
                <a:ext cx="10"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2" name="Rectangle 716"/>
              <p:cNvSpPr>
                <a:spLocks noChangeArrowheads="1"/>
              </p:cNvSpPr>
              <p:nvPr/>
            </p:nvSpPr>
            <p:spPr bwMode="auto">
              <a:xfrm>
                <a:off x="3687"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3" name="Rectangle 717"/>
              <p:cNvSpPr>
                <a:spLocks noChangeArrowheads="1"/>
              </p:cNvSpPr>
              <p:nvPr/>
            </p:nvSpPr>
            <p:spPr bwMode="auto">
              <a:xfrm>
                <a:off x="3719"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4" name="Rectangle 718"/>
              <p:cNvSpPr>
                <a:spLocks noChangeArrowheads="1"/>
              </p:cNvSpPr>
              <p:nvPr/>
            </p:nvSpPr>
            <p:spPr bwMode="auto">
              <a:xfrm>
                <a:off x="3751"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5" name="Rectangle 719"/>
              <p:cNvSpPr>
                <a:spLocks noChangeArrowheads="1"/>
              </p:cNvSpPr>
              <p:nvPr/>
            </p:nvSpPr>
            <p:spPr bwMode="auto">
              <a:xfrm>
                <a:off x="3783"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6" name="Rectangle 720"/>
              <p:cNvSpPr>
                <a:spLocks noChangeArrowheads="1"/>
              </p:cNvSpPr>
              <p:nvPr/>
            </p:nvSpPr>
            <p:spPr bwMode="auto">
              <a:xfrm>
                <a:off x="3815" y="1340"/>
                <a:ext cx="11"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sz="3200" dirty="0">
                  <a:solidFill>
                    <a:srgbClr val="FFFF00"/>
                  </a:solidFill>
                  <a:latin typeface="Arial"/>
                  <a:ea typeface="+mn-ea"/>
                </a:endParaRPr>
              </a:p>
            </p:txBody>
          </p:sp>
          <p:sp>
            <p:nvSpPr>
              <p:cNvPr id="10367" name="Rectangle 721"/>
              <p:cNvSpPr>
                <a:spLocks noChangeArrowheads="1"/>
              </p:cNvSpPr>
              <p:nvPr/>
            </p:nvSpPr>
            <p:spPr bwMode="auto">
              <a:xfrm>
                <a:off x="604" y="1340"/>
                <a:ext cx="3243" cy="1794"/>
              </a:xfrm>
              <a:prstGeom prst="rect">
                <a:avLst/>
              </a:prstGeom>
              <a:noFill/>
              <a:ln w="793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1" hangingPunct="1"/>
                <a:endParaRPr lang="en-US" sz="3200" dirty="0">
                  <a:solidFill>
                    <a:srgbClr val="FFFF00"/>
                  </a:solidFill>
                  <a:latin typeface="Arial"/>
                  <a:ea typeface="+mn-ea"/>
                </a:endParaRPr>
              </a:p>
            </p:txBody>
          </p:sp>
          <p:sp>
            <p:nvSpPr>
              <p:cNvPr id="10368" name="Line 722"/>
              <p:cNvSpPr>
                <a:spLocks noChangeShapeType="1"/>
              </p:cNvSpPr>
              <p:nvPr/>
            </p:nvSpPr>
            <p:spPr bwMode="auto">
              <a:xfrm>
                <a:off x="604" y="1340"/>
                <a:ext cx="0" cy="1794"/>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69" name="Line 723"/>
              <p:cNvSpPr>
                <a:spLocks noChangeShapeType="1"/>
              </p:cNvSpPr>
              <p:nvPr/>
            </p:nvSpPr>
            <p:spPr bwMode="auto">
              <a:xfrm>
                <a:off x="577" y="3134"/>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0" name="Line 724"/>
              <p:cNvSpPr>
                <a:spLocks noChangeShapeType="1"/>
              </p:cNvSpPr>
              <p:nvPr/>
            </p:nvSpPr>
            <p:spPr bwMode="auto">
              <a:xfrm>
                <a:off x="577" y="2877"/>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1" name="Line 725"/>
              <p:cNvSpPr>
                <a:spLocks noChangeShapeType="1"/>
              </p:cNvSpPr>
              <p:nvPr/>
            </p:nvSpPr>
            <p:spPr bwMode="auto">
              <a:xfrm>
                <a:off x="577" y="2620"/>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2" name="Line 726"/>
              <p:cNvSpPr>
                <a:spLocks noChangeShapeType="1"/>
              </p:cNvSpPr>
              <p:nvPr/>
            </p:nvSpPr>
            <p:spPr bwMode="auto">
              <a:xfrm>
                <a:off x="577" y="2363"/>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3" name="Line 727"/>
              <p:cNvSpPr>
                <a:spLocks noChangeShapeType="1"/>
              </p:cNvSpPr>
              <p:nvPr/>
            </p:nvSpPr>
            <p:spPr bwMode="auto">
              <a:xfrm>
                <a:off x="577" y="2112"/>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4" name="Line 728"/>
              <p:cNvSpPr>
                <a:spLocks noChangeShapeType="1"/>
              </p:cNvSpPr>
              <p:nvPr/>
            </p:nvSpPr>
            <p:spPr bwMode="auto">
              <a:xfrm>
                <a:off x="577" y="1855"/>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5" name="Line 729"/>
              <p:cNvSpPr>
                <a:spLocks noChangeShapeType="1"/>
              </p:cNvSpPr>
              <p:nvPr/>
            </p:nvSpPr>
            <p:spPr bwMode="auto">
              <a:xfrm>
                <a:off x="577" y="1597"/>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6" name="Line 730"/>
              <p:cNvSpPr>
                <a:spLocks noChangeShapeType="1"/>
              </p:cNvSpPr>
              <p:nvPr/>
            </p:nvSpPr>
            <p:spPr bwMode="auto">
              <a:xfrm>
                <a:off x="577" y="1340"/>
                <a:ext cx="2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7" name="Line 731"/>
              <p:cNvSpPr>
                <a:spLocks noChangeShapeType="1"/>
              </p:cNvSpPr>
              <p:nvPr/>
            </p:nvSpPr>
            <p:spPr bwMode="auto">
              <a:xfrm>
                <a:off x="604" y="3134"/>
                <a:ext cx="3243"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8" name="Line 732"/>
              <p:cNvSpPr>
                <a:spLocks noChangeShapeType="1"/>
              </p:cNvSpPr>
              <p:nvPr/>
            </p:nvSpPr>
            <p:spPr bwMode="auto">
              <a:xfrm flipV="1">
                <a:off x="604"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79" name="Line 733"/>
              <p:cNvSpPr>
                <a:spLocks noChangeShapeType="1"/>
              </p:cNvSpPr>
              <p:nvPr/>
            </p:nvSpPr>
            <p:spPr bwMode="auto">
              <a:xfrm flipV="1">
                <a:off x="1010"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0" name="Line 734"/>
              <p:cNvSpPr>
                <a:spLocks noChangeShapeType="1"/>
              </p:cNvSpPr>
              <p:nvPr/>
            </p:nvSpPr>
            <p:spPr bwMode="auto">
              <a:xfrm flipV="1">
                <a:off x="1417"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1" name="Line 735"/>
              <p:cNvSpPr>
                <a:spLocks noChangeShapeType="1"/>
              </p:cNvSpPr>
              <p:nvPr/>
            </p:nvSpPr>
            <p:spPr bwMode="auto">
              <a:xfrm flipV="1">
                <a:off x="1819"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2" name="Line 736"/>
              <p:cNvSpPr>
                <a:spLocks noChangeShapeType="1"/>
              </p:cNvSpPr>
              <p:nvPr/>
            </p:nvSpPr>
            <p:spPr bwMode="auto">
              <a:xfrm flipV="1">
                <a:off x="2225"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3" name="Line 737"/>
              <p:cNvSpPr>
                <a:spLocks noChangeShapeType="1"/>
              </p:cNvSpPr>
              <p:nvPr/>
            </p:nvSpPr>
            <p:spPr bwMode="auto">
              <a:xfrm flipV="1">
                <a:off x="2632"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4" name="Line 738"/>
              <p:cNvSpPr>
                <a:spLocks noChangeShapeType="1"/>
              </p:cNvSpPr>
              <p:nvPr/>
            </p:nvSpPr>
            <p:spPr bwMode="auto">
              <a:xfrm flipV="1">
                <a:off x="3039"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5" name="Line 739"/>
              <p:cNvSpPr>
                <a:spLocks noChangeShapeType="1"/>
              </p:cNvSpPr>
              <p:nvPr/>
            </p:nvSpPr>
            <p:spPr bwMode="auto">
              <a:xfrm flipV="1">
                <a:off x="3441"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6" name="Line 740"/>
              <p:cNvSpPr>
                <a:spLocks noChangeShapeType="1"/>
              </p:cNvSpPr>
              <p:nvPr/>
            </p:nvSpPr>
            <p:spPr bwMode="auto">
              <a:xfrm flipV="1">
                <a:off x="3847" y="3134"/>
                <a:ext cx="0" cy="2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pPr eaLnBrk="1" hangingPunct="1"/>
                <a:endParaRPr lang="en-US" sz="3300" dirty="0">
                  <a:solidFill>
                    <a:srgbClr val="FFFF00"/>
                  </a:solidFill>
                  <a:latin typeface="Arial"/>
                  <a:ea typeface="+mn-ea"/>
                </a:endParaRPr>
              </a:p>
            </p:txBody>
          </p:sp>
          <p:sp>
            <p:nvSpPr>
              <p:cNvPr id="10387" name="Freeform 741"/>
              <p:cNvSpPr>
                <a:spLocks/>
              </p:cNvSpPr>
              <p:nvPr/>
            </p:nvSpPr>
            <p:spPr bwMode="auto">
              <a:xfrm>
                <a:off x="652" y="1410"/>
                <a:ext cx="3179" cy="1489"/>
              </a:xfrm>
              <a:custGeom>
                <a:avLst/>
                <a:gdLst>
                  <a:gd name="T0" fmla="*/ 1506214 w 594"/>
                  <a:gd name="T1" fmla="*/ 1273973 h 278"/>
                  <a:gd name="T2" fmla="*/ 3898449 w 594"/>
                  <a:gd name="T3" fmla="*/ 2146436 h 278"/>
                  <a:gd name="T4" fmla="*/ 5523641 w 594"/>
                  <a:gd name="T5" fmla="*/ 1653347 h 278"/>
                  <a:gd name="T6" fmla="*/ 9303911 w 594"/>
                  <a:gd name="T7" fmla="*/ 2905173 h 278"/>
                  <a:gd name="T8" fmla="*/ 10809355 w 594"/>
                  <a:gd name="T9" fmla="*/ 3425316 h 278"/>
                  <a:gd name="T10" fmla="*/ 12948046 w 594"/>
                  <a:gd name="T11" fmla="*/ 3799751 h 278"/>
                  <a:gd name="T12" fmla="*/ 14589624 w 594"/>
                  <a:gd name="T13" fmla="*/ 4179146 h 278"/>
                  <a:gd name="T14" fmla="*/ 16095839 w 594"/>
                  <a:gd name="T15" fmla="*/ 4417001 h 278"/>
                  <a:gd name="T16" fmla="*/ 17974574 w 594"/>
                  <a:gd name="T17" fmla="*/ 3659009 h 278"/>
                  <a:gd name="T18" fmla="*/ 19503015 w 594"/>
                  <a:gd name="T19" fmla="*/ 3799751 h 278"/>
                  <a:gd name="T20" fmla="*/ 21500530 w 594"/>
                  <a:gd name="T21" fmla="*/ 2645203 h 278"/>
                  <a:gd name="T22" fmla="*/ 23261059 w 594"/>
                  <a:gd name="T23" fmla="*/ 4817884 h 278"/>
                  <a:gd name="T24" fmla="*/ 25658191 w 594"/>
                  <a:gd name="T25" fmla="*/ 4417001 h 278"/>
                  <a:gd name="T26" fmla="*/ 27655876 w 594"/>
                  <a:gd name="T27" fmla="*/ 4557743 h 278"/>
                  <a:gd name="T28" fmla="*/ 29794712 w 594"/>
                  <a:gd name="T29" fmla="*/ 6444954 h 278"/>
                  <a:gd name="T30" fmla="*/ 31699629 w 594"/>
                  <a:gd name="T31" fmla="*/ 9988721 h 278"/>
                  <a:gd name="T32" fmla="*/ 33319752 w 594"/>
                  <a:gd name="T33" fmla="*/ 8476893 h 278"/>
                  <a:gd name="T34" fmla="*/ 35080426 w 594"/>
                  <a:gd name="T35" fmla="*/ 10742557 h 278"/>
                  <a:gd name="T36" fmla="*/ 36586667 w 594"/>
                  <a:gd name="T37" fmla="*/ 9230729 h 278"/>
                  <a:gd name="T38" fmla="*/ 38228990 w 594"/>
                  <a:gd name="T39" fmla="*/ 12888988 h 278"/>
                  <a:gd name="T40" fmla="*/ 40863278 w 594"/>
                  <a:gd name="T41" fmla="*/ 14048613 h 278"/>
                  <a:gd name="T42" fmla="*/ 43001231 w 594"/>
                  <a:gd name="T43" fmla="*/ 16433675 h 278"/>
                  <a:gd name="T44" fmla="*/ 45657574 w 594"/>
                  <a:gd name="T45" fmla="*/ 11002698 h 278"/>
                  <a:gd name="T46" fmla="*/ 47158892 w 594"/>
                  <a:gd name="T47" fmla="*/ 7718901 h 278"/>
                  <a:gd name="T48" fmla="*/ 49415762 w 594"/>
                  <a:gd name="T49" fmla="*/ 9869494 h 278"/>
                  <a:gd name="T50" fmla="*/ 50917074 w 594"/>
                  <a:gd name="T51" fmla="*/ 9490870 h 278"/>
                  <a:gd name="T52" fmla="*/ 53055771 w 594"/>
                  <a:gd name="T53" fmla="*/ 10883299 h 278"/>
                  <a:gd name="T54" fmla="*/ 55079664 w 594"/>
                  <a:gd name="T55" fmla="*/ 17068107 h 278"/>
                  <a:gd name="T56" fmla="*/ 58859934 w 594"/>
                  <a:gd name="T57" fmla="*/ 19100222 h 278"/>
                  <a:gd name="T58" fmla="*/ 60366149 w 594"/>
                  <a:gd name="T59" fmla="*/ 21251560 h 278"/>
                  <a:gd name="T60" fmla="*/ 61116805 w 594"/>
                  <a:gd name="T61" fmla="*/ 23517223 h 278"/>
                  <a:gd name="T62" fmla="*/ 62622249 w 594"/>
                  <a:gd name="T63" fmla="*/ 19219450 h 278"/>
                  <a:gd name="T64" fmla="*/ 64383548 w 594"/>
                  <a:gd name="T65" fmla="*/ 26937601 h 278"/>
                  <a:gd name="T66" fmla="*/ 65770813 w 594"/>
                  <a:gd name="T67" fmla="*/ 20991419 h 278"/>
                  <a:gd name="T68" fmla="*/ 67272125 w 594"/>
                  <a:gd name="T69" fmla="*/ 29208310 h 278"/>
                  <a:gd name="T70" fmla="*/ 68027710 w 594"/>
                  <a:gd name="T71" fmla="*/ 28828797 h 278"/>
                  <a:gd name="T72" fmla="*/ 69177989 w 594"/>
                  <a:gd name="T73" fmla="*/ 24151800 h 278"/>
                  <a:gd name="T74" fmla="*/ 70046680 w 594"/>
                  <a:gd name="T75" fmla="*/ 28449429 h 278"/>
                  <a:gd name="T76" fmla="*/ 70679162 w 594"/>
                  <a:gd name="T77" fmla="*/ 31874712 h 278"/>
                  <a:gd name="T78" fmla="*/ 71548768 w 594"/>
                  <a:gd name="T79" fmla="*/ 28568800 h 278"/>
                  <a:gd name="T80" fmla="*/ 72303551 w 594"/>
                  <a:gd name="T81" fmla="*/ 28330946 h 278"/>
                  <a:gd name="T82" fmla="*/ 72817077 w 594"/>
                  <a:gd name="T83" fmla="*/ 28568800 h 278"/>
                  <a:gd name="T84" fmla="*/ 73313424 w 594"/>
                  <a:gd name="T85" fmla="*/ 34021149 h 278"/>
                  <a:gd name="T86" fmla="*/ 74205256 w 594"/>
                  <a:gd name="T87" fmla="*/ 35154353 h 2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94"/>
                  <a:gd name="T133" fmla="*/ 0 h 278"/>
                  <a:gd name="T134" fmla="*/ 594 w 594"/>
                  <a:gd name="T135" fmla="*/ 278 h 2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94" h="278">
                    <a:moveTo>
                      <a:pt x="0" y="0"/>
                    </a:moveTo>
                    <a:lnTo>
                      <a:pt x="2" y="2"/>
                    </a:lnTo>
                    <a:lnTo>
                      <a:pt x="12" y="10"/>
                    </a:lnTo>
                    <a:lnTo>
                      <a:pt x="18" y="10"/>
                    </a:lnTo>
                    <a:lnTo>
                      <a:pt x="25" y="15"/>
                    </a:lnTo>
                    <a:lnTo>
                      <a:pt x="31" y="17"/>
                    </a:lnTo>
                    <a:lnTo>
                      <a:pt x="36" y="16"/>
                    </a:lnTo>
                    <a:lnTo>
                      <a:pt x="41" y="13"/>
                    </a:lnTo>
                    <a:lnTo>
                      <a:pt x="44" y="13"/>
                    </a:lnTo>
                    <a:lnTo>
                      <a:pt x="49" y="15"/>
                    </a:lnTo>
                    <a:lnTo>
                      <a:pt x="61" y="23"/>
                    </a:lnTo>
                    <a:lnTo>
                      <a:pt x="74" y="23"/>
                    </a:lnTo>
                    <a:lnTo>
                      <a:pt x="78" y="24"/>
                    </a:lnTo>
                    <a:lnTo>
                      <a:pt x="82" y="25"/>
                    </a:lnTo>
                    <a:lnTo>
                      <a:pt x="86" y="27"/>
                    </a:lnTo>
                    <a:lnTo>
                      <a:pt x="90" y="27"/>
                    </a:lnTo>
                    <a:lnTo>
                      <a:pt x="99" y="17"/>
                    </a:lnTo>
                    <a:lnTo>
                      <a:pt x="103" y="30"/>
                    </a:lnTo>
                    <a:lnTo>
                      <a:pt x="107" y="31"/>
                    </a:lnTo>
                    <a:lnTo>
                      <a:pt x="111" y="33"/>
                    </a:lnTo>
                    <a:lnTo>
                      <a:pt x="116" y="33"/>
                    </a:lnTo>
                    <a:lnTo>
                      <a:pt x="120" y="27"/>
                    </a:lnTo>
                    <a:lnTo>
                      <a:pt x="124" y="33"/>
                    </a:lnTo>
                    <a:lnTo>
                      <a:pt x="128" y="35"/>
                    </a:lnTo>
                    <a:lnTo>
                      <a:pt x="134" y="39"/>
                    </a:lnTo>
                    <a:lnTo>
                      <a:pt x="137" y="39"/>
                    </a:lnTo>
                    <a:lnTo>
                      <a:pt x="143" y="29"/>
                    </a:lnTo>
                    <a:lnTo>
                      <a:pt x="148" y="24"/>
                    </a:lnTo>
                    <a:lnTo>
                      <a:pt x="151" y="25"/>
                    </a:lnTo>
                    <a:lnTo>
                      <a:pt x="155" y="30"/>
                    </a:lnTo>
                    <a:lnTo>
                      <a:pt x="161" y="32"/>
                    </a:lnTo>
                    <a:lnTo>
                      <a:pt x="166" y="25"/>
                    </a:lnTo>
                    <a:lnTo>
                      <a:pt x="171" y="21"/>
                    </a:lnTo>
                    <a:lnTo>
                      <a:pt x="174" y="24"/>
                    </a:lnTo>
                    <a:lnTo>
                      <a:pt x="179" y="30"/>
                    </a:lnTo>
                    <a:lnTo>
                      <a:pt x="185" y="38"/>
                    </a:lnTo>
                    <a:lnTo>
                      <a:pt x="190" y="37"/>
                    </a:lnTo>
                    <a:lnTo>
                      <a:pt x="200" y="28"/>
                    </a:lnTo>
                    <a:lnTo>
                      <a:pt x="204" y="35"/>
                    </a:lnTo>
                    <a:lnTo>
                      <a:pt x="210" y="42"/>
                    </a:lnTo>
                    <a:lnTo>
                      <a:pt x="216" y="45"/>
                    </a:lnTo>
                    <a:lnTo>
                      <a:pt x="220" y="36"/>
                    </a:lnTo>
                    <a:lnTo>
                      <a:pt x="224" y="34"/>
                    </a:lnTo>
                    <a:lnTo>
                      <a:pt x="232" y="48"/>
                    </a:lnTo>
                    <a:lnTo>
                      <a:pt x="237" y="51"/>
                    </a:lnTo>
                    <a:lnTo>
                      <a:pt x="244" y="50"/>
                    </a:lnTo>
                    <a:lnTo>
                      <a:pt x="248" y="57"/>
                    </a:lnTo>
                    <a:lnTo>
                      <a:pt x="252" y="79"/>
                    </a:lnTo>
                    <a:lnTo>
                      <a:pt x="257" y="80"/>
                    </a:lnTo>
                    <a:lnTo>
                      <a:pt x="261" y="89"/>
                    </a:lnTo>
                    <a:lnTo>
                      <a:pt x="265" y="67"/>
                    </a:lnTo>
                    <a:lnTo>
                      <a:pt x="269" y="68"/>
                    </a:lnTo>
                    <a:lnTo>
                      <a:pt x="274" y="82"/>
                    </a:lnTo>
                    <a:lnTo>
                      <a:pt x="279" y="85"/>
                    </a:lnTo>
                    <a:lnTo>
                      <a:pt x="283" y="95"/>
                    </a:lnTo>
                    <a:lnTo>
                      <a:pt x="287" y="95"/>
                    </a:lnTo>
                    <a:lnTo>
                      <a:pt x="291" y="73"/>
                    </a:lnTo>
                    <a:lnTo>
                      <a:pt x="296" y="68"/>
                    </a:lnTo>
                    <a:lnTo>
                      <a:pt x="300" y="86"/>
                    </a:lnTo>
                    <a:lnTo>
                      <a:pt x="304" y="102"/>
                    </a:lnTo>
                    <a:lnTo>
                      <a:pt x="317" y="114"/>
                    </a:lnTo>
                    <a:lnTo>
                      <a:pt x="321" y="110"/>
                    </a:lnTo>
                    <a:lnTo>
                      <a:pt x="325" y="111"/>
                    </a:lnTo>
                    <a:lnTo>
                      <a:pt x="333" y="149"/>
                    </a:lnTo>
                    <a:lnTo>
                      <a:pt x="338" y="145"/>
                    </a:lnTo>
                    <a:lnTo>
                      <a:pt x="342" y="130"/>
                    </a:lnTo>
                    <a:lnTo>
                      <a:pt x="350" y="71"/>
                    </a:lnTo>
                    <a:lnTo>
                      <a:pt x="355" y="83"/>
                    </a:lnTo>
                    <a:lnTo>
                      <a:pt x="363" y="87"/>
                    </a:lnTo>
                    <a:lnTo>
                      <a:pt x="367" y="75"/>
                    </a:lnTo>
                    <a:lnTo>
                      <a:pt x="371" y="57"/>
                    </a:lnTo>
                    <a:lnTo>
                      <a:pt x="375" y="61"/>
                    </a:lnTo>
                    <a:lnTo>
                      <a:pt x="384" y="71"/>
                    </a:lnTo>
                    <a:lnTo>
                      <a:pt x="388" y="84"/>
                    </a:lnTo>
                    <a:lnTo>
                      <a:pt x="393" y="78"/>
                    </a:lnTo>
                    <a:lnTo>
                      <a:pt x="397" y="72"/>
                    </a:lnTo>
                    <a:lnTo>
                      <a:pt x="401" y="69"/>
                    </a:lnTo>
                    <a:lnTo>
                      <a:pt x="405" y="75"/>
                    </a:lnTo>
                    <a:lnTo>
                      <a:pt x="410" y="92"/>
                    </a:lnTo>
                    <a:lnTo>
                      <a:pt x="413" y="99"/>
                    </a:lnTo>
                    <a:lnTo>
                      <a:pt x="422" y="86"/>
                    </a:lnTo>
                    <a:lnTo>
                      <a:pt x="426" y="96"/>
                    </a:lnTo>
                    <a:lnTo>
                      <a:pt x="430" y="107"/>
                    </a:lnTo>
                    <a:lnTo>
                      <a:pt x="438" y="135"/>
                    </a:lnTo>
                    <a:lnTo>
                      <a:pt x="459" y="152"/>
                    </a:lnTo>
                    <a:lnTo>
                      <a:pt x="464" y="160"/>
                    </a:lnTo>
                    <a:lnTo>
                      <a:pt x="468" y="151"/>
                    </a:lnTo>
                    <a:lnTo>
                      <a:pt x="473" y="131"/>
                    </a:lnTo>
                    <a:lnTo>
                      <a:pt x="476" y="155"/>
                    </a:lnTo>
                    <a:lnTo>
                      <a:pt x="480" y="168"/>
                    </a:lnTo>
                    <a:lnTo>
                      <a:pt x="482" y="176"/>
                    </a:lnTo>
                    <a:lnTo>
                      <a:pt x="484" y="181"/>
                    </a:lnTo>
                    <a:lnTo>
                      <a:pt x="486" y="186"/>
                    </a:lnTo>
                    <a:lnTo>
                      <a:pt x="489" y="176"/>
                    </a:lnTo>
                    <a:lnTo>
                      <a:pt x="492" y="188"/>
                    </a:lnTo>
                    <a:lnTo>
                      <a:pt x="498" y="152"/>
                    </a:lnTo>
                    <a:lnTo>
                      <a:pt x="506" y="191"/>
                    </a:lnTo>
                    <a:lnTo>
                      <a:pt x="509" y="207"/>
                    </a:lnTo>
                    <a:lnTo>
                      <a:pt x="512" y="213"/>
                    </a:lnTo>
                    <a:lnTo>
                      <a:pt x="514" y="213"/>
                    </a:lnTo>
                    <a:lnTo>
                      <a:pt x="519" y="190"/>
                    </a:lnTo>
                    <a:lnTo>
                      <a:pt x="523" y="166"/>
                    </a:lnTo>
                    <a:lnTo>
                      <a:pt x="524" y="181"/>
                    </a:lnTo>
                    <a:lnTo>
                      <a:pt x="533" y="229"/>
                    </a:lnTo>
                    <a:lnTo>
                      <a:pt x="535" y="231"/>
                    </a:lnTo>
                    <a:lnTo>
                      <a:pt x="537" y="236"/>
                    </a:lnTo>
                    <a:lnTo>
                      <a:pt x="539" y="233"/>
                    </a:lnTo>
                    <a:lnTo>
                      <a:pt x="541" y="228"/>
                    </a:lnTo>
                    <a:lnTo>
                      <a:pt x="543" y="220"/>
                    </a:lnTo>
                    <a:lnTo>
                      <a:pt x="545" y="191"/>
                    </a:lnTo>
                    <a:lnTo>
                      <a:pt x="550" y="191"/>
                    </a:lnTo>
                    <a:lnTo>
                      <a:pt x="552" y="201"/>
                    </a:lnTo>
                    <a:lnTo>
                      <a:pt x="555" y="205"/>
                    </a:lnTo>
                    <a:lnTo>
                      <a:pt x="557" y="225"/>
                    </a:lnTo>
                    <a:lnTo>
                      <a:pt x="558" y="236"/>
                    </a:lnTo>
                    <a:lnTo>
                      <a:pt x="560" y="253"/>
                    </a:lnTo>
                    <a:lnTo>
                      <a:pt x="562" y="252"/>
                    </a:lnTo>
                    <a:lnTo>
                      <a:pt x="564" y="254"/>
                    </a:lnTo>
                    <a:lnTo>
                      <a:pt x="566" y="236"/>
                    </a:lnTo>
                    <a:lnTo>
                      <a:pt x="569" y="226"/>
                    </a:lnTo>
                    <a:lnTo>
                      <a:pt x="571" y="214"/>
                    </a:lnTo>
                    <a:lnTo>
                      <a:pt x="573" y="218"/>
                    </a:lnTo>
                    <a:lnTo>
                      <a:pt x="575" y="224"/>
                    </a:lnTo>
                    <a:lnTo>
                      <a:pt x="577" y="216"/>
                    </a:lnTo>
                    <a:lnTo>
                      <a:pt x="578" y="216"/>
                    </a:lnTo>
                    <a:lnTo>
                      <a:pt x="579" y="226"/>
                    </a:lnTo>
                    <a:lnTo>
                      <a:pt x="581" y="251"/>
                    </a:lnTo>
                    <a:lnTo>
                      <a:pt x="582" y="251"/>
                    </a:lnTo>
                    <a:lnTo>
                      <a:pt x="583" y="269"/>
                    </a:lnTo>
                    <a:lnTo>
                      <a:pt x="585" y="263"/>
                    </a:lnTo>
                    <a:lnTo>
                      <a:pt x="587" y="264"/>
                    </a:lnTo>
                    <a:lnTo>
                      <a:pt x="590" y="278"/>
                    </a:lnTo>
                    <a:lnTo>
                      <a:pt x="592" y="255"/>
                    </a:lnTo>
                    <a:lnTo>
                      <a:pt x="594" y="268"/>
                    </a:lnTo>
                  </a:path>
                </a:pathLst>
              </a:custGeom>
              <a:noFill/>
              <a:ln w="2540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en-US" sz="3300" dirty="0">
                  <a:solidFill>
                    <a:srgbClr val="FFFF00"/>
                  </a:solidFill>
                  <a:latin typeface="Arial"/>
                  <a:ea typeface="+mn-ea"/>
                </a:endParaRPr>
              </a:p>
            </p:txBody>
          </p:sp>
          <p:sp>
            <p:nvSpPr>
              <p:cNvPr id="10388" name="Rectangle 742"/>
              <p:cNvSpPr>
                <a:spLocks noChangeArrowheads="1"/>
              </p:cNvSpPr>
              <p:nvPr/>
            </p:nvSpPr>
            <p:spPr bwMode="auto">
              <a:xfrm>
                <a:off x="379" y="3076"/>
                <a:ext cx="15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-80</a:t>
                </a:r>
                <a:endParaRPr lang="en-US" sz="1800" dirty="0">
                  <a:solidFill>
                    <a:srgbClr val="000000"/>
                  </a:solidFill>
                  <a:latin typeface="Arial"/>
                  <a:ea typeface="+mn-ea"/>
                </a:endParaRPr>
              </a:p>
            </p:txBody>
          </p:sp>
          <p:sp>
            <p:nvSpPr>
              <p:cNvPr id="10389" name="Rectangle 743"/>
              <p:cNvSpPr>
                <a:spLocks noChangeArrowheads="1"/>
              </p:cNvSpPr>
              <p:nvPr/>
            </p:nvSpPr>
            <p:spPr bwMode="auto">
              <a:xfrm>
                <a:off x="379" y="2818"/>
                <a:ext cx="15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-70</a:t>
                </a:r>
                <a:endParaRPr lang="en-US" sz="1800" dirty="0">
                  <a:solidFill>
                    <a:srgbClr val="000000"/>
                  </a:solidFill>
                  <a:latin typeface="Arial"/>
                  <a:ea typeface="+mn-ea"/>
                </a:endParaRPr>
              </a:p>
            </p:txBody>
          </p:sp>
          <p:sp>
            <p:nvSpPr>
              <p:cNvPr id="10390" name="Rectangle 744"/>
              <p:cNvSpPr>
                <a:spLocks noChangeArrowheads="1"/>
              </p:cNvSpPr>
              <p:nvPr/>
            </p:nvSpPr>
            <p:spPr bwMode="auto">
              <a:xfrm>
                <a:off x="379" y="2560"/>
                <a:ext cx="15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-60</a:t>
                </a:r>
                <a:endParaRPr lang="en-US" sz="1800" dirty="0">
                  <a:solidFill>
                    <a:srgbClr val="000000"/>
                  </a:solidFill>
                  <a:latin typeface="Arial"/>
                  <a:ea typeface="+mn-ea"/>
                </a:endParaRPr>
              </a:p>
            </p:txBody>
          </p:sp>
          <p:sp>
            <p:nvSpPr>
              <p:cNvPr id="10391" name="Rectangle 745"/>
              <p:cNvSpPr>
                <a:spLocks noChangeArrowheads="1"/>
              </p:cNvSpPr>
              <p:nvPr/>
            </p:nvSpPr>
            <p:spPr bwMode="auto">
              <a:xfrm>
                <a:off x="379" y="2304"/>
                <a:ext cx="157"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-50</a:t>
                </a:r>
                <a:endParaRPr lang="en-US" sz="1800" dirty="0">
                  <a:solidFill>
                    <a:srgbClr val="000000"/>
                  </a:solidFill>
                  <a:latin typeface="Arial"/>
                  <a:ea typeface="+mn-ea"/>
                </a:endParaRPr>
              </a:p>
            </p:txBody>
          </p:sp>
          <p:sp>
            <p:nvSpPr>
              <p:cNvPr id="10392" name="Rectangle 746"/>
              <p:cNvSpPr>
                <a:spLocks noChangeArrowheads="1"/>
              </p:cNvSpPr>
              <p:nvPr/>
            </p:nvSpPr>
            <p:spPr bwMode="auto">
              <a:xfrm>
                <a:off x="379" y="2054"/>
                <a:ext cx="15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-40</a:t>
                </a:r>
                <a:endParaRPr lang="en-US" sz="1800" dirty="0">
                  <a:solidFill>
                    <a:srgbClr val="000000"/>
                  </a:solidFill>
                  <a:latin typeface="Arial"/>
                  <a:ea typeface="+mn-ea"/>
                </a:endParaRPr>
              </a:p>
            </p:txBody>
          </p:sp>
          <p:sp>
            <p:nvSpPr>
              <p:cNvPr id="10393" name="Rectangle 747"/>
              <p:cNvSpPr>
                <a:spLocks noChangeArrowheads="1"/>
              </p:cNvSpPr>
              <p:nvPr/>
            </p:nvSpPr>
            <p:spPr bwMode="auto">
              <a:xfrm>
                <a:off x="379" y="1796"/>
                <a:ext cx="15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-30</a:t>
                </a:r>
                <a:endParaRPr lang="en-US" sz="1800" dirty="0">
                  <a:solidFill>
                    <a:srgbClr val="000000"/>
                  </a:solidFill>
                  <a:latin typeface="Arial"/>
                  <a:ea typeface="+mn-ea"/>
                </a:endParaRPr>
              </a:p>
            </p:txBody>
          </p:sp>
          <p:sp>
            <p:nvSpPr>
              <p:cNvPr id="10394" name="Rectangle 748"/>
              <p:cNvSpPr>
                <a:spLocks noChangeArrowheads="1"/>
              </p:cNvSpPr>
              <p:nvPr/>
            </p:nvSpPr>
            <p:spPr bwMode="auto">
              <a:xfrm>
                <a:off x="379" y="1539"/>
                <a:ext cx="15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-20</a:t>
                </a:r>
                <a:endParaRPr lang="en-US" sz="1800" dirty="0">
                  <a:solidFill>
                    <a:srgbClr val="000000"/>
                  </a:solidFill>
                  <a:latin typeface="Arial"/>
                  <a:ea typeface="+mn-ea"/>
                </a:endParaRPr>
              </a:p>
            </p:txBody>
          </p:sp>
          <p:sp>
            <p:nvSpPr>
              <p:cNvPr id="10395" name="Rectangle 749"/>
              <p:cNvSpPr>
                <a:spLocks noChangeArrowheads="1"/>
              </p:cNvSpPr>
              <p:nvPr/>
            </p:nvSpPr>
            <p:spPr bwMode="auto">
              <a:xfrm>
                <a:off x="379" y="1282"/>
                <a:ext cx="157"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-10</a:t>
                </a:r>
                <a:endParaRPr lang="en-US" sz="1800" dirty="0">
                  <a:solidFill>
                    <a:srgbClr val="000000"/>
                  </a:solidFill>
                  <a:latin typeface="Arial"/>
                  <a:ea typeface="+mn-ea"/>
                </a:endParaRPr>
              </a:p>
            </p:txBody>
          </p:sp>
          <p:sp>
            <p:nvSpPr>
              <p:cNvPr id="10396" name="Rectangle 750"/>
              <p:cNvSpPr>
                <a:spLocks noChangeArrowheads="1"/>
              </p:cNvSpPr>
              <p:nvPr/>
            </p:nvSpPr>
            <p:spPr bwMode="auto">
              <a:xfrm>
                <a:off x="486" y="3209"/>
                <a:ext cx="2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1982</a:t>
                </a:r>
                <a:endParaRPr lang="en-US" sz="1800" dirty="0">
                  <a:solidFill>
                    <a:srgbClr val="000000"/>
                  </a:solidFill>
                  <a:latin typeface="Arial"/>
                  <a:ea typeface="+mn-ea"/>
                </a:endParaRPr>
              </a:p>
            </p:txBody>
          </p:sp>
          <p:sp>
            <p:nvSpPr>
              <p:cNvPr id="10397" name="Rectangle 751"/>
              <p:cNvSpPr>
                <a:spLocks noChangeArrowheads="1"/>
              </p:cNvSpPr>
              <p:nvPr/>
            </p:nvSpPr>
            <p:spPr bwMode="auto">
              <a:xfrm>
                <a:off x="893" y="3209"/>
                <a:ext cx="2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1985</a:t>
                </a:r>
                <a:endParaRPr lang="en-US" sz="1800" dirty="0">
                  <a:solidFill>
                    <a:srgbClr val="000000"/>
                  </a:solidFill>
                  <a:latin typeface="Arial"/>
                  <a:ea typeface="+mn-ea"/>
                </a:endParaRPr>
              </a:p>
            </p:txBody>
          </p:sp>
          <p:sp>
            <p:nvSpPr>
              <p:cNvPr id="10398" name="Rectangle 752"/>
              <p:cNvSpPr>
                <a:spLocks noChangeArrowheads="1"/>
              </p:cNvSpPr>
              <p:nvPr/>
            </p:nvSpPr>
            <p:spPr bwMode="auto">
              <a:xfrm>
                <a:off x="1299" y="3209"/>
                <a:ext cx="2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1988</a:t>
                </a:r>
                <a:endParaRPr lang="en-US" sz="1800" dirty="0">
                  <a:solidFill>
                    <a:srgbClr val="000000"/>
                  </a:solidFill>
                  <a:latin typeface="Arial"/>
                  <a:ea typeface="+mn-ea"/>
                </a:endParaRPr>
              </a:p>
            </p:txBody>
          </p:sp>
          <p:sp>
            <p:nvSpPr>
              <p:cNvPr id="10399" name="Rectangle 753"/>
              <p:cNvSpPr>
                <a:spLocks noChangeArrowheads="1"/>
              </p:cNvSpPr>
              <p:nvPr/>
            </p:nvSpPr>
            <p:spPr bwMode="auto">
              <a:xfrm>
                <a:off x="1701" y="3209"/>
                <a:ext cx="2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1991</a:t>
                </a:r>
                <a:endParaRPr lang="en-US" sz="1800" dirty="0">
                  <a:solidFill>
                    <a:srgbClr val="000000"/>
                  </a:solidFill>
                  <a:latin typeface="Arial"/>
                  <a:ea typeface="+mn-ea"/>
                </a:endParaRPr>
              </a:p>
            </p:txBody>
          </p:sp>
          <p:sp>
            <p:nvSpPr>
              <p:cNvPr id="10400" name="Rectangle 754"/>
              <p:cNvSpPr>
                <a:spLocks noChangeArrowheads="1"/>
              </p:cNvSpPr>
              <p:nvPr/>
            </p:nvSpPr>
            <p:spPr bwMode="auto">
              <a:xfrm>
                <a:off x="2108" y="3209"/>
                <a:ext cx="234"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1994</a:t>
                </a:r>
                <a:endParaRPr lang="en-US" sz="1800" dirty="0">
                  <a:solidFill>
                    <a:srgbClr val="000000"/>
                  </a:solidFill>
                  <a:latin typeface="Arial"/>
                  <a:ea typeface="+mn-ea"/>
                </a:endParaRPr>
              </a:p>
            </p:txBody>
          </p:sp>
          <p:sp>
            <p:nvSpPr>
              <p:cNvPr id="10401" name="Rectangle 755"/>
              <p:cNvSpPr>
                <a:spLocks noChangeArrowheads="1"/>
              </p:cNvSpPr>
              <p:nvPr/>
            </p:nvSpPr>
            <p:spPr bwMode="auto">
              <a:xfrm>
                <a:off x="2515" y="3209"/>
                <a:ext cx="2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1997</a:t>
                </a:r>
                <a:endParaRPr lang="en-US" sz="1800" dirty="0">
                  <a:solidFill>
                    <a:srgbClr val="000000"/>
                  </a:solidFill>
                  <a:latin typeface="Arial"/>
                  <a:ea typeface="+mn-ea"/>
                </a:endParaRPr>
              </a:p>
            </p:txBody>
          </p:sp>
          <p:sp>
            <p:nvSpPr>
              <p:cNvPr id="10402" name="Rectangle 756"/>
              <p:cNvSpPr>
                <a:spLocks noChangeArrowheads="1"/>
              </p:cNvSpPr>
              <p:nvPr/>
            </p:nvSpPr>
            <p:spPr bwMode="auto">
              <a:xfrm>
                <a:off x="2921" y="3209"/>
                <a:ext cx="2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2000</a:t>
                </a:r>
                <a:endParaRPr lang="en-US" sz="1800" dirty="0">
                  <a:solidFill>
                    <a:srgbClr val="000000"/>
                  </a:solidFill>
                  <a:latin typeface="Arial"/>
                  <a:ea typeface="+mn-ea"/>
                </a:endParaRPr>
              </a:p>
            </p:txBody>
          </p:sp>
          <p:sp>
            <p:nvSpPr>
              <p:cNvPr id="10403" name="Rectangle 757"/>
              <p:cNvSpPr>
                <a:spLocks noChangeArrowheads="1"/>
              </p:cNvSpPr>
              <p:nvPr/>
            </p:nvSpPr>
            <p:spPr bwMode="auto">
              <a:xfrm>
                <a:off x="3323" y="3209"/>
                <a:ext cx="2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2003</a:t>
                </a:r>
                <a:endParaRPr lang="en-US" sz="1800" dirty="0">
                  <a:solidFill>
                    <a:srgbClr val="000000"/>
                  </a:solidFill>
                  <a:latin typeface="Arial"/>
                  <a:ea typeface="+mn-ea"/>
                </a:endParaRPr>
              </a:p>
            </p:txBody>
          </p:sp>
          <p:sp>
            <p:nvSpPr>
              <p:cNvPr id="10404" name="Rectangle 758"/>
              <p:cNvSpPr>
                <a:spLocks noChangeArrowheads="1"/>
              </p:cNvSpPr>
              <p:nvPr/>
            </p:nvSpPr>
            <p:spPr bwMode="auto">
              <a:xfrm>
                <a:off x="3730" y="3209"/>
                <a:ext cx="235" cy="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2006</a:t>
                </a:r>
                <a:endParaRPr lang="en-US" sz="1800" dirty="0">
                  <a:solidFill>
                    <a:srgbClr val="000000"/>
                  </a:solidFill>
                  <a:latin typeface="Arial"/>
                  <a:ea typeface="+mn-ea"/>
                </a:endParaRPr>
              </a:p>
            </p:txBody>
          </p:sp>
          <p:sp>
            <p:nvSpPr>
              <p:cNvPr id="10405" name="Rectangle 759"/>
              <p:cNvSpPr>
                <a:spLocks noChangeArrowheads="1"/>
              </p:cNvSpPr>
              <p:nvPr/>
            </p:nvSpPr>
            <p:spPr bwMode="auto">
              <a:xfrm>
                <a:off x="647" y="1207"/>
                <a:ext cx="88" cy="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100" b="1" dirty="0">
                    <a:solidFill>
                      <a:srgbClr val="000000"/>
                    </a:solidFill>
                    <a:latin typeface="Tahoma" pitchFamily="34" charset="0"/>
                    <a:ea typeface="+mn-ea"/>
                  </a:rPr>
                  <a:t>m</a:t>
                </a:r>
                <a:endParaRPr lang="en-US" sz="1800" dirty="0">
                  <a:solidFill>
                    <a:srgbClr val="000000"/>
                  </a:solidFill>
                  <a:latin typeface="Arial"/>
                  <a:ea typeface="+mn-ea"/>
                </a:endParaRPr>
              </a:p>
            </p:txBody>
          </p:sp>
        </p:grpSp>
        <p:sp>
          <p:nvSpPr>
            <p:cNvPr id="10253" name="Text Box 760"/>
            <p:cNvSpPr txBox="1">
              <a:spLocks noChangeArrowheads="1"/>
            </p:cNvSpPr>
            <p:nvPr/>
          </p:nvSpPr>
          <p:spPr bwMode="auto">
            <a:xfrm>
              <a:off x="3119" y="1276"/>
              <a:ext cx="2257" cy="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300">
                  <a:solidFill>
                    <a:srgbClr val="FFFF00"/>
                  </a:solidFill>
                  <a:latin typeface="Arial" pitchFamily="34" charset="0"/>
                  <a:cs typeface="Arial" pitchFamily="34" charset="0"/>
                </a:defRPr>
              </a:lvl1pPr>
              <a:lvl2pPr marL="742950" indent="-285750" eaLnBrk="0" hangingPunct="0">
                <a:defRPr sz="3300">
                  <a:solidFill>
                    <a:srgbClr val="FFFF00"/>
                  </a:solidFill>
                  <a:latin typeface="Arial" pitchFamily="34" charset="0"/>
                  <a:cs typeface="Arial" pitchFamily="34" charset="0"/>
                </a:defRPr>
              </a:lvl2pPr>
              <a:lvl3pPr marL="1143000" indent="-228600" eaLnBrk="0" hangingPunct="0">
                <a:defRPr sz="3300">
                  <a:solidFill>
                    <a:srgbClr val="FFFF00"/>
                  </a:solidFill>
                  <a:latin typeface="Arial" pitchFamily="34" charset="0"/>
                  <a:cs typeface="Arial" pitchFamily="34" charset="0"/>
                </a:defRPr>
              </a:lvl3pPr>
              <a:lvl4pPr marL="1600200" indent="-228600" eaLnBrk="0" hangingPunct="0">
                <a:defRPr sz="3300">
                  <a:solidFill>
                    <a:srgbClr val="FFFF00"/>
                  </a:solidFill>
                  <a:latin typeface="Arial" pitchFamily="34" charset="0"/>
                  <a:cs typeface="Arial" pitchFamily="34" charset="0"/>
                </a:defRPr>
              </a:lvl4pPr>
              <a:lvl5pPr marL="2057400" indent="-228600" eaLnBrk="0" hangingPunct="0">
                <a:defRPr sz="3300">
                  <a:solidFill>
                    <a:srgbClr val="FFFF00"/>
                  </a:solidFill>
                  <a:latin typeface="Arial" pitchFamily="34" charset="0"/>
                  <a:cs typeface="Arial" pitchFamily="34" charset="0"/>
                </a:defRPr>
              </a:lvl5pPr>
              <a:lvl6pPr marL="2514600" indent="-228600" eaLnBrk="0" fontAlgn="base" hangingPunct="0">
                <a:spcBef>
                  <a:spcPct val="0"/>
                </a:spcBef>
                <a:spcAft>
                  <a:spcPct val="0"/>
                </a:spcAft>
                <a:defRPr sz="3300">
                  <a:solidFill>
                    <a:srgbClr val="FFFF00"/>
                  </a:solidFill>
                  <a:latin typeface="Arial" pitchFamily="34" charset="0"/>
                  <a:cs typeface="Arial" pitchFamily="34" charset="0"/>
                </a:defRPr>
              </a:lvl6pPr>
              <a:lvl7pPr marL="2971800" indent="-228600" eaLnBrk="0" fontAlgn="base" hangingPunct="0">
                <a:spcBef>
                  <a:spcPct val="0"/>
                </a:spcBef>
                <a:spcAft>
                  <a:spcPct val="0"/>
                </a:spcAft>
                <a:defRPr sz="3300">
                  <a:solidFill>
                    <a:srgbClr val="FFFF00"/>
                  </a:solidFill>
                  <a:latin typeface="Arial" pitchFamily="34" charset="0"/>
                  <a:cs typeface="Arial" pitchFamily="34" charset="0"/>
                </a:defRPr>
              </a:lvl7pPr>
              <a:lvl8pPr marL="3429000" indent="-228600" eaLnBrk="0" fontAlgn="base" hangingPunct="0">
                <a:spcBef>
                  <a:spcPct val="0"/>
                </a:spcBef>
                <a:spcAft>
                  <a:spcPct val="0"/>
                </a:spcAft>
                <a:defRPr sz="3300">
                  <a:solidFill>
                    <a:srgbClr val="FFFF00"/>
                  </a:solidFill>
                  <a:latin typeface="Arial" pitchFamily="34" charset="0"/>
                  <a:cs typeface="Arial" pitchFamily="34" charset="0"/>
                </a:defRPr>
              </a:lvl8pPr>
              <a:lvl9pPr marL="3886200" indent="-228600" eaLnBrk="0" fontAlgn="base" hangingPunct="0">
                <a:spcBef>
                  <a:spcPct val="0"/>
                </a:spcBef>
                <a:spcAft>
                  <a:spcPct val="0"/>
                </a:spcAft>
                <a:defRPr sz="3300">
                  <a:solidFill>
                    <a:srgbClr val="FFFF00"/>
                  </a:solidFill>
                  <a:latin typeface="Arial" pitchFamily="34" charset="0"/>
                  <a:cs typeface="Arial" pitchFamily="34" charset="0"/>
                </a:defRPr>
              </a:lvl9pPr>
            </a:lstStyle>
            <a:p>
              <a:pPr algn="ctr" eaLnBrk="1" hangingPunct="1"/>
              <a:r>
                <a:rPr lang="fr-FR" sz="1400" b="1" dirty="0" err="1" smtClean="0">
                  <a:solidFill>
                    <a:srgbClr val="000000"/>
                  </a:solidFill>
                  <a:ea typeface="+mn-ea"/>
                </a:rPr>
                <a:t>Decrease</a:t>
              </a:r>
              <a:r>
                <a:rPr lang="fr-FR" sz="1400" b="1" dirty="0" smtClean="0">
                  <a:solidFill>
                    <a:srgbClr val="000000"/>
                  </a:solidFill>
                  <a:ea typeface="+mn-ea"/>
                </a:rPr>
                <a:t> of the </a:t>
              </a:r>
              <a:r>
                <a:rPr lang="fr-FR" sz="1400" b="1" dirty="0" err="1" smtClean="0">
                  <a:solidFill>
                    <a:srgbClr val="000000"/>
                  </a:solidFill>
                  <a:ea typeface="+mn-ea"/>
                </a:rPr>
                <a:t>Souss</a:t>
              </a:r>
              <a:r>
                <a:rPr lang="fr-FR" sz="1400" b="1" dirty="0" smtClean="0">
                  <a:solidFill>
                    <a:srgbClr val="000000"/>
                  </a:solidFill>
                  <a:ea typeface="+mn-ea"/>
                </a:rPr>
                <a:t> </a:t>
              </a:r>
              <a:r>
                <a:rPr lang="fr-FR" sz="1400" b="1" dirty="0" err="1" smtClean="0">
                  <a:solidFill>
                    <a:srgbClr val="000000"/>
                  </a:solidFill>
                  <a:ea typeface="+mn-ea"/>
                </a:rPr>
                <a:t>aquifer</a:t>
              </a:r>
              <a:r>
                <a:rPr lang="fr-FR" sz="1400" b="1" dirty="0" smtClean="0">
                  <a:solidFill>
                    <a:srgbClr val="000000"/>
                  </a:solidFill>
                  <a:ea typeface="+mn-ea"/>
                </a:rPr>
                <a:t> </a:t>
              </a:r>
              <a:r>
                <a:rPr lang="fr-FR" sz="1400" b="1" dirty="0" err="1" smtClean="0">
                  <a:solidFill>
                    <a:srgbClr val="000000"/>
                  </a:solidFill>
                  <a:ea typeface="+mn-ea"/>
                </a:rPr>
                <a:t>level</a:t>
              </a:r>
              <a:r>
                <a:rPr lang="fr-FR" sz="1400" b="1" dirty="0" smtClean="0">
                  <a:solidFill>
                    <a:srgbClr val="000000"/>
                  </a:solidFill>
                  <a:ea typeface="+mn-ea"/>
                </a:rPr>
                <a:t> in </a:t>
              </a:r>
              <a:r>
                <a:rPr lang="fr-FR" sz="1400" b="1" dirty="0" err="1" smtClean="0">
                  <a:solidFill>
                    <a:srgbClr val="000000"/>
                  </a:solidFill>
                  <a:ea typeface="+mn-ea"/>
                </a:rPr>
                <a:t>Morocco</a:t>
              </a:r>
              <a:endParaRPr lang="fr-FR" sz="1400" b="1" dirty="0" smtClean="0">
                <a:solidFill>
                  <a:srgbClr val="000000"/>
                </a:solidFill>
                <a:ea typeface="+mn-ea"/>
              </a:endParaRPr>
            </a:p>
          </p:txBody>
        </p:sp>
      </p:grpSp>
      <p:pic>
        <p:nvPicPr>
          <p:cNvPr id="1981177" name="Picture 761" descr="ETH_D0229"/>
          <p:cNvPicPr>
            <a:picLocks noChangeAspect="1" noChangeArrowheads="1"/>
          </p:cNvPicPr>
          <p:nvPr/>
        </p:nvPicPr>
        <p:blipFill>
          <a:blip r:embed="rId6" cstate="print">
            <a:extLst>
              <a:ext uri="{28A0092B-C50C-407E-A947-70E740481C1C}">
                <a14:useLocalDpi xmlns:a14="http://schemas.microsoft.com/office/drawing/2010/main" val="0"/>
              </a:ext>
            </a:extLst>
          </a:blip>
          <a:srcRect b="16176"/>
          <a:stretch>
            <a:fillRect/>
          </a:stretch>
        </p:blipFill>
        <p:spPr bwMode="auto">
          <a:xfrm>
            <a:off x="5257800" y="1676400"/>
            <a:ext cx="38862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4" name="Picture 22" descr="climate c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6200" y="2057400"/>
            <a:ext cx="5257800" cy="394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763"/>
          <p:cNvGrpSpPr>
            <a:grpSpLocks/>
          </p:cNvGrpSpPr>
          <p:nvPr/>
        </p:nvGrpSpPr>
        <p:grpSpPr bwMode="auto">
          <a:xfrm>
            <a:off x="3352800" y="1676400"/>
            <a:ext cx="5791200" cy="4343400"/>
            <a:chOff x="2160" y="1248"/>
            <a:chExt cx="3600" cy="2319"/>
          </a:xfrm>
        </p:grpSpPr>
        <p:pic>
          <p:nvPicPr>
            <p:cNvPr id="10250" name="Picture 76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0" y="1248"/>
              <a:ext cx="3600" cy="2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51" name="Oval 765"/>
            <p:cNvSpPr>
              <a:spLocks noChangeArrowheads="1"/>
            </p:cNvSpPr>
            <p:nvPr/>
          </p:nvSpPr>
          <p:spPr bwMode="auto">
            <a:xfrm>
              <a:off x="3696" y="2400"/>
              <a:ext cx="960" cy="288"/>
            </a:xfrm>
            <a:prstGeom prst="ellipse">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en-US" sz="3200">
                <a:solidFill>
                  <a:srgbClr val="FFFF00"/>
                </a:solidFill>
                <a:latin typeface="Arial"/>
                <a:ea typeface="+mn-ea"/>
              </a:endParaRPr>
            </a:p>
          </p:txBody>
        </p:sp>
      </p:grpSp>
      <p:sp>
        <p:nvSpPr>
          <p:cNvPr id="3" name="TextBox 2"/>
          <p:cNvSpPr txBox="1"/>
          <p:nvPr/>
        </p:nvSpPr>
        <p:spPr>
          <a:xfrm>
            <a:off x="3677007" y="6211669"/>
            <a:ext cx="3134191" cy="646331"/>
          </a:xfrm>
          <a:prstGeom prst="rect">
            <a:avLst/>
          </a:prstGeom>
          <a:noFill/>
        </p:spPr>
        <p:txBody>
          <a:bodyPr wrap="none" rtlCol="0">
            <a:spAutoFit/>
          </a:bodyPr>
          <a:lstStyle/>
          <a:p>
            <a:r>
              <a:rPr lang="en-US" sz="3600" dirty="0" smtClean="0"/>
              <a:t>Or more </a:t>
            </a:r>
            <a:r>
              <a:rPr lang="en-US" sz="3600" dirty="0" err="1" smtClean="0"/>
              <a:t>eratic</a:t>
            </a:r>
            <a:endParaRPr lang="en-US" sz="3600" dirty="0"/>
          </a:p>
        </p:txBody>
      </p:sp>
    </p:spTree>
    <p:extLst>
      <p:ext uri="{BB962C8B-B14F-4D97-AF65-F5344CB8AC3E}">
        <p14:creationId xmlns:p14="http://schemas.microsoft.com/office/powerpoint/2010/main" val="6972603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blinds(horizontal)">
                                      <p:cBhvr>
                                        <p:cTn id="7" dur="500"/>
                                        <p:tgtEl>
                                          <p:spTgt spid="3075">
                                            <p:txEl>
                                              <p:pRg st="0" end="0"/>
                                            </p:txEl>
                                          </p:spTgt>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3075">
                                            <p:txEl>
                                              <p:pRg st="1" end="1"/>
                                            </p:txEl>
                                          </p:spTgt>
                                        </p:tgtEl>
                                        <p:attrNameLst>
                                          <p:attrName>style.visibility</p:attrName>
                                        </p:attrNameLst>
                                      </p:cBhvr>
                                      <p:to>
                                        <p:strVal val="visible"/>
                                      </p:to>
                                    </p:set>
                                    <p:animEffect transition="in" filter="blinds(horizontal)">
                                      <p:cBhvr>
                                        <p:cTn id="16" dur="500"/>
                                        <p:tgtEl>
                                          <p:spTgt spid="3075">
                                            <p:txEl>
                                              <p:pRg st="1" end="1"/>
                                            </p:txEl>
                                          </p:spTgt>
                                        </p:tgtEl>
                                      </p:cBhvr>
                                    </p:animEffect>
                                  </p:childTnLst>
                                </p:cTn>
                              </p:par>
                            </p:childTnLst>
                          </p:cTn>
                        </p:par>
                        <p:par>
                          <p:cTn id="17" fill="hold" nodeType="afterGroup">
                            <p:stCondLst>
                              <p:cond delay="500"/>
                            </p:stCondLst>
                            <p:childTnLst>
                              <p:par>
                                <p:cTn id="18" presetID="22" presetClass="entr" presetSubtype="1" fill="hold" nodeType="afterEffect">
                                  <p:stCondLst>
                                    <p:cond delay="0"/>
                                  </p:stCondLst>
                                  <p:childTnLst>
                                    <p:set>
                                      <p:cBhvr>
                                        <p:cTn id="19" dur="1" fill="hold">
                                          <p:stCondLst>
                                            <p:cond delay="0"/>
                                          </p:stCondLst>
                                        </p:cTn>
                                        <p:tgtEl>
                                          <p:spTgt spid="1980421"/>
                                        </p:tgtEl>
                                        <p:attrNameLst>
                                          <p:attrName>style.visibility</p:attrName>
                                        </p:attrNameLst>
                                      </p:cBhvr>
                                      <p:to>
                                        <p:strVal val="visible"/>
                                      </p:to>
                                    </p:set>
                                    <p:animEffect transition="in" filter="wipe(up)">
                                      <p:cBhvr>
                                        <p:cTn id="20" dur="500"/>
                                        <p:tgtEl>
                                          <p:spTgt spid="1980421"/>
                                        </p:tgtEl>
                                      </p:cBhvr>
                                    </p:animEffect>
                                  </p:childTnLst>
                                  <p:subTnLst>
                                    <p:set>
                                      <p:cBhvr override="childStyle">
                                        <p:cTn dur="1" fill="hold" display="0" masterRel="nextClick" afterEffect="1"/>
                                        <p:tgtEl>
                                          <p:spTgt spid="1980421"/>
                                        </p:tgtEl>
                                        <p:attrNameLst>
                                          <p:attrName>style.visibility</p:attrName>
                                        </p:attrNameLst>
                                      </p:cBhvr>
                                      <p:to>
                                        <p:strVal val="hidden"/>
                                      </p:to>
                                    </p:set>
                                  </p:sub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3075">
                                            <p:txEl>
                                              <p:pRg st="2" end="2"/>
                                            </p:txEl>
                                          </p:spTgt>
                                        </p:tgtEl>
                                        <p:attrNameLst>
                                          <p:attrName>style.visibility</p:attrName>
                                        </p:attrNameLst>
                                      </p:cBhvr>
                                      <p:to>
                                        <p:strVal val="visible"/>
                                      </p:to>
                                    </p:set>
                                    <p:animEffect transition="in" filter="blinds(horizontal)">
                                      <p:cBhvr>
                                        <p:cTn id="25" dur="500"/>
                                        <p:tgtEl>
                                          <p:spTgt spid="3075">
                                            <p:txEl>
                                              <p:pRg st="2" end="2"/>
                                            </p:txEl>
                                          </p:spTgt>
                                        </p:tgtEl>
                                      </p:cBhvr>
                                    </p:animEffect>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up)">
                                      <p:cBhvr>
                                        <p:cTn id="29"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3075">
                                            <p:txEl>
                                              <p:pRg st="3" end="3"/>
                                            </p:txEl>
                                          </p:spTgt>
                                        </p:tgtEl>
                                        <p:attrNameLst>
                                          <p:attrName>style.visibility</p:attrName>
                                        </p:attrNameLst>
                                      </p:cBhvr>
                                      <p:to>
                                        <p:strVal val="visible"/>
                                      </p:to>
                                    </p:set>
                                    <p:animEffect transition="in" filter="blinds(horizontal)">
                                      <p:cBhvr>
                                        <p:cTn id="34" dur="500"/>
                                        <p:tgtEl>
                                          <p:spTgt spid="3075">
                                            <p:txEl>
                                              <p:pRg st="3" end="3"/>
                                            </p:txEl>
                                          </p:spTgt>
                                        </p:tgtEl>
                                      </p:cBhvr>
                                    </p:animEffect>
                                  </p:childTnLst>
                                </p:cTn>
                              </p:par>
                            </p:childTnLst>
                          </p:cTn>
                        </p:par>
                        <p:par>
                          <p:cTn id="35" fill="hold" nodeType="afterGroup">
                            <p:stCondLst>
                              <p:cond delay="500"/>
                            </p:stCondLst>
                            <p:childTnLst>
                              <p:par>
                                <p:cTn id="36" presetID="22" presetClass="entr" presetSubtype="1" fill="hold" nodeType="afterEffect">
                                  <p:stCondLst>
                                    <p:cond delay="0"/>
                                  </p:stCondLst>
                                  <p:childTnLst>
                                    <p:set>
                                      <p:cBhvr>
                                        <p:cTn id="37" dur="1" fill="hold">
                                          <p:stCondLst>
                                            <p:cond delay="0"/>
                                          </p:stCondLst>
                                        </p:cTn>
                                        <p:tgtEl>
                                          <p:spTgt spid="1981177"/>
                                        </p:tgtEl>
                                        <p:attrNameLst>
                                          <p:attrName>style.visibility</p:attrName>
                                        </p:attrNameLst>
                                      </p:cBhvr>
                                      <p:to>
                                        <p:strVal val="visible"/>
                                      </p:to>
                                    </p:set>
                                    <p:animEffect transition="in" filter="wipe(up)">
                                      <p:cBhvr>
                                        <p:cTn id="38" dur="500"/>
                                        <p:tgtEl>
                                          <p:spTgt spid="1981177"/>
                                        </p:tgtEl>
                                      </p:cBhvr>
                                    </p:animEffect>
                                  </p:childTnLst>
                                  <p:subTnLst>
                                    <p:set>
                                      <p:cBhvr override="childStyle">
                                        <p:cTn dur="1" fill="hold" display="0" masterRel="nextClick" afterEffect="1"/>
                                        <p:tgtEl>
                                          <p:spTgt spid="1981177"/>
                                        </p:tgtEl>
                                        <p:attrNameLst>
                                          <p:attrName>style.visibility</p:attrName>
                                        </p:attrNameLst>
                                      </p:cBhvr>
                                      <p:to>
                                        <p:strVal val="hidden"/>
                                      </p:to>
                                    </p:set>
                                  </p:sub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nodeType="clickEffect">
                                  <p:stCondLst>
                                    <p:cond delay="0"/>
                                  </p:stCondLst>
                                  <p:childTnLst>
                                    <p:set>
                                      <p:cBhvr>
                                        <p:cTn id="42" dur="1" fill="hold">
                                          <p:stCondLst>
                                            <p:cond delay="0"/>
                                          </p:stCondLst>
                                        </p:cTn>
                                        <p:tgtEl>
                                          <p:spTgt spid="3075">
                                            <p:txEl>
                                              <p:pRg st="4" end="4"/>
                                            </p:txEl>
                                          </p:spTgt>
                                        </p:tgtEl>
                                        <p:attrNameLst>
                                          <p:attrName>style.visibility</p:attrName>
                                        </p:attrNameLst>
                                      </p:cBhvr>
                                      <p:to>
                                        <p:strVal val="visible"/>
                                      </p:to>
                                    </p:set>
                                    <p:animEffect transition="in" filter="blinds(horizontal)">
                                      <p:cBhvr>
                                        <p:cTn id="43" dur="500"/>
                                        <p:tgtEl>
                                          <p:spTgt spid="3075">
                                            <p:txEl>
                                              <p:pRg st="4" end="4"/>
                                            </p:txEl>
                                          </p:spTgt>
                                        </p:tgtEl>
                                      </p:cBhvr>
                                    </p:animEffect>
                                  </p:childTnLst>
                                </p:cTn>
                              </p:par>
                            </p:childTnLst>
                          </p:cTn>
                        </p:par>
                        <p:par>
                          <p:cTn id="44" fill="hold" nodeType="afterGroup">
                            <p:stCondLst>
                              <p:cond delay="500"/>
                            </p:stCondLst>
                            <p:childTnLst>
                              <p:par>
                                <p:cTn id="45" presetID="22" presetClass="entr" presetSubtype="1" fill="hold" nodeType="afterEffect">
                                  <p:stCondLst>
                                    <p:cond delay="0"/>
                                  </p:stCondLst>
                                  <p:childTnLst>
                                    <p:set>
                                      <p:cBhvr>
                                        <p:cTn id="46" dur="1" fill="hold">
                                          <p:stCondLst>
                                            <p:cond delay="0"/>
                                          </p:stCondLst>
                                        </p:cTn>
                                        <p:tgtEl>
                                          <p:spTgt spid="3094"/>
                                        </p:tgtEl>
                                        <p:attrNameLst>
                                          <p:attrName>style.visibility</p:attrName>
                                        </p:attrNameLst>
                                      </p:cBhvr>
                                      <p:to>
                                        <p:strVal val="visible"/>
                                      </p:to>
                                    </p:set>
                                    <p:animEffect transition="in" filter="wipe(up)">
                                      <p:cBhvr>
                                        <p:cTn id="47" dur="500"/>
                                        <p:tgtEl>
                                          <p:spTgt spid="30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subTitle" idx="1"/>
          </p:nvPr>
        </p:nvSpPr>
        <p:spPr>
          <a:xfrm>
            <a:off x="1143000" y="6477000"/>
            <a:ext cx="8001000" cy="304800"/>
          </a:xfrm>
        </p:spPr>
        <p:txBody>
          <a:bodyPr/>
          <a:lstStyle/>
          <a:p>
            <a:pPr algn="l" eaLnBrk="1" hangingPunct="1"/>
            <a:r>
              <a:rPr lang="it-IT" sz="1100" b="1" smtClean="0">
                <a:solidFill>
                  <a:srgbClr val="5BAC35"/>
                </a:solidFill>
              </a:rPr>
              <a:t>CGIAR Research Program on Dryland Agricultural Production Systems – Launch Meeting, Amman 21-23 May 2013</a:t>
            </a:r>
          </a:p>
        </p:txBody>
      </p:sp>
      <p:sp>
        <p:nvSpPr>
          <p:cNvPr id="3075" name="Rectangle 8"/>
          <p:cNvSpPr>
            <a:spLocks noChangeArrowheads="1"/>
          </p:cNvSpPr>
          <p:nvPr/>
        </p:nvSpPr>
        <p:spPr bwMode="auto">
          <a:xfrm>
            <a:off x="1219200" y="6324600"/>
            <a:ext cx="7924800" cy="76200"/>
          </a:xfrm>
          <a:prstGeom prst="rect">
            <a:avLst/>
          </a:prstGeom>
          <a:solidFill>
            <a:srgbClr val="5BAC35"/>
          </a:solidFill>
          <a:ln w="9525">
            <a:noFill/>
            <a:miter lim="800000"/>
            <a:headEnd/>
            <a:tailEnd/>
          </a:ln>
        </p:spPr>
        <p:txBody>
          <a:bodyPr wrap="none" anchor="ctr"/>
          <a:lstStyle/>
          <a:p>
            <a:endParaRPr lang="en-US"/>
          </a:p>
        </p:txBody>
      </p:sp>
      <p:sp>
        <p:nvSpPr>
          <p:cNvPr id="3076" name="Rectangle 9"/>
          <p:cNvSpPr>
            <a:spLocks noChangeArrowheads="1"/>
          </p:cNvSpPr>
          <p:nvPr/>
        </p:nvSpPr>
        <p:spPr bwMode="auto">
          <a:xfrm>
            <a:off x="358775" y="1438275"/>
            <a:ext cx="7337425" cy="3895725"/>
          </a:xfrm>
          <a:prstGeom prst="rect">
            <a:avLst/>
          </a:prstGeom>
          <a:noFill/>
          <a:ln w="9525">
            <a:noFill/>
            <a:miter lim="800000"/>
            <a:headEnd/>
            <a:tailEnd/>
          </a:ln>
        </p:spPr>
        <p:txBody>
          <a:bodyPr lIns="0" tIns="0" rIns="0" bIns="0" anchor="ctr"/>
          <a:lstStyle/>
          <a:p>
            <a:pPr eaLnBrk="1" hangingPunct="1">
              <a:lnSpc>
                <a:spcPct val="120000"/>
              </a:lnSpc>
            </a:pPr>
            <a:endParaRPr lang="it-IT" dirty="0"/>
          </a:p>
        </p:txBody>
      </p:sp>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eaLnBrk="1" hangingPunct="1"/>
            <a:r>
              <a:rPr lang="it-IT" sz="3600" b="1">
                <a:solidFill>
                  <a:schemeClr val="bg1"/>
                </a:solidFill>
              </a:rPr>
              <a:t>Title</a:t>
            </a:r>
            <a:endParaRPr lang="it-IT" sz="4400">
              <a:solidFill>
                <a:schemeClr val="tx2"/>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914400" y="304800"/>
            <a:ext cx="7772400" cy="685800"/>
          </a:xfrm>
          <a:prstGeom prst="rect">
            <a:avLst/>
          </a:prstGeom>
          <a:noFill/>
          <a:ln w="9525">
            <a:noFill/>
            <a:miter lim="800000"/>
            <a:headEnd/>
            <a:tailEnd/>
          </a:ln>
        </p:spPr>
        <p:txBody>
          <a:bodyPr wrap="none" lIns="0" tIns="0" rIns="0" bIns="0" anchor="ctr"/>
          <a:lstStyle/>
          <a:p>
            <a:pPr eaLnBrk="1" hangingPunct="1"/>
            <a:r>
              <a:rPr lang="it-IT" sz="4400" dirty="0" smtClean="0">
                <a:solidFill>
                  <a:schemeClr val="bg1"/>
                </a:solidFill>
              </a:rPr>
              <a:t>Prominant Features of Drylands</a:t>
            </a:r>
            <a:endParaRPr lang="it-IT" sz="4400" dirty="0">
              <a:solidFill>
                <a:schemeClr val="tx2"/>
              </a:solidFill>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2312429303"/>
              </p:ext>
            </p:extLst>
          </p:nvPr>
        </p:nvGraphicFramePr>
        <p:xfrm>
          <a:off x="-41275" y="1224729"/>
          <a:ext cx="9185275" cy="6217854"/>
        </p:xfrm>
        <a:graphic>
          <a:graphicData uri="http://schemas.openxmlformats.org/presentationml/2006/ole">
            <mc:AlternateContent xmlns:mc="http://schemas.openxmlformats.org/markup-compatibility/2006">
              <mc:Choice xmlns:v="urn:schemas-microsoft-com:vml" Requires="v">
                <p:oleObj spid="_x0000_s3128" name="Image" r:id="rId4" imgW="10057143" imgH="6704762" progId="Photoshop.Image.6">
                  <p:embed/>
                </p:oleObj>
              </mc:Choice>
              <mc:Fallback>
                <p:oleObj name="Image" r:id="rId4" imgW="10057143" imgH="6704762" progId="Photoshop.Image.6">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275" y="1224729"/>
                        <a:ext cx="9185275" cy="6217854"/>
                      </a:xfrm>
                      <a:prstGeom prst="rect">
                        <a:avLst/>
                      </a:prstGeom>
                      <a:noFill/>
                      <a:ln>
                        <a:noFill/>
                      </a:ln>
                      <a:effectLst/>
                    </p:spPr>
                  </p:pic>
                </p:oleObj>
              </mc:Fallback>
            </mc:AlternateContent>
          </a:graphicData>
        </a:graphic>
      </p:graphicFrame>
      <p:pic>
        <p:nvPicPr>
          <p:cNvPr id="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54111" y="1258888"/>
            <a:ext cx="6019800" cy="2490678"/>
          </a:xfrm>
          <a:prstGeom prst="rect">
            <a:avLst/>
          </a:prstGeom>
          <a:ln>
            <a:noFill/>
          </a:ln>
          <a:effectLst/>
        </p:spPr>
      </p:pic>
      <p:sp>
        <p:nvSpPr>
          <p:cNvPr id="5" name="TextBox 4"/>
          <p:cNvSpPr txBox="1"/>
          <p:nvPr/>
        </p:nvSpPr>
        <p:spPr>
          <a:xfrm>
            <a:off x="609600" y="6211669"/>
            <a:ext cx="5827236" cy="646331"/>
          </a:xfrm>
          <a:prstGeom prst="rect">
            <a:avLst/>
          </a:prstGeom>
          <a:noFill/>
        </p:spPr>
        <p:txBody>
          <a:bodyPr wrap="none" rtlCol="0">
            <a:spAutoFit/>
          </a:bodyPr>
          <a:lstStyle/>
          <a:p>
            <a:r>
              <a:rPr lang="en-US" sz="3600" dirty="0" smtClean="0">
                <a:solidFill>
                  <a:schemeClr val="bg1"/>
                </a:solidFill>
              </a:rPr>
              <a:t>Also disempowered women</a:t>
            </a:r>
            <a:endParaRPr lang="en-US" sz="3600" dirty="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subTitle" idx="1"/>
          </p:nvPr>
        </p:nvSpPr>
        <p:spPr>
          <a:xfrm>
            <a:off x="1143000" y="6477000"/>
            <a:ext cx="8001000" cy="304800"/>
          </a:xfrm>
        </p:spPr>
        <p:txBody>
          <a:bodyPr/>
          <a:lstStyle/>
          <a:p>
            <a:pPr algn="l" eaLnBrk="1" hangingPunct="1"/>
            <a:r>
              <a:rPr lang="it-IT" sz="1100" b="1" smtClean="0">
                <a:solidFill>
                  <a:srgbClr val="5BAC35"/>
                </a:solidFill>
              </a:rPr>
              <a:t>CGIAR Research Program on Dryland Agricultural Production Systems – Launch Meeting, Amman 21-23 May 2013</a:t>
            </a:r>
          </a:p>
        </p:txBody>
      </p:sp>
      <p:sp>
        <p:nvSpPr>
          <p:cNvPr id="3075" name="Rectangle 8"/>
          <p:cNvSpPr>
            <a:spLocks noChangeArrowheads="1"/>
          </p:cNvSpPr>
          <p:nvPr/>
        </p:nvSpPr>
        <p:spPr bwMode="auto">
          <a:xfrm>
            <a:off x="1219200" y="6324600"/>
            <a:ext cx="7924800" cy="76200"/>
          </a:xfrm>
          <a:prstGeom prst="rect">
            <a:avLst/>
          </a:prstGeom>
          <a:solidFill>
            <a:srgbClr val="5BAC35"/>
          </a:solidFill>
          <a:ln w="9525">
            <a:noFill/>
            <a:miter lim="800000"/>
            <a:headEnd/>
            <a:tailEnd/>
          </a:ln>
        </p:spPr>
        <p:txBody>
          <a:bodyPr wrap="none" anchor="ctr"/>
          <a:lstStyle/>
          <a:p>
            <a:endParaRPr lang="en-US"/>
          </a:p>
        </p:txBody>
      </p:sp>
      <p:sp>
        <p:nvSpPr>
          <p:cNvPr id="3076" name="Rectangle 9"/>
          <p:cNvSpPr>
            <a:spLocks noChangeArrowheads="1"/>
          </p:cNvSpPr>
          <p:nvPr/>
        </p:nvSpPr>
        <p:spPr bwMode="auto">
          <a:xfrm>
            <a:off x="358775" y="1438275"/>
            <a:ext cx="7337425" cy="3895725"/>
          </a:xfrm>
          <a:prstGeom prst="rect">
            <a:avLst/>
          </a:prstGeom>
          <a:noFill/>
          <a:ln w="9525">
            <a:noFill/>
            <a:miter lim="800000"/>
            <a:headEnd/>
            <a:tailEnd/>
          </a:ln>
        </p:spPr>
        <p:txBody>
          <a:bodyPr lIns="0" tIns="0" rIns="0" bIns="0" anchor="ctr"/>
          <a:lstStyle/>
          <a:p>
            <a:pPr eaLnBrk="1" hangingPunct="1">
              <a:lnSpc>
                <a:spcPct val="120000"/>
              </a:lnSpc>
            </a:pPr>
            <a:endParaRPr lang="it-IT" dirty="0"/>
          </a:p>
        </p:txBody>
      </p:sp>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eaLnBrk="1" hangingPunct="1"/>
            <a:r>
              <a:rPr lang="it-IT" sz="3600" b="1">
                <a:solidFill>
                  <a:schemeClr val="bg1"/>
                </a:solidFill>
              </a:rPr>
              <a:t>Title</a:t>
            </a:r>
            <a:endParaRPr lang="it-IT" sz="4400">
              <a:solidFill>
                <a:schemeClr val="tx2"/>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7883"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28600"/>
            <a:ext cx="8785225" cy="990600"/>
          </a:xfrm>
          <a:prstGeom prst="rect">
            <a:avLst/>
          </a:prstGeom>
          <a:noFill/>
          <a:ln w="9525">
            <a:noFill/>
            <a:miter lim="800000"/>
            <a:headEnd/>
            <a:tailEnd/>
          </a:ln>
        </p:spPr>
        <p:txBody>
          <a:bodyPr wrap="none" lIns="0" tIns="0" rIns="0" bIns="0" anchor="ctr"/>
          <a:lstStyle/>
          <a:p>
            <a:pPr algn="ctr" eaLnBrk="1" hangingPunct="1"/>
            <a:r>
              <a:rPr lang="it-IT" sz="4400" dirty="0" smtClean="0">
                <a:solidFill>
                  <a:schemeClr val="bg1"/>
                </a:solidFill>
              </a:rPr>
              <a:t>Drylands Systems</a:t>
            </a:r>
            <a:endParaRPr lang="it-IT" sz="4400" dirty="0">
              <a:solidFill>
                <a:schemeClr val="tx2"/>
              </a:solidFill>
            </a:endParaRPr>
          </a:p>
        </p:txBody>
      </p:sp>
      <p:sp>
        <p:nvSpPr>
          <p:cNvPr id="10" name="Content Placeholder 2"/>
          <p:cNvSpPr txBox="1">
            <a:spLocks/>
          </p:cNvSpPr>
          <p:nvPr/>
        </p:nvSpPr>
        <p:spPr bwMode="auto">
          <a:xfrm>
            <a:off x="866698" y="2133600"/>
            <a:ext cx="7410603" cy="3519322"/>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ea typeface="+mn-ea"/>
              </a:defRPr>
            </a:lvl2pPr>
            <a:lvl3pPr marL="914400" indent="0" algn="ctr" rtl="0" eaLnBrk="0" fontAlgn="base" hangingPunct="0">
              <a:spcBef>
                <a:spcPct val="20000"/>
              </a:spcBef>
              <a:spcAft>
                <a:spcPct val="0"/>
              </a:spcAft>
              <a:buNone/>
              <a:defRPr sz="2400">
                <a:solidFill>
                  <a:schemeClr val="tx1"/>
                </a:solidFill>
                <a:latin typeface="+mn-lt"/>
                <a:ea typeface="+mn-ea"/>
              </a:defRPr>
            </a:lvl3pPr>
            <a:lvl4pPr marL="1371600" indent="0" algn="ctr" rtl="0" eaLnBrk="0" fontAlgn="base" hangingPunct="0">
              <a:spcBef>
                <a:spcPct val="20000"/>
              </a:spcBef>
              <a:spcAft>
                <a:spcPct val="0"/>
              </a:spcAft>
              <a:buNone/>
              <a:defRPr sz="2000">
                <a:solidFill>
                  <a:schemeClr val="tx1"/>
                </a:solidFill>
                <a:latin typeface="+mn-lt"/>
                <a:ea typeface="+mn-ea"/>
              </a:defRPr>
            </a:lvl4pPr>
            <a:lvl5pPr marL="1828800" indent="0" algn="ctr" rtl="0" eaLnBrk="0" fontAlgn="base" hangingPunct="0">
              <a:spcBef>
                <a:spcPct val="20000"/>
              </a:spcBef>
              <a:spcAft>
                <a:spcPct val="0"/>
              </a:spcAft>
              <a:buNone/>
              <a:defRPr sz="2000">
                <a:solidFill>
                  <a:schemeClr val="tx1"/>
                </a:solidFill>
                <a:latin typeface="+mn-lt"/>
                <a:ea typeface="+mn-ea"/>
              </a:defRPr>
            </a:lvl5pPr>
            <a:lvl6pPr marL="2286000" indent="0" algn="ctr" rtl="0" fontAlgn="base">
              <a:spcBef>
                <a:spcPct val="20000"/>
              </a:spcBef>
              <a:spcAft>
                <a:spcPct val="0"/>
              </a:spcAft>
              <a:buNone/>
              <a:defRPr sz="2000">
                <a:solidFill>
                  <a:schemeClr val="tx1"/>
                </a:solidFill>
                <a:latin typeface="+mn-lt"/>
                <a:ea typeface="+mn-ea"/>
              </a:defRPr>
            </a:lvl6pPr>
            <a:lvl7pPr marL="2743200" indent="0" algn="ctr" rtl="0" fontAlgn="base">
              <a:spcBef>
                <a:spcPct val="20000"/>
              </a:spcBef>
              <a:spcAft>
                <a:spcPct val="0"/>
              </a:spcAft>
              <a:buNone/>
              <a:defRPr sz="2000">
                <a:solidFill>
                  <a:schemeClr val="tx1"/>
                </a:solidFill>
                <a:latin typeface="+mn-lt"/>
                <a:ea typeface="+mn-ea"/>
              </a:defRPr>
            </a:lvl7pPr>
            <a:lvl8pPr marL="3200400" indent="0" algn="ctr" rtl="0" fontAlgn="base">
              <a:spcBef>
                <a:spcPct val="20000"/>
              </a:spcBef>
              <a:spcAft>
                <a:spcPct val="0"/>
              </a:spcAft>
              <a:buNone/>
              <a:defRPr sz="2000">
                <a:solidFill>
                  <a:schemeClr val="tx1"/>
                </a:solidFill>
                <a:latin typeface="+mn-lt"/>
                <a:ea typeface="+mn-ea"/>
              </a:defRPr>
            </a:lvl8pPr>
            <a:lvl9pPr marL="3657600" indent="0" algn="ctr" rtl="0" fontAlgn="base">
              <a:spcBef>
                <a:spcPct val="20000"/>
              </a:spcBef>
              <a:spcAft>
                <a:spcPct val="0"/>
              </a:spcAft>
              <a:buNone/>
              <a:defRPr sz="2000">
                <a:solidFill>
                  <a:schemeClr val="tx1"/>
                </a:solidFill>
                <a:latin typeface="+mn-lt"/>
                <a:ea typeface="+mn-ea"/>
              </a:defRPr>
            </a:lvl9pPr>
          </a:lstStyle>
          <a:p>
            <a:r>
              <a:rPr lang="en-US" sz="3600" kern="0" dirty="0" smtClean="0"/>
              <a:t>Dryland Systems targets the poor and highly vulnerable populations of dry areas in developing countries and the agricultural systems on which they depend</a:t>
            </a:r>
            <a:endParaRPr lang="en-US" sz="3600" kern="0" dirty="0"/>
          </a:p>
        </p:txBody>
      </p:sp>
    </p:spTree>
    <p:extLst>
      <p:ext uri="{BB962C8B-B14F-4D97-AF65-F5344CB8AC3E}">
        <p14:creationId xmlns:p14="http://schemas.microsoft.com/office/powerpoint/2010/main" val="1167719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subTitle" idx="1"/>
          </p:nvPr>
        </p:nvSpPr>
        <p:spPr>
          <a:xfrm>
            <a:off x="1143000" y="6477000"/>
            <a:ext cx="8001000" cy="304800"/>
          </a:xfrm>
        </p:spPr>
        <p:txBody>
          <a:bodyPr/>
          <a:lstStyle/>
          <a:p>
            <a:pPr algn="l" eaLnBrk="1" hangingPunct="1"/>
            <a:r>
              <a:rPr lang="it-IT" sz="1100" b="1" smtClean="0">
                <a:solidFill>
                  <a:srgbClr val="5BAC35"/>
                </a:solidFill>
              </a:rPr>
              <a:t>CGIAR Research Program on Dryland Agricultural Production Systems – Launch Meeting, Amman 21-23 May 2013</a:t>
            </a:r>
          </a:p>
        </p:txBody>
      </p:sp>
      <p:sp>
        <p:nvSpPr>
          <p:cNvPr id="3075" name="Rectangle 8"/>
          <p:cNvSpPr>
            <a:spLocks noChangeArrowheads="1"/>
          </p:cNvSpPr>
          <p:nvPr/>
        </p:nvSpPr>
        <p:spPr bwMode="auto">
          <a:xfrm>
            <a:off x="1219200" y="6324600"/>
            <a:ext cx="7924800" cy="76200"/>
          </a:xfrm>
          <a:prstGeom prst="rect">
            <a:avLst/>
          </a:prstGeom>
          <a:solidFill>
            <a:srgbClr val="5BAC35"/>
          </a:solidFill>
          <a:ln w="9525">
            <a:noFill/>
            <a:miter lim="800000"/>
            <a:headEnd/>
            <a:tailEnd/>
          </a:ln>
        </p:spPr>
        <p:txBody>
          <a:bodyPr wrap="none" anchor="ctr"/>
          <a:lstStyle/>
          <a:p>
            <a:endParaRPr lang="en-US"/>
          </a:p>
        </p:txBody>
      </p:sp>
      <p:sp>
        <p:nvSpPr>
          <p:cNvPr id="3076" name="Rectangle 9"/>
          <p:cNvSpPr>
            <a:spLocks noChangeArrowheads="1"/>
          </p:cNvSpPr>
          <p:nvPr/>
        </p:nvSpPr>
        <p:spPr bwMode="auto">
          <a:xfrm>
            <a:off x="358775" y="1438275"/>
            <a:ext cx="7337425" cy="3895725"/>
          </a:xfrm>
          <a:prstGeom prst="rect">
            <a:avLst/>
          </a:prstGeom>
          <a:noFill/>
          <a:ln w="9525">
            <a:noFill/>
            <a:miter lim="800000"/>
            <a:headEnd/>
            <a:tailEnd/>
          </a:ln>
        </p:spPr>
        <p:txBody>
          <a:bodyPr lIns="0" tIns="0" rIns="0" bIns="0" anchor="ctr"/>
          <a:lstStyle/>
          <a:p>
            <a:pPr eaLnBrk="1" hangingPunct="1">
              <a:lnSpc>
                <a:spcPct val="120000"/>
              </a:lnSpc>
            </a:pPr>
            <a:endParaRPr lang="it-IT" dirty="0"/>
          </a:p>
        </p:txBody>
      </p:sp>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eaLnBrk="1" hangingPunct="1"/>
            <a:r>
              <a:rPr lang="it-IT" sz="3600" b="1">
                <a:solidFill>
                  <a:schemeClr val="bg1"/>
                </a:solidFill>
              </a:rPr>
              <a:t>Title</a:t>
            </a:r>
            <a:endParaRPr lang="it-IT" sz="4400">
              <a:solidFill>
                <a:schemeClr val="tx2"/>
              </a:solidFill>
            </a:endParaRPr>
          </a:p>
        </p:txBody>
      </p:sp>
      <p:pic>
        <p:nvPicPr>
          <p:cNvPr id="3078" name="Picture 7" descr="C:\Users\DIABLO\Desktop\Banner.jpg"/>
          <p:cNvPicPr>
            <a:picLocks noChangeAspect="1" noChangeArrowheads="1"/>
          </p:cNvPicPr>
          <p:nvPr/>
        </p:nvPicPr>
        <p:blipFill>
          <a:blip r:embed="rId2"/>
          <a:srcRect/>
          <a:stretch>
            <a:fillRect/>
          </a:stretch>
        </p:blipFill>
        <p:spPr bwMode="auto">
          <a:xfrm>
            <a:off x="-7883"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28600"/>
            <a:ext cx="8785225" cy="990600"/>
          </a:xfrm>
          <a:prstGeom prst="rect">
            <a:avLst/>
          </a:prstGeom>
          <a:noFill/>
          <a:ln w="9525">
            <a:noFill/>
            <a:miter lim="800000"/>
            <a:headEnd/>
            <a:tailEnd/>
          </a:ln>
        </p:spPr>
        <p:txBody>
          <a:bodyPr wrap="none" lIns="0" tIns="0" rIns="0" bIns="0" anchor="ctr"/>
          <a:lstStyle/>
          <a:p>
            <a:pPr algn="ctr" eaLnBrk="1" hangingPunct="1"/>
            <a:r>
              <a:rPr lang="it-IT" sz="4400" dirty="0" smtClean="0">
                <a:solidFill>
                  <a:schemeClr val="bg1"/>
                </a:solidFill>
              </a:rPr>
              <a:t>Conceptual Research Framework</a:t>
            </a:r>
            <a:endParaRPr lang="it-IT" sz="4400" dirty="0">
              <a:solidFill>
                <a:schemeClr val="tx2"/>
              </a:solidFill>
            </a:endParaRPr>
          </a:p>
        </p:txBody>
      </p:sp>
      <p:pic>
        <p:nvPicPr>
          <p:cNvPr id="10" name="Imagen 3"/>
          <p:cNvPicPr/>
          <p:nvPr/>
        </p:nvPicPr>
        <p:blipFill>
          <a:blip r:embed="rId3" cstate="print"/>
          <a:srcRect/>
          <a:stretch>
            <a:fillRect/>
          </a:stretch>
        </p:blipFill>
        <p:spPr bwMode="auto">
          <a:xfrm>
            <a:off x="3714760" y="1632000"/>
            <a:ext cx="5072082" cy="4286268"/>
          </a:xfrm>
          <a:prstGeom prst="rect">
            <a:avLst/>
          </a:prstGeom>
          <a:noFill/>
          <a:ln w="9525">
            <a:noFill/>
            <a:miter lim="800000"/>
            <a:headEnd/>
            <a:tailEnd/>
          </a:ln>
        </p:spPr>
      </p:pic>
      <p:sp>
        <p:nvSpPr>
          <p:cNvPr id="11" name="TextBox 10"/>
          <p:cNvSpPr txBox="1"/>
          <p:nvPr/>
        </p:nvSpPr>
        <p:spPr>
          <a:xfrm>
            <a:off x="285720" y="1450087"/>
            <a:ext cx="3429024" cy="4462760"/>
          </a:xfrm>
          <a:prstGeom prst="rect">
            <a:avLst/>
          </a:prstGeom>
          <a:noFill/>
        </p:spPr>
        <p:txBody>
          <a:bodyPr wrap="square" rtlCol="0">
            <a:spAutoFit/>
          </a:bodyPr>
          <a:lstStyle/>
          <a:p>
            <a:pPr lvl="0"/>
            <a:r>
              <a:rPr lang="en-US" b="1" i="1" dirty="0" smtClean="0">
                <a:solidFill>
                  <a:schemeClr val="bg1"/>
                </a:solidFill>
                <a:latin typeface="Arial Narrow" pitchFamily="34" charset="0"/>
                <a:ea typeface="Calibri" pitchFamily="34" charset="0"/>
                <a:cs typeface="Times New Roman" pitchFamily="18" charset="0"/>
              </a:rPr>
              <a:t>SRT1: Approaches and models for strengthening innovation systems, building stakeholder innovation capacity, and linking knowledge to </a:t>
            </a:r>
          </a:p>
          <a:p>
            <a:pPr lvl="0"/>
            <a:r>
              <a:rPr lang="en-US" b="1" i="1" dirty="0" smtClean="0">
                <a:solidFill>
                  <a:schemeClr val="bg1"/>
                </a:solidFill>
                <a:latin typeface="Arial Narrow" pitchFamily="34" charset="0"/>
                <a:ea typeface="Calibri" pitchFamily="34" charset="0"/>
                <a:cs typeface="Times New Roman" pitchFamily="18" charset="0"/>
              </a:rPr>
              <a:t>policy action</a:t>
            </a:r>
            <a:endParaRPr lang="en-US" sz="1100" b="1" dirty="0" smtClean="0">
              <a:solidFill>
                <a:schemeClr val="bg1"/>
              </a:solidFill>
              <a:latin typeface="Arial Narrow" pitchFamily="34" charset="0"/>
              <a:cs typeface="Arial" pitchFamily="34" charset="0"/>
            </a:endParaRPr>
          </a:p>
          <a:p>
            <a:pPr lvl="0" eaLnBrk="0" hangingPunct="0"/>
            <a:endParaRPr lang="en-US" sz="2000" b="1" i="1" dirty="0" smtClean="0">
              <a:latin typeface="Arial Narrow" pitchFamily="34" charset="0"/>
              <a:ea typeface="Calibri" pitchFamily="34" charset="0"/>
              <a:cs typeface="Times New Roman" pitchFamily="18" charset="0"/>
            </a:endParaRPr>
          </a:p>
          <a:p>
            <a:pPr lvl="0" eaLnBrk="0" hangingPunct="0"/>
            <a:r>
              <a:rPr lang="en-US" sz="2000" b="1" i="1" dirty="0" smtClean="0">
                <a:solidFill>
                  <a:srgbClr val="FF5050"/>
                </a:solidFill>
                <a:latin typeface="Arial Narrow" pitchFamily="34" charset="0"/>
                <a:ea typeface="Calibri" pitchFamily="34" charset="0"/>
                <a:cs typeface="Times New Roman" pitchFamily="18" charset="0"/>
              </a:rPr>
              <a:t>SRT2: Reducing vulnerability and managing risk</a:t>
            </a:r>
            <a:endParaRPr lang="en-US" sz="1800" b="1" dirty="0" smtClean="0">
              <a:solidFill>
                <a:srgbClr val="FF5050"/>
              </a:solidFill>
              <a:latin typeface="Arial Narrow" pitchFamily="34" charset="0"/>
              <a:cs typeface="Arial" pitchFamily="34" charset="0"/>
            </a:endParaRPr>
          </a:p>
          <a:p>
            <a:pPr lvl="0" eaLnBrk="0" hangingPunct="0"/>
            <a:endParaRPr lang="en-US" sz="2000" b="1" i="1" dirty="0" smtClean="0">
              <a:latin typeface="Arial Narrow" pitchFamily="34" charset="0"/>
              <a:ea typeface="Calibri" pitchFamily="34" charset="0"/>
              <a:cs typeface="Times New Roman" pitchFamily="18" charset="0"/>
            </a:endParaRPr>
          </a:p>
          <a:p>
            <a:pPr lvl="0" eaLnBrk="0" hangingPunct="0"/>
            <a:r>
              <a:rPr lang="en-US" sz="2000" b="1" i="1" dirty="0" smtClean="0">
                <a:solidFill>
                  <a:srgbClr val="009900"/>
                </a:solidFill>
                <a:latin typeface="Arial Narrow" pitchFamily="34" charset="0"/>
                <a:ea typeface="Calibri" pitchFamily="34" charset="0"/>
                <a:cs typeface="Times New Roman" pitchFamily="18" charset="0"/>
              </a:rPr>
              <a:t>SRT3: Sustainable intensification for more productive, profitable and diversified dryland agriculture with well-established linkages to markets</a:t>
            </a:r>
            <a:endParaRPr lang="en-US" sz="1800" b="1" dirty="0" smtClean="0">
              <a:solidFill>
                <a:srgbClr val="009900"/>
              </a:solidFill>
              <a:latin typeface="Arial Narrow" pitchFamily="34" charset="0"/>
              <a:cs typeface="Arial" pitchFamily="34" charset="0"/>
            </a:endParaRPr>
          </a:p>
          <a:p>
            <a:pPr lvl="0" eaLnBrk="0" hangingPunct="0"/>
            <a:endParaRPr lang="en-US" b="1" i="1" dirty="0" smtClean="0">
              <a:latin typeface="Arial Narrow" pitchFamily="34" charset="0"/>
              <a:ea typeface="Calibri" pitchFamily="34" charset="0"/>
              <a:cs typeface="Times New Roman" pitchFamily="18" charset="0"/>
            </a:endParaRPr>
          </a:p>
          <a:p>
            <a:pPr lvl="0" eaLnBrk="0" hangingPunct="0"/>
            <a:r>
              <a:rPr lang="en-US" b="1" i="1" dirty="0" smtClean="0">
                <a:solidFill>
                  <a:schemeClr val="bg1"/>
                </a:solidFill>
                <a:latin typeface="Arial Narrow" pitchFamily="34" charset="0"/>
                <a:ea typeface="Calibri" pitchFamily="34" charset="0"/>
                <a:cs typeface="Times New Roman" pitchFamily="18" charset="0"/>
              </a:rPr>
              <a:t>SRT4: Measuring impacts and cross-regional synthesis</a:t>
            </a:r>
            <a:endParaRPr lang="en-US" b="1" dirty="0">
              <a:solidFill>
                <a:schemeClr val="bg1"/>
              </a:solidFill>
              <a:latin typeface="Arial Narrow" pitchFamily="34" charset="0"/>
            </a:endParaRPr>
          </a:p>
        </p:txBody>
      </p:sp>
    </p:spTree>
    <p:extLst>
      <p:ext uri="{BB962C8B-B14F-4D97-AF65-F5344CB8AC3E}">
        <p14:creationId xmlns:p14="http://schemas.microsoft.com/office/powerpoint/2010/main" val="33646112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95999564"/>
              </p:ext>
            </p:extLst>
          </p:nvPr>
        </p:nvGraphicFramePr>
        <p:xfrm>
          <a:off x="304800" y="304801"/>
          <a:ext cx="8534400" cy="6417797"/>
        </p:xfrm>
        <a:graphic>
          <a:graphicData uri="http://schemas.openxmlformats.org/drawingml/2006/table">
            <a:tbl>
              <a:tblPr firstRow="1" firstCol="1" bandRow="1">
                <a:tableStyleId>{5C22544A-7EE6-4342-B048-85BDC9FD1C3A}</a:tableStyleId>
              </a:tblPr>
              <a:tblGrid>
                <a:gridCol w="3523105"/>
                <a:gridCol w="5011295"/>
              </a:tblGrid>
              <a:tr h="293731">
                <a:tc>
                  <a:txBody>
                    <a:bodyPr/>
                    <a:lstStyle/>
                    <a:p>
                      <a:pPr marL="0" marR="0" indent="-457200" algn="ctr">
                        <a:lnSpc>
                          <a:spcPct val="100000"/>
                        </a:lnSpc>
                        <a:spcBef>
                          <a:spcPts val="0"/>
                        </a:spcBef>
                        <a:spcAft>
                          <a:spcPts val="0"/>
                        </a:spcAft>
                      </a:pPr>
                      <a:r>
                        <a:rPr lang="en-US" sz="1400" dirty="0">
                          <a:effectLst/>
                        </a:rPr>
                        <a:t>Strategic Research Theme</a:t>
                      </a:r>
                      <a:endParaRPr lang="en-US" sz="1200" dirty="0">
                        <a:effectLst/>
                        <a:latin typeface="Calibri"/>
                        <a:ea typeface="Calibri"/>
                        <a:cs typeface="Times New Roman"/>
                      </a:endParaRPr>
                    </a:p>
                  </a:txBody>
                  <a:tcPr marL="49696" marR="49696" marT="0" marB="0"/>
                </a:tc>
                <a:tc>
                  <a:txBody>
                    <a:bodyPr/>
                    <a:lstStyle/>
                    <a:p>
                      <a:pPr marL="0" marR="0" indent="-457200" algn="ctr">
                        <a:lnSpc>
                          <a:spcPct val="100000"/>
                        </a:lnSpc>
                        <a:spcBef>
                          <a:spcPts val="0"/>
                        </a:spcBef>
                        <a:spcAft>
                          <a:spcPts val="0"/>
                        </a:spcAft>
                      </a:pPr>
                      <a:r>
                        <a:rPr lang="en-US" sz="1400" dirty="0">
                          <a:effectLst/>
                        </a:rPr>
                        <a:t>Output</a:t>
                      </a:r>
                      <a:endParaRPr lang="en-US" sz="1200" dirty="0">
                        <a:effectLst/>
                        <a:latin typeface="Calibri"/>
                        <a:ea typeface="Calibri"/>
                        <a:cs typeface="Times New Roman"/>
                      </a:endParaRPr>
                    </a:p>
                  </a:txBody>
                  <a:tcPr marL="49696" marR="49696" marT="0" marB="0"/>
                </a:tc>
              </a:tr>
              <a:tr h="828846">
                <a:tc rowSpan="3">
                  <a:txBody>
                    <a:bodyPr/>
                    <a:lstStyle/>
                    <a:p>
                      <a:pPr marL="342900" marR="0" lvl="0" indent="-342900">
                        <a:lnSpc>
                          <a:spcPct val="100000"/>
                        </a:lnSpc>
                        <a:spcBef>
                          <a:spcPts val="0"/>
                        </a:spcBef>
                        <a:spcAft>
                          <a:spcPts val="0"/>
                        </a:spcAft>
                        <a:buFont typeface="Arial" pitchFamily="34" charset="0"/>
                        <a:buChar char="•"/>
                      </a:pPr>
                      <a:r>
                        <a:rPr lang="en-US" sz="1600" dirty="0">
                          <a:effectLst/>
                        </a:rPr>
                        <a:t>Approaches and models for strengthening innovation systems, building stakeholder innovation capacity, and linking knowledge to policy action</a:t>
                      </a:r>
                      <a:endParaRPr lang="en-US" sz="1600" dirty="0">
                        <a:effectLst/>
                        <a:latin typeface="Calibri"/>
                        <a:ea typeface="Calibri"/>
                        <a:cs typeface="Times New Roman"/>
                      </a:endParaRPr>
                    </a:p>
                  </a:txBody>
                  <a:tcPr marL="49696" marR="49696" marT="0" marB="0"/>
                </a:tc>
                <a:tc>
                  <a:txBody>
                    <a:bodyPr/>
                    <a:lstStyle/>
                    <a:p>
                      <a:pPr marL="0" marR="0" lvl="0" indent="-457200">
                        <a:lnSpc>
                          <a:spcPct val="100000"/>
                        </a:lnSpc>
                        <a:spcBef>
                          <a:spcPts val="0"/>
                        </a:spcBef>
                        <a:spcAft>
                          <a:spcPts val="0"/>
                        </a:spcAft>
                        <a:buFont typeface="+mj-lt"/>
                        <a:buNone/>
                      </a:pPr>
                      <a:r>
                        <a:rPr lang="en-US" sz="1400" dirty="0">
                          <a:effectLst/>
                        </a:rPr>
                        <a:t>Approaches and models for strengthening innovation systems, building stakeholder innovation capacity, and linking knowledge to policy action</a:t>
                      </a:r>
                      <a:endParaRPr lang="en-US" sz="1400" dirty="0">
                        <a:effectLst/>
                        <a:latin typeface="Calibri"/>
                        <a:ea typeface="Calibri"/>
                        <a:cs typeface="Times New Roman"/>
                      </a:endParaRPr>
                    </a:p>
                  </a:txBody>
                  <a:tcPr marL="49696" marR="49696" marT="0" marB="0"/>
                </a:tc>
              </a:tr>
              <a:tr h="428395">
                <a:tc vMerge="1">
                  <a:txBody>
                    <a:bodyPr/>
                    <a:lstStyle/>
                    <a:p>
                      <a:endParaRPr lang="en-US"/>
                    </a:p>
                  </a:txBody>
                  <a:tcPr/>
                </a:tc>
                <a:tc>
                  <a:txBody>
                    <a:bodyPr/>
                    <a:lstStyle/>
                    <a:p>
                      <a:pPr marL="0" marR="0" lvl="0" indent="-457200" algn="just">
                        <a:lnSpc>
                          <a:spcPct val="100000"/>
                        </a:lnSpc>
                        <a:spcBef>
                          <a:spcPts val="0"/>
                        </a:spcBef>
                        <a:spcAft>
                          <a:spcPts val="0"/>
                        </a:spcAft>
                        <a:buFont typeface="+mj-lt"/>
                        <a:buNone/>
                      </a:pPr>
                      <a:r>
                        <a:rPr lang="en-US" sz="1400" dirty="0">
                          <a:effectLst/>
                        </a:rPr>
                        <a:t>Enhanced capacity for innovation and effective participation in collaborative “IAR4D” processes</a:t>
                      </a:r>
                      <a:endParaRPr lang="en-US" sz="1400" dirty="0">
                        <a:effectLst/>
                        <a:latin typeface="Calibri"/>
                        <a:ea typeface="Calibri"/>
                        <a:cs typeface="Times New Roman"/>
                      </a:endParaRPr>
                    </a:p>
                  </a:txBody>
                  <a:tcPr marL="49696" marR="49696" marT="0" marB="0"/>
                </a:tc>
              </a:tr>
              <a:tr h="428395">
                <a:tc vMerge="1">
                  <a:txBody>
                    <a:bodyPr/>
                    <a:lstStyle/>
                    <a:p>
                      <a:endParaRPr lang="en-US"/>
                    </a:p>
                  </a:txBody>
                  <a:tcPr/>
                </a:tc>
                <a:tc>
                  <a:txBody>
                    <a:bodyPr/>
                    <a:lstStyle/>
                    <a:p>
                      <a:pPr marL="0" marR="0" lvl="0" indent="-457200" algn="just">
                        <a:lnSpc>
                          <a:spcPct val="100000"/>
                        </a:lnSpc>
                        <a:spcBef>
                          <a:spcPts val="0"/>
                        </a:spcBef>
                        <a:spcAft>
                          <a:spcPts val="0"/>
                        </a:spcAft>
                        <a:buFont typeface="+mj-lt"/>
                        <a:buNone/>
                      </a:pPr>
                      <a:r>
                        <a:rPr lang="en-US" sz="1400" dirty="0">
                          <a:effectLst/>
                        </a:rPr>
                        <a:t>Strategies for effectively linking research to policy action in a dryland context.</a:t>
                      </a:r>
                      <a:endParaRPr lang="en-US" sz="1400" dirty="0">
                        <a:effectLst/>
                        <a:latin typeface="Calibri"/>
                        <a:ea typeface="Calibri"/>
                        <a:cs typeface="Times New Roman"/>
                      </a:endParaRPr>
                    </a:p>
                  </a:txBody>
                  <a:tcPr marL="49696" marR="49696" marT="0" marB="0"/>
                </a:tc>
              </a:tr>
              <a:tr h="621634">
                <a:tc rowSpan="3">
                  <a:txBody>
                    <a:bodyPr/>
                    <a:lstStyle/>
                    <a:p>
                      <a:pPr marL="342900" marR="0" lvl="0" indent="-342900">
                        <a:lnSpc>
                          <a:spcPct val="100000"/>
                        </a:lnSpc>
                        <a:spcBef>
                          <a:spcPts val="0"/>
                        </a:spcBef>
                        <a:spcAft>
                          <a:spcPts val="0"/>
                        </a:spcAft>
                        <a:buFont typeface="Arial" pitchFamily="34" charset="0"/>
                        <a:buChar char="•"/>
                      </a:pPr>
                      <a:r>
                        <a:rPr lang="en-US" sz="1600" dirty="0" smtClean="0">
                          <a:effectLst/>
                        </a:rPr>
                        <a:t>Reducing vulnerability and</a:t>
                      </a:r>
                      <a:r>
                        <a:rPr lang="en-US" sz="1600" baseline="0" dirty="0" smtClean="0">
                          <a:effectLst/>
                        </a:rPr>
                        <a:t> </a:t>
                      </a:r>
                      <a:r>
                        <a:rPr lang="en-US" sz="1600" dirty="0" smtClean="0">
                          <a:effectLst/>
                        </a:rPr>
                        <a:t>managing risk through increased resilience</a:t>
                      </a:r>
                      <a:endParaRPr lang="en-US" sz="1400" dirty="0">
                        <a:effectLst/>
                        <a:latin typeface="Calibri"/>
                        <a:ea typeface="Calibri"/>
                        <a:cs typeface="Times New Roman"/>
                      </a:endParaRPr>
                    </a:p>
                  </a:txBody>
                  <a:tcPr marL="49696" marR="49696" marT="0" marB="0"/>
                </a:tc>
                <a:tc>
                  <a:txBody>
                    <a:bodyPr/>
                    <a:lstStyle/>
                    <a:p>
                      <a:pPr marL="0" marR="0" lvl="0" indent="-457200">
                        <a:lnSpc>
                          <a:spcPct val="100000"/>
                        </a:lnSpc>
                        <a:spcBef>
                          <a:spcPts val="0"/>
                        </a:spcBef>
                        <a:spcAft>
                          <a:spcPts val="0"/>
                        </a:spcAft>
                        <a:buFont typeface="+mj-lt"/>
                        <a:buNone/>
                      </a:pPr>
                      <a:r>
                        <a:rPr lang="en-US" sz="1400" dirty="0">
                          <a:effectLst/>
                        </a:rPr>
                        <a:t>Combinations of institutional, biophysical and management options for reducing vulnerability designed and developed</a:t>
                      </a:r>
                      <a:endParaRPr lang="en-US" sz="1400" dirty="0">
                        <a:effectLst/>
                        <a:latin typeface="Calibri"/>
                        <a:ea typeface="Calibri"/>
                        <a:cs typeface="Times New Roman"/>
                      </a:endParaRPr>
                    </a:p>
                  </a:txBody>
                  <a:tcPr marL="49696" marR="49696" marT="0" marB="0"/>
                </a:tc>
              </a:tr>
              <a:tr h="428395">
                <a:tc vMerge="1">
                  <a:txBody>
                    <a:bodyPr/>
                    <a:lstStyle/>
                    <a:p>
                      <a:endParaRPr lang="en-US"/>
                    </a:p>
                  </a:txBody>
                  <a:tcPr/>
                </a:tc>
                <a:tc>
                  <a:txBody>
                    <a:bodyPr/>
                    <a:lstStyle/>
                    <a:p>
                      <a:pPr marL="0" marR="0" lvl="0" indent="-457200">
                        <a:lnSpc>
                          <a:spcPct val="100000"/>
                        </a:lnSpc>
                        <a:spcBef>
                          <a:spcPts val="0"/>
                        </a:spcBef>
                        <a:spcAft>
                          <a:spcPts val="0"/>
                        </a:spcAft>
                        <a:buFont typeface="+mj-lt"/>
                        <a:buNone/>
                      </a:pPr>
                      <a:r>
                        <a:rPr lang="en-US" sz="1400" dirty="0">
                          <a:effectLst/>
                        </a:rPr>
                        <a:t>Options for reducing vulnerability and mitigating risk scaled-up and -out within regions</a:t>
                      </a:r>
                      <a:endParaRPr lang="en-US" sz="1400" dirty="0">
                        <a:effectLst/>
                        <a:latin typeface="Calibri"/>
                        <a:ea typeface="Calibri"/>
                        <a:cs typeface="Times New Roman"/>
                      </a:endParaRPr>
                    </a:p>
                  </a:txBody>
                  <a:tcPr marL="49696" marR="49696" marT="0" marB="0"/>
                </a:tc>
              </a:tr>
              <a:tr h="856790">
                <a:tc vMerge="1">
                  <a:txBody>
                    <a:bodyPr/>
                    <a:lstStyle/>
                    <a:p>
                      <a:endParaRPr lang="en-US"/>
                    </a:p>
                  </a:txBody>
                  <a:tcPr/>
                </a:tc>
                <a:tc>
                  <a:txBody>
                    <a:bodyPr/>
                    <a:lstStyle/>
                    <a:p>
                      <a:pPr marL="0" marR="0" lvl="0" indent="-457200" algn="just">
                        <a:lnSpc>
                          <a:spcPct val="100000"/>
                        </a:lnSpc>
                        <a:spcBef>
                          <a:spcPts val="0"/>
                        </a:spcBef>
                        <a:spcAft>
                          <a:spcPts val="0"/>
                        </a:spcAft>
                        <a:buFont typeface="+mj-lt"/>
                        <a:buNone/>
                      </a:pPr>
                      <a:r>
                        <a:rPr lang="en-US" sz="1400" dirty="0">
                          <a:effectLst/>
                        </a:rPr>
                        <a:t>Trade-offs amongst options for reducing vulnerability and mitigating risk analyzed (within regions). Knowledge-based systems developed for customizing options to sites and circumstances</a:t>
                      </a:r>
                      <a:endParaRPr lang="en-US" sz="1400" dirty="0">
                        <a:effectLst/>
                        <a:latin typeface="Calibri"/>
                        <a:ea typeface="Calibri"/>
                        <a:cs typeface="Times New Roman"/>
                      </a:endParaRPr>
                    </a:p>
                  </a:txBody>
                  <a:tcPr marL="49696" marR="49696" marT="0" marB="0"/>
                </a:tc>
              </a:tr>
              <a:tr h="414423">
                <a:tc rowSpan="3">
                  <a:txBody>
                    <a:bodyPr/>
                    <a:lstStyle/>
                    <a:p>
                      <a:pPr marL="285750" marR="0" lvl="0" indent="-285750">
                        <a:lnSpc>
                          <a:spcPct val="100000"/>
                        </a:lnSpc>
                        <a:spcBef>
                          <a:spcPts val="0"/>
                        </a:spcBef>
                        <a:spcAft>
                          <a:spcPts val="0"/>
                        </a:spcAft>
                        <a:buFont typeface="Arial" pitchFamily="34" charset="0"/>
                        <a:buChar char="•"/>
                      </a:pPr>
                      <a:r>
                        <a:rPr lang="en-US" sz="1600" dirty="0" smtClean="0">
                          <a:effectLst/>
                        </a:rPr>
                        <a:t>Sustainable </a:t>
                      </a:r>
                      <a:r>
                        <a:rPr lang="en-US" sz="1600" dirty="0">
                          <a:effectLst/>
                        </a:rPr>
                        <a:t>intensification for more productive, profitable and diversified dryland agriculture with well-established linkages to markets</a:t>
                      </a:r>
                      <a:endParaRPr lang="en-US" sz="1600" dirty="0">
                        <a:effectLst/>
                        <a:latin typeface="Calibri"/>
                        <a:ea typeface="Calibri"/>
                        <a:cs typeface="Times New Roman"/>
                      </a:endParaRPr>
                    </a:p>
                  </a:txBody>
                  <a:tcPr marL="49696" marR="49696" marT="0" marB="0"/>
                </a:tc>
                <a:tc>
                  <a:txBody>
                    <a:bodyPr/>
                    <a:lstStyle/>
                    <a:p>
                      <a:pPr marL="0" marR="0" lvl="0" indent="-457200">
                        <a:lnSpc>
                          <a:spcPct val="100000"/>
                        </a:lnSpc>
                        <a:spcBef>
                          <a:spcPts val="0"/>
                        </a:spcBef>
                        <a:spcAft>
                          <a:spcPts val="0"/>
                        </a:spcAft>
                        <a:buFont typeface="+mj-lt"/>
                        <a:buNone/>
                      </a:pPr>
                      <a:r>
                        <a:rPr lang="en-US" sz="1400" dirty="0">
                          <a:effectLst/>
                        </a:rPr>
                        <a:t>Sustainable intensification options designed and developed</a:t>
                      </a:r>
                      <a:endParaRPr lang="en-US" sz="1400" dirty="0">
                        <a:effectLst/>
                        <a:latin typeface="Calibri"/>
                        <a:ea typeface="Calibri"/>
                        <a:cs typeface="Times New Roman"/>
                      </a:endParaRPr>
                    </a:p>
                  </a:txBody>
                  <a:tcPr marL="49696" marR="49696" marT="0" marB="0"/>
                </a:tc>
              </a:tr>
              <a:tr h="238314">
                <a:tc vMerge="1">
                  <a:txBody>
                    <a:bodyPr/>
                    <a:lstStyle/>
                    <a:p>
                      <a:endParaRPr lang="en-US"/>
                    </a:p>
                  </a:txBody>
                  <a:tcPr/>
                </a:tc>
                <a:tc>
                  <a:txBody>
                    <a:bodyPr/>
                    <a:lstStyle/>
                    <a:p>
                      <a:pPr marL="0" marR="0" lvl="0" indent="-457200">
                        <a:lnSpc>
                          <a:spcPct val="100000"/>
                        </a:lnSpc>
                        <a:spcBef>
                          <a:spcPts val="0"/>
                        </a:spcBef>
                        <a:spcAft>
                          <a:spcPts val="0"/>
                        </a:spcAft>
                        <a:buFont typeface="+mj-lt"/>
                        <a:buNone/>
                      </a:pPr>
                      <a:r>
                        <a:rPr lang="en-US" sz="1400" dirty="0">
                          <a:effectLst/>
                        </a:rPr>
                        <a:t>Sustainable intensification options out-scaled</a:t>
                      </a:r>
                      <a:endParaRPr lang="en-US" sz="1400" dirty="0">
                        <a:effectLst/>
                        <a:latin typeface="Calibri"/>
                        <a:ea typeface="Calibri"/>
                        <a:cs typeface="Times New Roman"/>
                      </a:endParaRPr>
                    </a:p>
                  </a:txBody>
                  <a:tcPr marL="49696" marR="49696" marT="0" marB="0"/>
                </a:tc>
              </a:tr>
              <a:tr h="828846">
                <a:tc vMerge="1">
                  <a:txBody>
                    <a:bodyPr/>
                    <a:lstStyle/>
                    <a:p>
                      <a:endParaRPr lang="en-US"/>
                    </a:p>
                  </a:txBody>
                  <a:tcPr/>
                </a:tc>
                <a:tc>
                  <a:txBody>
                    <a:bodyPr/>
                    <a:lstStyle/>
                    <a:p>
                      <a:pPr marL="0" marR="0" lvl="0" indent="-457200">
                        <a:lnSpc>
                          <a:spcPct val="100000"/>
                        </a:lnSpc>
                        <a:spcBef>
                          <a:spcPts val="0"/>
                        </a:spcBef>
                        <a:spcAft>
                          <a:spcPts val="0"/>
                        </a:spcAft>
                        <a:buFont typeface="+mj-lt"/>
                        <a:buNone/>
                      </a:pPr>
                      <a:r>
                        <a:rPr lang="en-US" sz="1400" dirty="0">
                          <a:effectLst/>
                        </a:rPr>
                        <a:t>Trade-offs amongst sustainable intensification and diversification options analyzed and knowledge-based systems developed for customizing options to sites and circumstances</a:t>
                      </a:r>
                      <a:endParaRPr lang="en-US" sz="1400" dirty="0">
                        <a:effectLst/>
                        <a:latin typeface="Calibri"/>
                        <a:ea typeface="Calibri"/>
                        <a:cs typeface="Times New Roman"/>
                      </a:endParaRPr>
                    </a:p>
                  </a:txBody>
                  <a:tcPr marL="49696" marR="49696" marT="0" marB="0"/>
                </a:tc>
              </a:tr>
              <a:tr h="214197">
                <a:tc rowSpan="3">
                  <a:txBody>
                    <a:bodyPr/>
                    <a:lstStyle/>
                    <a:p>
                      <a:pPr marL="285750" marR="0" lvl="0" indent="-285750">
                        <a:lnSpc>
                          <a:spcPct val="100000"/>
                        </a:lnSpc>
                        <a:spcBef>
                          <a:spcPts val="0"/>
                        </a:spcBef>
                        <a:spcAft>
                          <a:spcPts val="0"/>
                        </a:spcAft>
                        <a:buFont typeface="Arial" pitchFamily="34" charset="0"/>
                        <a:buChar char="•"/>
                      </a:pPr>
                      <a:r>
                        <a:rPr lang="en-US" sz="1600" dirty="0" smtClean="0">
                          <a:effectLst/>
                        </a:rPr>
                        <a:t>Measuring </a:t>
                      </a:r>
                      <a:r>
                        <a:rPr lang="en-US" sz="1600" dirty="0">
                          <a:effectLst/>
                        </a:rPr>
                        <a:t>impacts and cross-regional synthesis</a:t>
                      </a:r>
                      <a:endParaRPr lang="en-US" sz="1600" dirty="0">
                        <a:effectLst/>
                        <a:latin typeface="Calibri"/>
                        <a:ea typeface="Calibri"/>
                        <a:cs typeface="Times New Roman"/>
                      </a:endParaRPr>
                    </a:p>
                  </a:txBody>
                  <a:tcPr marL="49696" marR="49696" marT="0" marB="0"/>
                </a:tc>
                <a:tc>
                  <a:txBody>
                    <a:bodyPr/>
                    <a:lstStyle/>
                    <a:p>
                      <a:pPr marL="0" marR="0" lvl="0" indent="-457200">
                        <a:lnSpc>
                          <a:spcPct val="100000"/>
                        </a:lnSpc>
                        <a:spcBef>
                          <a:spcPts val="0"/>
                        </a:spcBef>
                        <a:spcAft>
                          <a:spcPts val="0"/>
                        </a:spcAft>
                        <a:buFont typeface="+mj-lt"/>
                        <a:buNone/>
                      </a:pPr>
                      <a:r>
                        <a:rPr lang="en-US" sz="1400" dirty="0">
                          <a:effectLst/>
                        </a:rPr>
                        <a:t>Future scenarios and priority setting</a:t>
                      </a:r>
                      <a:endParaRPr lang="en-US" sz="1400" dirty="0">
                        <a:effectLst/>
                        <a:latin typeface="Calibri"/>
                        <a:ea typeface="Calibri"/>
                        <a:cs typeface="Times New Roman"/>
                      </a:endParaRPr>
                    </a:p>
                  </a:txBody>
                  <a:tcPr marL="49696" marR="49696" marT="0" marB="0"/>
                </a:tc>
              </a:tr>
              <a:tr h="621634">
                <a:tc vMerge="1">
                  <a:txBody>
                    <a:bodyPr/>
                    <a:lstStyle/>
                    <a:p>
                      <a:endParaRPr lang="en-US"/>
                    </a:p>
                  </a:txBody>
                  <a:tcPr/>
                </a:tc>
                <a:tc>
                  <a:txBody>
                    <a:bodyPr/>
                    <a:lstStyle/>
                    <a:p>
                      <a:pPr marL="0" marR="0" lvl="0" indent="-457200" algn="just">
                        <a:lnSpc>
                          <a:spcPct val="100000"/>
                        </a:lnSpc>
                        <a:spcBef>
                          <a:spcPts val="0"/>
                        </a:spcBef>
                        <a:spcAft>
                          <a:spcPts val="0"/>
                        </a:spcAft>
                        <a:buFont typeface="+mj-lt"/>
                        <a:buNone/>
                      </a:pPr>
                      <a:r>
                        <a:rPr lang="en-US" sz="1400" dirty="0">
                          <a:effectLst/>
                        </a:rPr>
                        <a:t>Livelihood and ecosystem characterization. </a:t>
                      </a:r>
                      <a:endParaRPr lang="en-US" sz="1400" dirty="0" smtClean="0">
                        <a:effectLst/>
                      </a:endParaRPr>
                    </a:p>
                    <a:p>
                      <a:pPr marL="0" marR="0" lvl="0" indent="-457200" algn="just">
                        <a:lnSpc>
                          <a:spcPct val="100000"/>
                        </a:lnSpc>
                        <a:spcBef>
                          <a:spcPts val="0"/>
                        </a:spcBef>
                        <a:spcAft>
                          <a:spcPts val="0"/>
                        </a:spcAft>
                        <a:buFont typeface="+mj-lt"/>
                        <a:buNone/>
                      </a:pPr>
                      <a:r>
                        <a:rPr lang="en-US" sz="1400" dirty="0" smtClean="0">
                          <a:effectLst/>
                        </a:rPr>
                        <a:t>Across-region </a:t>
                      </a:r>
                      <a:r>
                        <a:rPr lang="en-US" sz="1400" dirty="0">
                          <a:effectLst/>
                        </a:rPr>
                        <a:t>synthesis of lessons learnt from SRTs 2 and 3</a:t>
                      </a:r>
                      <a:endParaRPr lang="en-US" sz="1400" dirty="0">
                        <a:effectLst/>
                        <a:latin typeface="Calibri"/>
                        <a:ea typeface="Calibri"/>
                        <a:cs typeface="Times New Roman"/>
                      </a:endParaRPr>
                    </a:p>
                  </a:txBody>
                  <a:tcPr marL="49696" marR="49696" marT="0" marB="0"/>
                </a:tc>
              </a:tr>
              <a:tr h="214197">
                <a:tc vMerge="1">
                  <a:txBody>
                    <a:bodyPr/>
                    <a:lstStyle/>
                    <a:p>
                      <a:endParaRPr lang="en-US"/>
                    </a:p>
                  </a:txBody>
                  <a:tcPr/>
                </a:tc>
                <a:tc>
                  <a:txBody>
                    <a:bodyPr/>
                    <a:lstStyle/>
                    <a:p>
                      <a:pPr marL="0" marR="0" lvl="0" indent="0" algn="just">
                        <a:lnSpc>
                          <a:spcPct val="100000"/>
                        </a:lnSpc>
                        <a:spcBef>
                          <a:spcPts val="0"/>
                        </a:spcBef>
                        <a:spcAft>
                          <a:spcPts val="0"/>
                        </a:spcAft>
                        <a:buFont typeface="+mj-lt"/>
                        <a:buNone/>
                      </a:pPr>
                      <a:r>
                        <a:rPr lang="en-US" sz="1400" dirty="0">
                          <a:effectLst/>
                        </a:rPr>
                        <a:t>Program impacts measured.</a:t>
                      </a:r>
                      <a:endParaRPr lang="en-US" sz="1400" dirty="0">
                        <a:effectLst/>
                        <a:latin typeface="Calibri"/>
                        <a:ea typeface="Calibri"/>
                        <a:cs typeface="Times New Roman"/>
                      </a:endParaRPr>
                    </a:p>
                  </a:txBody>
                  <a:tcPr marL="49696" marR="49696" marT="0" marB="0"/>
                </a:tc>
              </a:tr>
            </a:tbl>
          </a:graphicData>
        </a:graphic>
      </p:graphicFrame>
    </p:spTree>
    <p:extLst>
      <p:ext uri="{BB962C8B-B14F-4D97-AF65-F5344CB8AC3E}">
        <p14:creationId xmlns:p14="http://schemas.microsoft.com/office/powerpoint/2010/main" val="7865637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47311062"/>
              </p:ext>
            </p:extLst>
          </p:nvPr>
        </p:nvGraphicFramePr>
        <p:xfrm>
          <a:off x="357159" y="1428734"/>
          <a:ext cx="8501122" cy="4506359"/>
        </p:xfrm>
        <a:graphic>
          <a:graphicData uri="http://schemas.openxmlformats.org/drawingml/2006/table">
            <a:tbl>
              <a:tblPr/>
              <a:tblGrid>
                <a:gridCol w="4500593"/>
                <a:gridCol w="2000264"/>
                <a:gridCol w="2000265"/>
              </a:tblGrid>
              <a:tr h="323993">
                <a:tc>
                  <a:txBody>
                    <a:bodyPr/>
                    <a:lstStyle/>
                    <a:p>
                      <a:pPr marL="0" marR="0" algn="just">
                        <a:spcBef>
                          <a:spcPts val="0"/>
                        </a:spcBef>
                        <a:spcAft>
                          <a:spcPts val="0"/>
                        </a:spcAft>
                      </a:pPr>
                      <a:r>
                        <a:rPr lang="en-GB" sz="1800" b="1" dirty="0">
                          <a:latin typeface="Arial" pitchFamily="34" charset="0"/>
                          <a:ea typeface="Calibri"/>
                          <a:cs typeface="Arial" pitchFamily="34" charset="0"/>
                        </a:rPr>
                        <a:t>Criteria</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lgn="just">
                        <a:spcBef>
                          <a:spcPts val="0"/>
                        </a:spcBef>
                        <a:spcAft>
                          <a:spcPts val="0"/>
                        </a:spcAft>
                      </a:pPr>
                      <a:r>
                        <a:rPr lang="en-GB" sz="1800" b="1" dirty="0">
                          <a:latin typeface="Arial" pitchFamily="34" charset="0"/>
                          <a:ea typeface="Calibri"/>
                          <a:cs typeface="Arial" pitchFamily="34" charset="0"/>
                        </a:rPr>
                        <a:t>Limits for SRT 2</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66"/>
                    </a:solidFill>
                  </a:tcPr>
                </a:tc>
                <a:tc>
                  <a:txBody>
                    <a:bodyPr/>
                    <a:lstStyle/>
                    <a:p>
                      <a:pPr marL="0" marR="0" algn="just">
                        <a:spcBef>
                          <a:spcPts val="0"/>
                        </a:spcBef>
                        <a:spcAft>
                          <a:spcPts val="0"/>
                        </a:spcAft>
                      </a:pPr>
                      <a:r>
                        <a:rPr lang="en-GB" sz="1800" b="1" dirty="0">
                          <a:latin typeface="Arial" pitchFamily="34" charset="0"/>
                          <a:ea typeface="Calibri"/>
                          <a:cs typeface="Arial" pitchFamily="34" charset="0"/>
                        </a:rPr>
                        <a:t>Limits for SRT 3</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66"/>
                    </a:solidFill>
                  </a:tcPr>
                </a:tc>
              </a:tr>
              <a:tr h="372593">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Length of growing period</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spcBef>
                          <a:spcPts val="0"/>
                        </a:spcBef>
                        <a:spcAft>
                          <a:spcPts val="0"/>
                        </a:spcAft>
                      </a:pPr>
                      <a:r>
                        <a:rPr lang="en-GB" sz="1800" b="1">
                          <a:latin typeface="Arial" pitchFamily="34" charset="0"/>
                          <a:ea typeface="Calibri"/>
                          <a:cs typeface="Arial" pitchFamily="34" charset="0"/>
                        </a:rPr>
                        <a:t>&lt;90 days</a:t>
                      </a:r>
                      <a:endParaRPr lang="en-US" sz="1800" b="1">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GB" sz="1800" b="1">
                          <a:latin typeface="Arial" pitchFamily="34" charset="0"/>
                          <a:ea typeface="Calibri"/>
                          <a:cs typeface="Arial" pitchFamily="34" charset="0"/>
                        </a:rPr>
                        <a:t>90-180 days</a:t>
                      </a:r>
                      <a:endParaRPr lang="en-US" sz="1800" b="1">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3742">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Distribution of poverty</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spcBef>
                          <a:spcPts val="0"/>
                        </a:spcBef>
                        <a:spcAft>
                          <a:spcPts val="0"/>
                        </a:spcAft>
                      </a:pPr>
                      <a:endParaRPr lang="en-GB"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GB" sz="1800" b="1">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5185">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Hunger and malnutrition (food security, no of people, % of people)</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spcBef>
                          <a:spcPts val="0"/>
                        </a:spcBef>
                        <a:spcAft>
                          <a:spcPts val="0"/>
                        </a:spcAft>
                      </a:pPr>
                      <a:endParaRPr lang="en-GB"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GB" sz="1800" b="1">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3492">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Aridity Index</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spcBef>
                          <a:spcPts val="0"/>
                        </a:spcBef>
                        <a:spcAft>
                          <a:spcPts val="0"/>
                        </a:spcAft>
                      </a:pPr>
                      <a:r>
                        <a:rPr lang="en-GB" sz="1800" b="1" dirty="0">
                          <a:solidFill>
                            <a:srgbClr val="FF0000"/>
                          </a:solidFill>
                          <a:latin typeface="Arial" pitchFamily="34" charset="0"/>
                          <a:ea typeface="Calibri"/>
                          <a:cs typeface="Arial" pitchFamily="34" charset="0"/>
                        </a:rPr>
                        <a:t>0.03 to 0.35</a:t>
                      </a:r>
                      <a:endParaRPr lang="en-US" sz="1800" b="1" dirty="0">
                        <a:solidFill>
                          <a:srgbClr val="FF0000"/>
                        </a:solidFill>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GB" sz="1800" b="1" dirty="0">
                          <a:solidFill>
                            <a:srgbClr val="FF0000"/>
                          </a:solidFill>
                          <a:latin typeface="Arial" pitchFamily="34" charset="0"/>
                          <a:ea typeface="Calibri"/>
                          <a:cs typeface="Arial" pitchFamily="34" charset="0"/>
                        </a:rPr>
                        <a:t>0.35-0.65</a:t>
                      </a:r>
                      <a:endParaRPr lang="en-US" sz="1800" b="1" dirty="0">
                        <a:solidFill>
                          <a:srgbClr val="FF0000"/>
                        </a:solidFill>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5185">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Environmental risk (Rainfall variability, access to irrigation,</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spcBef>
                          <a:spcPts val="0"/>
                        </a:spcBef>
                        <a:spcAft>
                          <a:spcPts val="0"/>
                        </a:spcAft>
                      </a:pPr>
                      <a:r>
                        <a:rPr lang="en-GB" sz="1800" b="1" dirty="0">
                          <a:latin typeface="Arial" pitchFamily="34" charset="0"/>
                          <a:ea typeface="Calibri"/>
                          <a:cs typeface="Arial" pitchFamily="34" charset="0"/>
                        </a:rPr>
                        <a:t>CV&gt;15%</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GB" sz="1800" b="1" dirty="0">
                          <a:latin typeface="Arial" pitchFamily="34" charset="0"/>
                          <a:ea typeface="Calibri"/>
                          <a:cs typeface="Arial" pitchFamily="34" charset="0"/>
                        </a:rPr>
                        <a:t>CV&lt;15%</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2593">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Land degradation(soil salinity, soil erosion)</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spcBef>
                          <a:spcPts val="0"/>
                        </a:spcBef>
                        <a:spcAft>
                          <a:spcPts val="0"/>
                        </a:spcAft>
                      </a:pPr>
                      <a:r>
                        <a:rPr lang="en-GB" sz="1800" b="1" dirty="0">
                          <a:latin typeface="Arial" pitchFamily="34" charset="0"/>
                          <a:ea typeface="Calibri"/>
                          <a:cs typeface="Arial" pitchFamily="34" charset="0"/>
                        </a:rPr>
                        <a:t>High</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GB" sz="1800" b="1" dirty="0">
                          <a:latin typeface="Arial" pitchFamily="34" charset="0"/>
                          <a:ea typeface="Calibri"/>
                          <a:cs typeface="Arial" pitchFamily="34" charset="0"/>
                        </a:rPr>
                        <a:t>Low-medium</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2593">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Market access</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lgn="l">
                        <a:spcBef>
                          <a:spcPts val="0"/>
                        </a:spcBef>
                        <a:spcAft>
                          <a:spcPts val="0"/>
                        </a:spcAft>
                      </a:pPr>
                      <a:r>
                        <a:rPr lang="en-GB" sz="1800" b="1" dirty="0">
                          <a:latin typeface="Arial" pitchFamily="34" charset="0"/>
                          <a:ea typeface="Calibri"/>
                          <a:cs typeface="Arial" pitchFamily="34" charset="0"/>
                        </a:rPr>
                        <a:t>Travel time &gt;2 hrs</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GB" sz="1800" b="1" dirty="0">
                          <a:latin typeface="Arial" pitchFamily="34" charset="0"/>
                          <a:ea typeface="Calibri"/>
                          <a:cs typeface="Arial" pitchFamily="34" charset="0"/>
                        </a:rPr>
                        <a:t>Travel time &lt;2 hrs</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2593">
                <a:tc>
                  <a:txBody>
                    <a:bodyPr/>
                    <a:lstStyle/>
                    <a:p>
                      <a:pPr marL="342900" marR="0" lvl="0" indent="-342900">
                        <a:lnSpc>
                          <a:spcPct val="115000"/>
                        </a:lnSpc>
                        <a:spcBef>
                          <a:spcPts val="0"/>
                        </a:spcBef>
                        <a:spcAft>
                          <a:spcPts val="0"/>
                        </a:spcAft>
                        <a:buFont typeface="+mj-lt"/>
                        <a:buNone/>
                      </a:pPr>
                      <a:r>
                        <a:rPr lang="en-GB" sz="1800" b="1" dirty="0">
                          <a:latin typeface="Arial" pitchFamily="34" charset="0"/>
                          <a:ea typeface="Calibri"/>
                          <a:cs typeface="Arial" pitchFamily="34" charset="0"/>
                        </a:rPr>
                        <a:t>Population density</a:t>
                      </a:r>
                      <a:endParaRPr lang="en-US"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marL="0" marR="0" algn="just">
                        <a:spcBef>
                          <a:spcPts val="0"/>
                        </a:spcBef>
                        <a:spcAft>
                          <a:spcPts val="0"/>
                        </a:spcAft>
                      </a:pPr>
                      <a:endParaRPr lang="en-GB" sz="1800" b="1">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endParaRPr lang="en-GB" sz="1800" b="1" dirty="0">
                        <a:latin typeface="Arial" pitchFamily="34" charset="0"/>
                        <a:ea typeface="Calibri"/>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8609" name="Rectangle 1"/>
          <p:cNvSpPr>
            <a:spLocks noChangeArrowheads="1"/>
          </p:cNvSpPr>
          <p:nvPr/>
        </p:nvSpPr>
        <p:spPr bwMode="auto">
          <a:xfrm>
            <a:off x="532524" y="857205"/>
            <a:ext cx="8143932"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rgbClr val="003CB4"/>
                </a:solidFill>
                <a:effectLst/>
                <a:ea typeface="Calibri" pitchFamily="34" charset="0"/>
              </a:rPr>
              <a:t>Criteria for Target Area Selection</a:t>
            </a:r>
            <a:endParaRPr kumimoji="0" lang="en-US" sz="1800" b="0" i="0" u="none" strike="noStrike" cap="none" normalizeH="0" baseline="0" dirty="0" smtClean="0">
              <a:ln>
                <a:noFill/>
              </a:ln>
              <a:solidFill>
                <a:srgbClr val="003CB4"/>
              </a:solidFill>
              <a:effectLst/>
              <a:latin typeface="Arial" pitchFamily="34" charset="0"/>
              <a:cs typeface="Arial" pitchFamily="34" charset="0"/>
            </a:endParaRPr>
          </a:p>
        </p:txBody>
      </p:sp>
      <p:cxnSp>
        <p:nvCxnSpPr>
          <p:cNvPr id="4" name="Straight Connector 3"/>
          <p:cNvCxnSpPr/>
          <p:nvPr/>
        </p:nvCxnSpPr>
        <p:spPr>
          <a:xfrm>
            <a:off x="0" y="571480"/>
            <a:ext cx="9144000" cy="0"/>
          </a:xfrm>
          <a:prstGeom prst="line">
            <a:avLst/>
          </a:prstGeom>
          <a:ln w="38100">
            <a:solidFill>
              <a:srgbClr val="00660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0" y="142852"/>
            <a:ext cx="9144000" cy="369332"/>
          </a:xfrm>
          <a:prstGeom prst="rect">
            <a:avLst/>
          </a:prstGeom>
        </p:spPr>
        <p:txBody>
          <a:bodyPr wrap="square">
            <a:spAutoFit/>
          </a:bodyPr>
          <a:lstStyle/>
          <a:p>
            <a:r>
              <a:rPr lang="en-US" b="1" dirty="0" smtClean="0">
                <a:solidFill>
                  <a:srgbClr val="008000"/>
                </a:solidFill>
                <a:ea typeface="Calibri" pitchFamily="34" charset="0"/>
              </a:rPr>
              <a:t>Characterization of Target Areas and Action Sites</a:t>
            </a:r>
            <a:endParaRPr lang="en-US" b="1" dirty="0" smtClean="0">
              <a:solidFill>
                <a:srgbClr val="008000"/>
              </a:solidFill>
              <a:latin typeface="Arial" pitchFamily="34" charset="0"/>
              <a:ea typeface="Calibri" pitchFamily="34" charset="0"/>
              <a:cs typeface="Arial" pitchFamily="34" charset="0"/>
            </a:endParaRPr>
          </a:p>
        </p:txBody>
      </p:sp>
    </p:spTree>
    <p:extLst>
      <p:ext uri="{BB962C8B-B14F-4D97-AF65-F5344CB8AC3E}">
        <p14:creationId xmlns:p14="http://schemas.microsoft.com/office/powerpoint/2010/main" val="8423093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908"/>
            <a:ext cx="9599696" cy="2046714"/>
          </a:xfrm>
          <a:prstGeom prst="rect">
            <a:avLst/>
          </a:prstGeom>
        </p:spPr>
        <p:txBody>
          <a:bodyPr wrap="square">
            <a:spAutoFit/>
          </a:bodyPr>
          <a:lstStyle/>
          <a:p>
            <a:pPr marL="166688">
              <a:spcBef>
                <a:spcPts val="0"/>
              </a:spcBef>
            </a:pPr>
            <a:r>
              <a:rPr lang="en-US" sz="2400" b="1" dirty="0" smtClean="0">
                <a:solidFill>
                  <a:srgbClr val="0056B4"/>
                </a:solidFill>
                <a:latin typeface="Arial Narrow" pitchFamily="34" charset="0"/>
              </a:rPr>
              <a:t>Dryland Systems focuses on two broad categories of agro-ecosystems</a:t>
            </a:r>
          </a:p>
          <a:p>
            <a:pPr marL="166688">
              <a:spcBef>
                <a:spcPts val="0"/>
              </a:spcBef>
            </a:pPr>
            <a:endParaRPr lang="en-US" sz="2200" b="1" dirty="0" smtClean="0">
              <a:solidFill>
                <a:srgbClr val="0056B4"/>
              </a:solidFill>
              <a:latin typeface="Arial Narrow" pitchFamily="34" charset="0"/>
            </a:endParaRPr>
          </a:p>
          <a:p>
            <a:pPr marL="166688">
              <a:spcBef>
                <a:spcPts val="0"/>
              </a:spcBef>
            </a:pPr>
            <a:r>
              <a:rPr lang="en-US" sz="2200" b="1" dirty="0" smtClean="0">
                <a:solidFill>
                  <a:srgbClr val="0056B4"/>
                </a:solidFill>
                <a:latin typeface="Arial Narrow" pitchFamily="34" charset="0"/>
              </a:rPr>
              <a:t>SRT2: Reduced  </a:t>
            </a:r>
            <a:r>
              <a:rPr lang="en-US" sz="2200" b="1" dirty="0">
                <a:solidFill>
                  <a:srgbClr val="0056B4"/>
                </a:solidFill>
                <a:latin typeface="Arial Narrow" pitchFamily="34" charset="0"/>
              </a:rPr>
              <a:t>vulnerability and increased resilience to </a:t>
            </a:r>
            <a:r>
              <a:rPr lang="en-US" sz="2200" b="1" dirty="0" smtClean="0">
                <a:solidFill>
                  <a:srgbClr val="0056B4"/>
                </a:solidFill>
                <a:latin typeface="Arial Narrow" pitchFamily="34" charset="0"/>
              </a:rPr>
              <a:t>shocks</a:t>
            </a:r>
          </a:p>
          <a:p>
            <a:pPr marL="166688">
              <a:spcBef>
                <a:spcPts val="0"/>
              </a:spcBef>
            </a:pPr>
            <a:r>
              <a:rPr lang="en-US" sz="2200" b="1" dirty="0" smtClean="0">
                <a:solidFill>
                  <a:srgbClr val="0056B4"/>
                </a:solidFill>
                <a:latin typeface="Arial Narrow" pitchFamily="34" charset="0"/>
              </a:rPr>
              <a:t>SRT3: Sustainable </a:t>
            </a:r>
            <a:r>
              <a:rPr lang="en-US" sz="2200" b="1" dirty="0">
                <a:solidFill>
                  <a:srgbClr val="0056B4"/>
                </a:solidFill>
                <a:latin typeface="Arial Narrow" pitchFamily="34" charset="0"/>
              </a:rPr>
              <a:t>intensification to reduce food security and generate income</a:t>
            </a:r>
          </a:p>
          <a:p>
            <a:pPr marL="1080000" algn="ctr">
              <a:spcBef>
                <a:spcPts val="0"/>
              </a:spcBef>
            </a:pPr>
            <a:endParaRPr lang="en-US" sz="1600" b="1" dirty="0" smtClean="0">
              <a:solidFill>
                <a:srgbClr val="0070C0"/>
              </a:solidFill>
              <a:latin typeface="Arial Narrow" pitchFamily="34" charset="0"/>
            </a:endParaRPr>
          </a:p>
          <a:p>
            <a:pPr marL="1081088" indent="-1081088" algn="ctr">
              <a:spcBef>
                <a:spcPts val="600"/>
              </a:spcBef>
            </a:pPr>
            <a:endParaRPr lang="en-GB" sz="1600" b="1" dirty="0" smtClean="0">
              <a:solidFill>
                <a:srgbClr val="008000"/>
              </a:solidFill>
              <a:latin typeface="Arial Narrow" pitchFamily="34" charset="0"/>
            </a:endParaRPr>
          </a:p>
        </p:txBody>
      </p:sp>
      <p:cxnSp>
        <p:nvCxnSpPr>
          <p:cNvPr id="7" name="Straight Connector 6"/>
          <p:cNvCxnSpPr/>
          <p:nvPr/>
        </p:nvCxnSpPr>
        <p:spPr>
          <a:xfrm flipV="1">
            <a:off x="0" y="1545021"/>
            <a:ext cx="9144000" cy="1"/>
          </a:xfrm>
          <a:prstGeom prst="line">
            <a:avLst/>
          </a:prstGeom>
          <a:ln w="38100">
            <a:solidFill>
              <a:srgbClr val="006600"/>
            </a:solidFill>
          </a:ln>
        </p:spPr>
        <p:style>
          <a:lnRef idx="1">
            <a:schemeClr val="accent1"/>
          </a:lnRef>
          <a:fillRef idx="0">
            <a:schemeClr val="accent1"/>
          </a:fillRef>
          <a:effectRef idx="0">
            <a:schemeClr val="accent1"/>
          </a:effectRef>
          <a:fontRef idx="minor">
            <a:schemeClr val="tx1"/>
          </a:fontRef>
        </p:style>
      </p:cxnSp>
      <p:pic>
        <p:nvPicPr>
          <p:cNvPr id="13" name="Picture 12" descr="Fig 9 SRT_overview_high resolution.png"/>
          <p:cNvPicPr/>
          <p:nvPr/>
        </p:nvPicPr>
        <p:blipFill>
          <a:blip r:embed="rId3" cstate="print">
            <a:lum bright="7000"/>
          </a:blip>
          <a:stretch>
            <a:fillRect/>
          </a:stretch>
        </p:blipFill>
        <p:spPr>
          <a:xfrm>
            <a:off x="750067" y="1656349"/>
            <a:ext cx="7643866" cy="5012465"/>
          </a:xfrm>
          <a:prstGeom prst="rect">
            <a:avLst/>
          </a:prstGeom>
        </p:spPr>
      </p:pic>
      <p:sp>
        <p:nvSpPr>
          <p:cNvPr id="12" name="TextBox 11"/>
          <p:cNvSpPr txBox="1"/>
          <p:nvPr/>
        </p:nvSpPr>
        <p:spPr>
          <a:xfrm>
            <a:off x="571504" y="6215082"/>
            <a:ext cx="8215338" cy="571504"/>
          </a:xfrm>
          <a:prstGeom prst="rect">
            <a:avLst/>
          </a:prstGeom>
          <a:noFill/>
        </p:spPr>
        <p:txBody>
          <a:bodyPr wrap="square" lIns="180000" tIns="90000" rIns="180000" bIns="90000" rtlCol="0">
            <a:noAutofit/>
          </a:bodyPr>
          <a:lstStyle/>
          <a:p>
            <a:endParaRPr lang="en-US" sz="1400" b="1" dirty="0">
              <a:solidFill>
                <a:srgbClr val="006600"/>
              </a:solidFill>
              <a:latin typeface="Arial" pitchFamily="34" charset="0"/>
              <a:cs typeface="Arial" pitchFamily="34" charset="0"/>
            </a:endParaRPr>
          </a:p>
        </p:txBody>
      </p:sp>
    </p:spTree>
    <p:extLst>
      <p:ext uri="{BB962C8B-B14F-4D97-AF65-F5344CB8AC3E}">
        <p14:creationId xmlns:p14="http://schemas.microsoft.com/office/powerpoint/2010/main" val="40212114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84456" y="1459229"/>
          <a:ext cx="8473824" cy="5184482"/>
        </p:xfrm>
        <a:graphic>
          <a:graphicData uri="http://schemas.openxmlformats.org/drawingml/2006/table">
            <a:tbl>
              <a:tblPr/>
              <a:tblGrid>
                <a:gridCol w="2371276"/>
                <a:gridCol w="2005123"/>
                <a:gridCol w="2005123"/>
                <a:gridCol w="2092302"/>
              </a:tblGrid>
              <a:tr h="638954">
                <a:tc>
                  <a:txBody>
                    <a:bodyPr/>
                    <a:lstStyle/>
                    <a:p>
                      <a:pPr marL="0" marR="0">
                        <a:spcBef>
                          <a:spcPts val="0"/>
                        </a:spcBef>
                        <a:spcAft>
                          <a:spcPts val="0"/>
                        </a:spcAft>
                      </a:pPr>
                      <a:r>
                        <a:rPr lang="en-US" sz="1800" b="1" kern="1200" dirty="0" smtClean="0">
                          <a:solidFill>
                            <a:schemeClr val="tx1"/>
                          </a:solidFill>
                          <a:latin typeface="Arial" pitchFamily="34" charset="0"/>
                          <a:ea typeface="Calibri"/>
                          <a:cs typeface="Arial" pitchFamily="34" charset="0"/>
                        </a:rPr>
                        <a:t>Target </a:t>
                      </a:r>
                      <a:r>
                        <a:rPr lang="en-US" sz="1800" b="1" kern="1200" dirty="0">
                          <a:solidFill>
                            <a:schemeClr val="tx1"/>
                          </a:solidFill>
                          <a:latin typeface="Arial" pitchFamily="34" charset="0"/>
                          <a:ea typeface="Calibri"/>
                          <a:cs typeface="Arial" pitchFamily="34" charset="0"/>
                        </a:rPr>
                        <a:t>A</a:t>
                      </a:r>
                      <a:r>
                        <a:rPr lang="en-US" sz="1800" b="1" kern="1200" dirty="0" smtClean="0">
                          <a:solidFill>
                            <a:schemeClr val="tx1"/>
                          </a:solidFill>
                          <a:latin typeface="Arial" pitchFamily="34" charset="0"/>
                          <a:ea typeface="Calibri"/>
                          <a:cs typeface="Arial" pitchFamily="34" charset="0"/>
                        </a:rPr>
                        <a:t>rea</a:t>
                      </a:r>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66"/>
                    </a:solidFill>
                  </a:tcPr>
                </a:tc>
                <a:tc>
                  <a:txBody>
                    <a:bodyPr/>
                    <a:lstStyle/>
                    <a:p>
                      <a:pPr marL="0" marR="0">
                        <a:spcBef>
                          <a:spcPts val="0"/>
                        </a:spcBef>
                        <a:spcAft>
                          <a:spcPts val="0"/>
                        </a:spcAft>
                      </a:pPr>
                      <a:r>
                        <a:rPr lang="en-US" sz="1800" b="1" kern="1200" dirty="0">
                          <a:solidFill>
                            <a:schemeClr val="tx1"/>
                          </a:solidFill>
                          <a:latin typeface="Arial" pitchFamily="34" charset="0"/>
                          <a:ea typeface="Calibri"/>
                          <a:cs typeface="Arial" pitchFamily="34" charset="0"/>
                        </a:rPr>
                        <a:t>Potential</a:t>
                      </a:r>
                    </a:p>
                    <a:p>
                      <a:pPr marL="0" marR="0">
                        <a:spcBef>
                          <a:spcPts val="0"/>
                        </a:spcBef>
                        <a:spcAft>
                          <a:spcPts val="0"/>
                        </a:spcAft>
                      </a:pPr>
                      <a:r>
                        <a:rPr lang="en-US" sz="1800" b="1" kern="1200" dirty="0">
                          <a:solidFill>
                            <a:schemeClr val="tx1"/>
                          </a:solidFill>
                          <a:latin typeface="Arial" pitchFamily="34" charset="0"/>
                          <a:ea typeface="Calibri"/>
                          <a:cs typeface="Arial" pitchFamily="34" charset="0"/>
                        </a:rPr>
                        <a:t>Action Site 1</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66"/>
                    </a:solidFill>
                  </a:tcPr>
                </a:tc>
                <a:tc>
                  <a:txBody>
                    <a:bodyPr/>
                    <a:lstStyle/>
                    <a:p>
                      <a:pPr marL="0" marR="0">
                        <a:spcBef>
                          <a:spcPts val="0"/>
                        </a:spcBef>
                        <a:spcAft>
                          <a:spcPts val="0"/>
                        </a:spcAft>
                      </a:pPr>
                      <a:r>
                        <a:rPr lang="en-US" sz="1800" b="1" kern="1200" dirty="0">
                          <a:solidFill>
                            <a:schemeClr val="tx1"/>
                          </a:solidFill>
                          <a:latin typeface="Arial" pitchFamily="34" charset="0"/>
                          <a:ea typeface="Calibri"/>
                          <a:cs typeface="Arial" pitchFamily="34" charset="0"/>
                        </a:rPr>
                        <a:t>Potential </a:t>
                      </a:r>
                    </a:p>
                    <a:p>
                      <a:pPr marL="0" marR="0">
                        <a:spcBef>
                          <a:spcPts val="0"/>
                        </a:spcBef>
                        <a:spcAft>
                          <a:spcPts val="0"/>
                        </a:spcAft>
                      </a:pPr>
                      <a:r>
                        <a:rPr lang="en-US" sz="1800" b="1" kern="1200" dirty="0" smtClean="0">
                          <a:solidFill>
                            <a:schemeClr val="tx1"/>
                          </a:solidFill>
                          <a:latin typeface="Arial" pitchFamily="34" charset="0"/>
                          <a:ea typeface="Calibri"/>
                          <a:cs typeface="Arial" pitchFamily="34" charset="0"/>
                        </a:rPr>
                        <a:t>Satellite </a:t>
                      </a:r>
                      <a:r>
                        <a:rPr lang="en-US" sz="1800" b="1" kern="1200" dirty="0">
                          <a:solidFill>
                            <a:schemeClr val="tx1"/>
                          </a:solidFill>
                          <a:latin typeface="Arial" pitchFamily="34" charset="0"/>
                          <a:ea typeface="Calibri"/>
                          <a:cs typeface="Arial" pitchFamily="34" charset="0"/>
                        </a:rPr>
                        <a:t>Site </a:t>
                      </a:r>
                      <a:r>
                        <a:rPr lang="en-US" sz="1800" b="1" kern="1200" dirty="0" smtClean="0">
                          <a:solidFill>
                            <a:schemeClr val="tx1"/>
                          </a:solidFill>
                          <a:latin typeface="Arial" pitchFamily="34" charset="0"/>
                          <a:ea typeface="Calibri"/>
                          <a:cs typeface="Arial" pitchFamily="34" charset="0"/>
                        </a:rPr>
                        <a:t>1</a:t>
                      </a:r>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66"/>
                    </a:solidFill>
                  </a:tcPr>
                </a:tc>
                <a:tc>
                  <a:txBody>
                    <a:bodyPr/>
                    <a:lstStyle/>
                    <a:p>
                      <a:pPr marL="0" marR="0">
                        <a:spcBef>
                          <a:spcPts val="0"/>
                        </a:spcBef>
                        <a:spcAft>
                          <a:spcPts val="0"/>
                        </a:spcAft>
                      </a:pPr>
                      <a:r>
                        <a:rPr lang="en-US" sz="1800" b="1" kern="1200" dirty="0">
                          <a:solidFill>
                            <a:schemeClr val="tx1"/>
                          </a:solidFill>
                          <a:latin typeface="Arial" pitchFamily="34" charset="0"/>
                          <a:ea typeface="Calibri"/>
                          <a:cs typeface="Arial" pitchFamily="34" charset="0"/>
                        </a:rPr>
                        <a:t>Potential </a:t>
                      </a:r>
                    </a:p>
                    <a:p>
                      <a:pPr marL="0" marR="0">
                        <a:spcBef>
                          <a:spcPts val="0"/>
                        </a:spcBef>
                        <a:spcAft>
                          <a:spcPts val="0"/>
                        </a:spcAft>
                      </a:pPr>
                      <a:r>
                        <a:rPr lang="en-US" sz="1800" b="1" kern="1200" dirty="0" smtClean="0">
                          <a:solidFill>
                            <a:schemeClr val="tx1"/>
                          </a:solidFill>
                          <a:latin typeface="Arial" pitchFamily="34" charset="0"/>
                          <a:ea typeface="Calibri"/>
                          <a:cs typeface="Arial" pitchFamily="34" charset="0"/>
                        </a:rPr>
                        <a:t>Satellite </a:t>
                      </a:r>
                      <a:r>
                        <a:rPr lang="en-US" sz="1800" b="1" kern="1200" dirty="0">
                          <a:solidFill>
                            <a:schemeClr val="tx1"/>
                          </a:solidFill>
                          <a:latin typeface="Arial" pitchFamily="34" charset="0"/>
                          <a:ea typeface="Calibri"/>
                          <a:cs typeface="Arial" pitchFamily="34" charset="0"/>
                        </a:rPr>
                        <a:t>Site </a:t>
                      </a:r>
                      <a:r>
                        <a:rPr lang="en-US" sz="1800" b="1" kern="1200" dirty="0" smtClean="0">
                          <a:solidFill>
                            <a:schemeClr val="tx1"/>
                          </a:solidFill>
                          <a:latin typeface="Arial" pitchFamily="34" charset="0"/>
                          <a:ea typeface="Calibri"/>
                          <a:cs typeface="Arial" pitchFamily="34" charset="0"/>
                        </a:rPr>
                        <a:t>2</a:t>
                      </a:r>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66"/>
                    </a:solidFill>
                  </a:tcPr>
                </a:tc>
              </a:tr>
              <a:tr h="324929">
                <a:tc>
                  <a:txBody>
                    <a:bodyPr/>
                    <a:lstStyle/>
                    <a:p>
                      <a:pPr marL="0" marR="0">
                        <a:spcBef>
                          <a:spcPts val="0"/>
                        </a:spcBef>
                        <a:spcAft>
                          <a:spcPts val="0"/>
                        </a:spcAft>
                      </a:pPr>
                      <a:r>
                        <a:rPr lang="en-US" sz="1800" b="1" kern="1200" dirty="0">
                          <a:solidFill>
                            <a:schemeClr val="tx1"/>
                          </a:solidFill>
                          <a:latin typeface="Arial" pitchFamily="34" charset="0"/>
                          <a:ea typeface="Calibri"/>
                          <a:cs typeface="Arial" pitchFamily="34" charset="0"/>
                        </a:rPr>
                        <a:t>Country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4869">
                <a:tc>
                  <a:txBody>
                    <a:bodyPr/>
                    <a:lstStyle/>
                    <a:p>
                      <a:pPr marL="0" marR="0">
                        <a:spcBef>
                          <a:spcPts val="0"/>
                        </a:spcBef>
                        <a:spcAft>
                          <a:spcPts val="0"/>
                        </a:spcAft>
                      </a:pPr>
                      <a:r>
                        <a:rPr lang="en-US" sz="1800" b="1" kern="1200" dirty="0">
                          <a:solidFill>
                            <a:schemeClr val="tx1"/>
                          </a:solidFill>
                          <a:latin typeface="Arial" pitchFamily="34" charset="0"/>
                          <a:ea typeface="Calibri"/>
                          <a:cs typeface="Arial" pitchFamily="34" charset="0"/>
                        </a:rPr>
                        <a:t>Geographical location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4929">
                <a:tc>
                  <a:txBody>
                    <a:bodyPr/>
                    <a:lstStyle/>
                    <a:p>
                      <a:pPr marL="342900" marR="0" lvl="0" indent="-342900">
                        <a:spcBef>
                          <a:spcPts val="0"/>
                        </a:spcBef>
                        <a:spcAft>
                          <a:spcPts val="0"/>
                        </a:spcAft>
                        <a:buFont typeface="+mj-lt"/>
                        <a:buNone/>
                      </a:pPr>
                      <a:r>
                        <a:rPr lang="en-US" sz="1800" b="1" kern="1200" dirty="0">
                          <a:solidFill>
                            <a:schemeClr val="tx1"/>
                          </a:solidFill>
                          <a:latin typeface="Arial" pitchFamily="34" charset="0"/>
                          <a:ea typeface="Calibri"/>
                          <a:cs typeface="Arial" pitchFamily="34" charset="0"/>
                        </a:rPr>
                        <a:t>Accessibility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7058">
                <a:tc>
                  <a:txBody>
                    <a:bodyPr/>
                    <a:lstStyle/>
                    <a:p>
                      <a:pPr marL="342900" marR="0" lvl="0" indent="-342900">
                        <a:spcBef>
                          <a:spcPts val="0"/>
                        </a:spcBef>
                        <a:spcAft>
                          <a:spcPts val="0"/>
                        </a:spcAft>
                        <a:buFont typeface="+mj-lt"/>
                        <a:buNone/>
                      </a:pPr>
                      <a:r>
                        <a:rPr lang="en-US" sz="1800" b="1" kern="1200" dirty="0">
                          <a:solidFill>
                            <a:schemeClr val="tx1"/>
                          </a:solidFill>
                          <a:latin typeface="Arial" pitchFamily="34" charset="0"/>
                          <a:ea typeface="Calibri"/>
                          <a:cs typeface="Arial" pitchFamily="34" charset="0"/>
                        </a:rPr>
                        <a:t>Potential </a:t>
                      </a:r>
                      <a:r>
                        <a:rPr lang="en-US" sz="1800" b="1" kern="1200" dirty="0" smtClean="0">
                          <a:solidFill>
                            <a:schemeClr val="tx1"/>
                          </a:solidFill>
                          <a:latin typeface="Arial" pitchFamily="34" charset="0"/>
                          <a:ea typeface="Calibri"/>
                          <a:cs typeface="Arial" pitchFamily="34" charset="0"/>
                        </a:rPr>
                        <a:t>for</a:t>
                      </a:r>
                    </a:p>
                    <a:p>
                      <a:pPr marL="342900" marR="0" lvl="0" indent="-342900">
                        <a:spcBef>
                          <a:spcPts val="0"/>
                        </a:spcBef>
                        <a:spcAft>
                          <a:spcPts val="0"/>
                        </a:spcAft>
                        <a:buFont typeface="+mj-lt"/>
                        <a:buNone/>
                      </a:pPr>
                      <a:r>
                        <a:rPr lang="en-US" sz="1800" b="1" kern="1200" dirty="0" smtClean="0">
                          <a:solidFill>
                            <a:schemeClr val="tx1"/>
                          </a:solidFill>
                          <a:latin typeface="Arial" pitchFamily="34" charset="0"/>
                          <a:ea typeface="Calibri"/>
                          <a:cs typeface="Arial" pitchFamily="34" charset="0"/>
                        </a:rPr>
                        <a:t>hypothesis </a:t>
                      </a:r>
                      <a:r>
                        <a:rPr lang="en-US" sz="1800" b="1" kern="1200" dirty="0">
                          <a:solidFill>
                            <a:schemeClr val="tx1"/>
                          </a:solidFill>
                          <a:latin typeface="Arial" pitchFamily="34" charset="0"/>
                          <a:ea typeface="Calibri"/>
                          <a:cs typeface="Arial" pitchFamily="34" charset="0"/>
                        </a:rPr>
                        <a:t>testing</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856">
                <a:tc>
                  <a:txBody>
                    <a:bodyPr/>
                    <a:lstStyle/>
                    <a:p>
                      <a:pPr marL="342900" marR="0" lvl="0" indent="-342900">
                        <a:spcBef>
                          <a:spcPts val="0"/>
                        </a:spcBef>
                        <a:spcAft>
                          <a:spcPts val="0"/>
                        </a:spcAft>
                        <a:buFont typeface="+mj-lt"/>
                        <a:buNone/>
                      </a:pPr>
                      <a:r>
                        <a:rPr lang="en-US" sz="1800" b="1" kern="1200" dirty="0">
                          <a:solidFill>
                            <a:schemeClr val="tx1"/>
                          </a:solidFill>
                          <a:latin typeface="Arial" pitchFamily="34" charset="0"/>
                          <a:ea typeface="Calibri"/>
                          <a:cs typeface="Arial" pitchFamily="34" charset="0"/>
                        </a:rPr>
                        <a:t>Representativeness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8954">
                <a:tc>
                  <a:txBody>
                    <a:bodyPr/>
                    <a:lstStyle/>
                    <a:p>
                      <a:pPr marL="342900" marR="0" lvl="0" indent="-342900">
                        <a:spcBef>
                          <a:spcPts val="0"/>
                        </a:spcBef>
                        <a:spcAft>
                          <a:spcPts val="0"/>
                        </a:spcAft>
                        <a:buFont typeface="+mj-lt"/>
                        <a:buNone/>
                      </a:pPr>
                      <a:r>
                        <a:rPr lang="en-US" sz="1800" b="1" kern="1200" dirty="0">
                          <a:solidFill>
                            <a:schemeClr val="tx1"/>
                          </a:solidFill>
                          <a:latin typeface="Arial" pitchFamily="34" charset="0"/>
                          <a:ea typeface="Calibri"/>
                          <a:cs typeface="Arial" pitchFamily="34" charset="0"/>
                        </a:rPr>
                        <a:t>Potential for </a:t>
                      </a:r>
                      <a:r>
                        <a:rPr lang="en-US" sz="1800" b="1" kern="1200" dirty="0" smtClean="0">
                          <a:solidFill>
                            <a:schemeClr val="tx1"/>
                          </a:solidFill>
                          <a:latin typeface="Arial" pitchFamily="34" charset="0"/>
                          <a:ea typeface="Calibri"/>
                          <a:cs typeface="Arial" pitchFamily="34" charset="0"/>
                        </a:rPr>
                        <a:t>out-</a:t>
                      </a:r>
                    </a:p>
                    <a:p>
                      <a:pPr marL="342900" marR="0" lvl="0" indent="-342900">
                        <a:spcBef>
                          <a:spcPts val="0"/>
                        </a:spcBef>
                        <a:spcAft>
                          <a:spcPts val="0"/>
                        </a:spcAft>
                        <a:buFont typeface="+mj-lt"/>
                        <a:buNone/>
                      </a:pPr>
                      <a:r>
                        <a:rPr lang="en-US" sz="1800" b="1" kern="1200" dirty="0" smtClean="0">
                          <a:solidFill>
                            <a:schemeClr val="tx1"/>
                          </a:solidFill>
                          <a:latin typeface="Arial" pitchFamily="34" charset="0"/>
                          <a:ea typeface="Calibri"/>
                          <a:cs typeface="Arial" pitchFamily="34" charset="0"/>
                        </a:rPr>
                        <a:t>scaling </a:t>
                      </a:r>
                      <a:r>
                        <a:rPr lang="en-US" sz="1800" b="1" kern="1200" dirty="0">
                          <a:solidFill>
                            <a:schemeClr val="tx1"/>
                          </a:solidFill>
                          <a:latin typeface="Arial" pitchFamily="34" charset="0"/>
                          <a:ea typeface="Calibri"/>
                          <a:cs typeface="Arial" pitchFamily="34" charset="0"/>
                        </a:rPr>
                        <a:t>(impact)</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8954">
                <a:tc>
                  <a:txBody>
                    <a:bodyPr/>
                    <a:lstStyle/>
                    <a:p>
                      <a:pPr marL="342900" marR="0" lvl="0" indent="-342900">
                        <a:spcBef>
                          <a:spcPts val="0"/>
                        </a:spcBef>
                        <a:spcAft>
                          <a:spcPts val="0"/>
                        </a:spcAft>
                        <a:buFont typeface="+mj-lt"/>
                        <a:buNone/>
                      </a:pPr>
                      <a:r>
                        <a:rPr lang="en-US" sz="1800" b="1" kern="1200" dirty="0">
                          <a:solidFill>
                            <a:schemeClr val="tx1"/>
                          </a:solidFill>
                          <a:latin typeface="Arial" pitchFamily="34" charset="0"/>
                          <a:ea typeface="Calibri"/>
                          <a:cs typeface="Arial" pitchFamily="34" charset="0"/>
                        </a:rPr>
                        <a:t>Potential to attract </a:t>
                      </a:r>
                      <a:endParaRPr lang="en-US" sz="1800" b="1" kern="1200" dirty="0" smtClean="0">
                        <a:solidFill>
                          <a:schemeClr val="tx1"/>
                        </a:solidFill>
                        <a:latin typeface="Arial" pitchFamily="34" charset="0"/>
                        <a:ea typeface="Calibri"/>
                        <a:cs typeface="Arial" pitchFamily="34" charset="0"/>
                      </a:endParaRPr>
                    </a:p>
                    <a:p>
                      <a:pPr marL="342900" marR="0" lvl="0" indent="-342900">
                        <a:spcBef>
                          <a:spcPts val="0"/>
                        </a:spcBef>
                        <a:spcAft>
                          <a:spcPts val="0"/>
                        </a:spcAft>
                        <a:buFont typeface="+mj-lt"/>
                        <a:buNone/>
                      </a:pPr>
                      <a:r>
                        <a:rPr lang="en-US" sz="1800" b="1" kern="1200" dirty="0" smtClean="0">
                          <a:solidFill>
                            <a:schemeClr val="tx1"/>
                          </a:solidFill>
                          <a:latin typeface="Arial" pitchFamily="34" charset="0"/>
                          <a:ea typeface="Calibri"/>
                          <a:cs typeface="Arial" pitchFamily="34" charset="0"/>
                        </a:rPr>
                        <a:t>funds</a:t>
                      </a:r>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2979">
                <a:tc>
                  <a:txBody>
                    <a:bodyPr/>
                    <a:lstStyle/>
                    <a:p>
                      <a:pPr marL="342900" marR="0" lvl="0" indent="-342900">
                        <a:spcBef>
                          <a:spcPts val="0"/>
                        </a:spcBef>
                        <a:spcAft>
                          <a:spcPts val="0"/>
                        </a:spcAft>
                        <a:buFont typeface="+mj-lt"/>
                        <a:buNone/>
                      </a:pPr>
                      <a:r>
                        <a:rPr lang="en-US" sz="1800" b="1" kern="1200" dirty="0">
                          <a:solidFill>
                            <a:schemeClr val="tx1"/>
                          </a:solidFill>
                          <a:latin typeface="Arial" pitchFamily="34" charset="0"/>
                          <a:ea typeface="Calibri"/>
                          <a:cs typeface="Arial" pitchFamily="34" charset="0"/>
                        </a:rPr>
                        <a:t>Potential to </a:t>
                      </a:r>
                      <a:r>
                        <a:rPr lang="en-US" sz="1800" b="1" kern="1200" dirty="0" smtClean="0">
                          <a:solidFill>
                            <a:schemeClr val="tx1"/>
                          </a:solidFill>
                          <a:latin typeface="Arial" pitchFamily="34" charset="0"/>
                          <a:ea typeface="Calibri"/>
                          <a:cs typeface="Arial" pitchFamily="34" charset="0"/>
                        </a:rPr>
                        <a:t>interact</a:t>
                      </a:r>
                    </a:p>
                    <a:p>
                      <a:pPr marL="342900" marR="0" lvl="0" indent="-342900">
                        <a:spcBef>
                          <a:spcPts val="0"/>
                        </a:spcBef>
                        <a:spcAft>
                          <a:spcPts val="0"/>
                        </a:spcAft>
                        <a:buFont typeface="+mj-lt"/>
                        <a:buNone/>
                      </a:pPr>
                      <a:r>
                        <a:rPr lang="en-US" sz="1800" b="1" kern="1200" dirty="0" smtClean="0">
                          <a:solidFill>
                            <a:schemeClr val="tx1"/>
                          </a:solidFill>
                          <a:latin typeface="Arial" pitchFamily="34" charset="0"/>
                          <a:ea typeface="Calibri"/>
                          <a:cs typeface="Arial" pitchFamily="34" charset="0"/>
                        </a:rPr>
                        <a:t>with </a:t>
                      </a:r>
                      <a:r>
                        <a:rPr lang="en-US" sz="1800" b="1" kern="1200" dirty="0">
                          <a:solidFill>
                            <a:schemeClr val="tx1"/>
                          </a:solidFill>
                          <a:latin typeface="Arial" pitchFamily="34" charset="0"/>
                          <a:ea typeface="Calibri"/>
                          <a:cs typeface="Arial" pitchFamily="34" charset="0"/>
                        </a:rPr>
                        <a:t>CRPs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800" b="1" kern="1200" dirty="0">
                        <a:solidFill>
                          <a:schemeClr val="tx1"/>
                        </a:solidFill>
                        <a:latin typeface="Arial" pitchFamily="34" charset="0"/>
                        <a:ea typeface="Calibri"/>
                        <a:cs typeface="Arial"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8065" name="Rectangle 1"/>
          <p:cNvSpPr>
            <a:spLocks noChangeArrowheads="1"/>
          </p:cNvSpPr>
          <p:nvPr/>
        </p:nvSpPr>
        <p:spPr bwMode="auto">
          <a:xfrm>
            <a:off x="1107743" y="857205"/>
            <a:ext cx="6144567"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000" dirty="0" smtClean="0">
                <a:solidFill>
                  <a:srgbClr val="003CB4"/>
                </a:solidFill>
                <a:ea typeface="Calibri" pitchFamily="34" charset="0"/>
              </a:rPr>
              <a:t>Characteristics of potential action sites in Target Areas </a:t>
            </a:r>
          </a:p>
        </p:txBody>
      </p:sp>
      <p:cxnSp>
        <p:nvCxnSpPr>
          <p:cNvPr id="4" name="Straight Connector 3"/>
          <p:cNvCxnSpPr/>
          <p:nvPr/>
        </p:nvCxnSpPr>
        <p:spPr>
          <a:xfrm>
            <a:off x="0" y="571480"/>
            <a:ext cx="9144000" cy="0"/>
          </a:xfrm>
          <a:prstGeom prst="line">
            <a:avLst/>
          </a:prstGeom>
          <a:ln w="38100">
            <a:solidFill>
              <a:srgbClr val="006600"/>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0" y="142852"/>
            <a:ext cx="9144000" cy="369332"/>
          </a:xfrm>
          <a:prstGeom prst="rect">
            <a:avLst/>
          </a:prstGeom>
        </p:spPr>
        <p:txBody>
          <a:bodyPr wrap="square">
            <a:spAutoFit/>
          </a:bodyPr>
          <a:lstStyle/>
          <a:p>
            <a:r>
              <a:rPr lang="en-US" b="1" dirty="0" smtClean="0">
                <a:solidFill>
                  <a:srgbClr val="008000"/>
                </a:solidFill>
                <a:ea typeface="Calibri" pitchFamily="34" charset="0"/>
              </a:rPr>
              <a:t>Criteria for selection of Action and  Satellite Sites</a:t>
            </a:r>
            <a:endParaRPr lang="en-US" b="1" dirty="0" smtClean="0">
              <a:solidFill>
                <a:srgbClr val="008000"/>
              </a:solidFill>
              <a:latin typeface="Arial" pitchFamily="34" charset="0"/>
              <a:ea typeface="Calibri" pitchFamily="34" charset="0"/>
              <a:cs typeface="Arial" pitchFamily="34" charset="0"/>
            </a:endParaRPr>
          </a:p>
        </p:txBody>
      </p:sp>
    </p:spTree>
    <p:extLst>
      <p:ext uri="{BB962C8B-B14F-4D97-AF65-F5344CB8AC3E}">
        <p14:creationId xmlns:p14="http://schemas.microsoft.com/office/powerpoint/2010/main" val="34386652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611"/>
            <a:ext cx="9144000" cy="6470777"/>
          </a:xfrm>
          <a:prstGeom prst="rect">
            <a:avLst/>
          </a:prstGeom>
        </p:spPr>
      </p:pic>
    </p:spTree>
    <p:extLst>
      <p:ext uri="{BB962C8B-B14F-4D97-AF65-F5344CB8AC3E}">
        <p14:creationId xmlns:p14="http://schemas.microsoft.com/office/powerpoint/2010/main" val="22515295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srcRect t="4545"/>
          <a:stretch>
            <a:fillRect/>
          </a:stretch>
        </p:blipFill>
        <p:spPr bwMode="auto">
          <a:xfrm>
            <a:off x="304800" y="228600"/>
            <a:ext cx="8763000" cy="6477000"/>
          </a:xfrm>
          <a:prstGeom prst="rect">
            <a:avLst/>
          </a:prstGeom>
          <a:noFill/>
          <a:ln w="9525">
            <a:noFill/>
            <a:miter lim="800000"/>
            <a:headEnd/>
            <a:tailEnd/>
          </a:ln>
        </p:spPr>
      </p:pic>
    </p:spTree>
    <p:extLst>
      <p:ext uri="{BB962C8B-B14F-4D97-AF65-F5344CB8AC3E}">
        <p14:creationId xmlns:p14="http://schemas.microsoft.com/office/powerpoint/2010/main" val="34206528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subTitle" idx="1"/>
          </p:nvPr>
        </p:nvSpPr>
        <p:spPr>
          <a:xfrm>
            <a:off x="1143000" y="6477000"/>
            <a:ext cx="8001000" cy="304800"/>
          </a:xfrm>
        </p:spPr>
        <p:txBody>
          <a:bodyPr/>
          <a:lstStyle/>
          <a:p>
            <a:pPr algn="l" eaLnBrk="1" hangingPunct="1"/>
            <a:r>
              <a:rPr lang="it-IT" sz="1100" b="1" smtClean="0">
                <a:solidFill>
                  <a:srgbClr val="5BAC35"/>
                </a:solidFill>
              </a:rPr>
              <a:t>CGIAR Research Program on Dryland Agricultural Production Systems – Launch Meeting, Amman 21-23 May 2013</a:t>
            </a:r>
          </a:p>
        </p:txBody>
      </p:sp>
      <p:sp>
        <p:nvSpPr>
          <p:cNvPr id="3075" name="Rectangle 8"/>
          <p:cNvSpPr>
            <a:spLocks noChangeArrowheads="1"/>
          </p:cNvSpPr>
          <p:nvPr/>
        </p:nvSpPr>
        <p:spPr bwMode="auto">
          <a:xfrm>
            <a:off x="1219200" y="6324600"/>
            <a:ext cx="7924800" cy="76200"/>
          </a:xfrm>
          <a:prstGeom prst="rect">
            <a:avLst/>
          </a:prstGeom>
          <a:solidFill>
            <a:srgbClr val="5BAC35"/>
          </a:solidFill>
          <a:ln w="9525">
            <a:noFill/>
            <a:miter lim="800000"/>
            <a:headEnd/>
            <a:tailEnd/>
          </a:ln>
        </p:spPr>
        <p:txBody>
          <a:bodyPr wrap="none" anchor="ctr"/>
          <a:lstStyle/>
          <a:p>
            <a:endParaRPr lang="en-US"/>
          </a:p>
        </p:txBody>
      </p:sp>
      <p:sp>
        <p:nvSpPr>
          <p:cNvPr id="3076" name="Rectangle 9"/>
          <p:cNvSpPr>
            <a:spLocks noChangeArrowheads="1"/>
          </p:cNvSpPr>
          <p:nvPr/>
        </p:nvSpPr>
        <p:spPr bwMode="auto">
          <a:xfrm>
            <a:off x="358775" y="1438275"/>
            <a:ext cx="7337425" cy="3895725"/>
          </a:xfrm>
          <a:prstGeom prst="rect">
            <a:avLst/>
          </a:prstGeom>
          <a:noFill/>
          <a:ln w="9525">
            <a:noFill/>
            <a:miter lim="800000"/>
            <a:headEnd/>
            <a:tailEnd/>
          </a:ln>
        </p:spPr>
        <p:txBody>
          <a:bodyPr lIns="0" tIns="0" rIns="0" bIns="0" anchor="ctr"/>
          <a:lstStyle/>
          <a:p>
            <a:pPr eaLnBrk="1" hangingPunct="1">
              <a:lnSpc>
                <a:spcPct val="120000"/>
              </a:lnSpc>
            </a:pPr>
            <a:endParaRPr lang="it-IT" dirty="0"/>
          </a:p>
        </p:txBody>
      </p:sp>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eaLnBrk="1" hangingPunct="1"/>
            <a:r>
              <a:rPr lang="it-IT" sz="3600" b="1">
                <a:solidFill>
                  <a:schemeClr val="bg1"/>
                </a:solidFill>
              </a:rPr>
              <a:t>Title</a:t>
            </a:r>
            <a:endParaRPr lang="it-IT" sz="4400">
              <a:solidFill>
                <a:schemeClr val="tx2"/>
              </a:solidFill>
            </a:endParaRPr>
          </a:p>
        </p:txBody>
      </p:sp>
      <p:pic>
        <p:nvPicPr>
          <p:cNvPr id="3078" name="Picture 7" descr="C:\Users\DIABLO\Desktop\Banner.jpg"/>
          <p:cNvPicPr>
            <a:picLocks noChangeAspect="1" noChangeArrowheads="1"/>
          </p:cNvPicPr>
          <p:nvPr/>
        </p:nvPicPr>
        <p:blipFill>
          <a:blip r:embed="rId2"/>
          <a:srcRect/>
          <a:stretch>
            <a:fillRect/>
          </a:stretch>
        </p:blipFill>
        <p:spPr bwMode="auto">
          <a:xfrm>
            <a:off x="-7883"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28600"/>
            <a:ext cx="8785225" cy="990600"/>
          </a:xfrm>
          <a:prstGeom prst="rect">
            <a:avLst/>
          </a:prstGeom>
          <a:noFill/>
          <a:ln w="9525">
            <a:noFill/>
            <a:miter lim="800000"/>
            <a:headEnd/>
            <a:tailEnd/>
          </a:ln>
        </p:spPr>
        <p:txBody>
          <a:bodyPr wrap="none" lIns="0" tIns="0" rIns="0" bIns="0" anchor="ctr"/>
          <a:lstStyle/>
          <a:p>
            <a:pPr algn="ctr" eaLnBrk="1" hangingPunct="1"/>
            <a:r>
              <a:rPr lang="it-IT" sz="4400" dirty="0" smtClean="0">
                <a:solidFill>
                  <a:schemeClr val="bg1"/>
                </a:solidFill>
              </a:rPr>
              <a:t>Cross-Cutting Themes</a:t>
            </a:r>
            <a:endParaRPr lang="it-IT" sz="4400" dirty="0">
              <a:solidFill>
                <a:schemeClr val="tx2"/>
              </a:solidFill>
            </a:endParaRPr>
          </a:p>
        </p:txBody>
      </p:sp>
      <p:sp>
        <p:nvSpPr>
          <p:cNvPr id="10" name="Content Placeholder 2"/>
          <p:cNvSpPr txBox="1">
            <a:spLocks/>
          </p:cNvSpPr>
          <p:nvPr/>
        </p:nvSpPr>
        <p:spPr bwMode="auto">
          <a:xfrm>
            <a:off x="486752" y="1752601"/>
            <a:ext cx="7691719" cy="45719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ea typeface="+mn-ea"/>
              </a:defRPr>
            </a:lvl2pPr>
            <a:lvl3pPr marL="914400" indent="0" algn="ctr" rtl="0" eaLnBrk="0" fontAlgn="base" hangingPunct="0">
              <a:spcBef>
                <a:spcPct val="20000"/>
              </a:spcBef>
              <a:spcAft>
                <a:spcPct val="0"/>
              </a:spcAft>
              <a:buNone/>
              <a:defRPr sz="2400">
                <a:solidFill>
                  <a:schemeClr val="tx1"/>
                </a:solidFill>
                <a:latin typeface="+mn-lt"/>
                <a:ea typeface="+mn-ea"/>
              </a:defRPr>
            </a:lvl3pPr>
            <a:lvl4pPr marL="1371600" indent="0" algn="ctr" rtl="0" eaLnBrk="0" fontAlgn="base" hangingPunct="0">
              <a:spcBef>
                <a:spcPct val="20000"/>
              </a:spcBef>
              <a:spcAft>
                <a:spcPct val="0"/>
              </a:spcAft>
              <a:buNone/>
              <a:defRPr sz="2000">
                <a:solidFill>
                  <a:schemeClr val="tx1"/>
                </a:solidFill>
                <a:latin typeface="+mn-lt"/>
                <a:ea typeface="+mn-ea"/>
              </a:defRPr>
            </a:lvl4pPr>
            <a:lvl5pPr marL="1828800" indent="0" algn="ctr" rtl="0" eaLnBrk="0" fontAlgn="base" hangingPunct="0">
              <a:spcBef>
                <a:spcPct val="20000"/>
              </a:spcBef>
              <a:spcAft>
                <a:spcPct val="0"/>
              </a:spcAft>
              <a:buNone/>
              <a:defRPr sz="2000">
                <a:solidFill>
                  <a:schemeClr val="tx1"/>
                </a:solidFill>
                <a:latin typeface="+mn-lt"/>
                <a:ea typeface="+mn-ea"/>
              </a:defRPr>
            </a:lvl5pPr>
            <a:lvl6pPr marL="2286000" indent="0" algn="ctr" rtl="0" fontAlgn="base">
              <a:spcBef>
                <a:spcPct val="20000"/>
              </a:spcBef>
              <a:spcAft>
                <a:spcPct val="0"/>
              </a:spcAft>
              <a:buNone/>
              <a:defRPr sz="2000">
                <a:solidFill>
                  <a:schemeClr val="tx1"/>
                </a:solidFill>
                <a:latin typeface="+mn-lt"/>
                <a:ea typeface="+mn-ea"/>
              </a:defRPr>
            </a:lvl6pPr>
            <a:lvl7pPr marL="2743200" indent="0" algn="ctr" rtl="0" fontAlgn="base">
              <a:spcBef>
                <a:spcPct val="20000"/>
              </a:spcBef>
              <a:spcAft>
                <a:spcPct val="0"/>
              </a:spcAft>
              <a:buNone/>
              <a:defRPr sz="2000">
                <a:solidFill>
                  <a:schemeClr val="tx1"/>
                </a:solidFill>
                <a:latin typeface="+mn-lt"/>
                <a:ea typeface="+mn-ea"/>
              </a:defRPr>
            </a:lvl7pPr>
            <a:lvl8pPr marL="3200400" indent="0" algn="ctr" rtl="0" fontAlgn="base">
              <a:spcBef>
                <a:spcPct val="20000"/>
              </a:spcBef>
              <a:spcAft>
                <a:spcPct val="0"/>
              </a:spcAft>
              <a:buNone/>
              <a:defRPr sz="2000">
                <a:solidFill>
                  <a:schemeClr val="tx1"/>
                </a:solidFill>
                <a:latin typeface="+mn-lt"/>
                <a:ea typeface="+mn-ea"/>
              </a:defRPr>
            </a:lvl8pPr>
            <a:lvl9pPr marL="3657600" indent="0" algn="ctr" rtl="0" fontAlgn="base">
              <a:spcBef>
                <a:spcPct val="20000"/>
              </a:spcBef>
              <a:spcAft>
                <a:spcPct val="0"/>
              </a:spcAft>
              <a:buNone/>
              <a:defRPr sz="2000">
                <a:solidFill>
                  <a:schemeClr val="tx1"/>
                </a:solidFill>
                <a:latin typeface="+mn-lt"/>
                <a:ea typeface="+mn-ea"/>
              </a:defRPr>
            </a:lvl9pPr>
          </a:lstStyle>
          <a:p>
            <a:pPr marL="1485900" lvl="2" indent="-571500" algn="l">
              <a:buFont typeface="Arial" pitchFamily="34" charset="0"/>
              <a:buChar char="•"/>
            </a:pPr>
            <a:r>
              <a:rPr lang="en-US" sz="4000" b="1" kern="0" dirty="0" smtClean="0"/>
              <a:t>Gender</a:t>
            </a:r>
          </a:p>
          <a:p>
            <a:pPr marL="1485900" lvl="2" indent="-571500" algn="l">
              <a:buFont typeface="Arial" pitchFamily="34" charset="0"/>
              <a:buChar char="•"/>
            </a:pPr>
            <a:r>
              <a:rPr lang="en-US" sz="4000" b="1" kern="0" dirty="0" smtClean="0"/>
              <a:t>Youth</a:t>
            </a:r>
          </a:p>
          <a:p>
            <a:pPr marL="1485900" lvl="2" indent="-571500" algn="l">
              <a:buFont typeface="Arial" pitchFamily="34" charset="0"/>
              <a:buChar char="•"/>
            </a:pPr>
            <a:r>
              <a:rPr lang="en-US" sz="4000" b="1" kern="0" dirty="0" smtClean="0"/>
              <a:t>Biodiversity</a:t>
            </a:r>
          </a:p>
          <a:p>
            <a:pPr marL="1485900" lvl="2" indent="-571500" algn="l">
              <a:buFont typeface="Arial" pitchFamily="34" charset="0"/>
              <a:buChar char="•"/>
            </a:pPr>
            <a:r>
              <a:rPr lang="en-US" sz="4000" b="1" kern="0" dirty="0" smtClean="0"/>
              <a:t>Nutrition </a:t>
            </a:r>
          </a:p>
          <a:p>
            <a:pPr marL="1485900" lvl="2" indent="-571500" algn="l">
              <a:buFont typeface="Arial" pitchFamily="34" charset="0"/>
              <a:buChar char="•"/>
            </a:pPr>
            <a:r>
              <a:rPr lang="en-US" sz="4000" b="1" kern="0" dirty="0" smtClean="0"/>
              <a:t>Capacity building</a:t>
            </a:r>
            <a:endParaRPr lang="en-US" sz="4000" b="1" kern="0" dirty="0"/>
          </a:p>
        </p:txBody>
      </p:sp>
    </p:spTree>
    <p:extLst>
      <p:ext uri="{BB962C8B-B14F-4D97-AF65-F5344CB8AC3E}">
        <p14:creationId xmlns:p14="http://schemas.microsoft.com/office/powerpoint/2010/main" val="2615291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
            <a:ext cx="4800600" cy="1143000"/>
          </a:xfrm>
        </p:spPr>
        <p:txBody>
          <a:bodyPr/>
          <a:lstStyle/>
          <a:p>
            <a:r>
              <a:rPr lang="en-US" sz="3200" u="sng" dirty="0" smtClean="0"/>
              <a:t>Gender Matters in Agroecosystems</a:t>
            </a:r>
            <a:endParaRPr lang="en-US" sz="3200" u="sng" dirty="0"/>
          </a:p>
        </p:txBody>
      </p:sp>
      <p:sp>
        <p:nvSpPr>
          <p:cNvPr id="3" name="Content Placeholder 2"/>
          <p:cNvSpPr>
            <a:spLocks noGrp="1"/>
          </p:cNvSpPr>
          <p:nvPr>
            <p:ph idx="1"/>
          </p:nvPr>
        </p:nvSpPr>
        <p:spPr>
          <a:xfrm>
            <a:off x="228600" y="1243722"/>
            <a:ext cx="6019800" cy="5614278"/>
          </a:xfrm>
        </p:spPr>
        <p:txBody>
          <a:bodyPr>
            <a:normAutofit fontScale="92500" lnSpcReduction="20000"/>
          </a:bodyPr>
          <a:lstStyle/>
          <a:p>
            <a:pPr marL="0" indent="0">
              <a:buNone/>
            </a:pPr>
            <a:r>
              <a:rPr lang="en-US" sz="2800" dirty="0" smtClean="0"/>
              <a:t>No development if views and needs of women are not addressed</a:t>
            </a:r>
          </a:p>
          <a:p>
            <a:r>
              <a:rPr lang="en-US" sz="2000" b="1" dirty="0" smtClean="0"/>
              <a:t>Land tenure</a:t>
            </a:r>
          </a:p>
          <a:p>
            <a:r>
              <a:rPr lang="en-US" sz="2000" b="1" dirty="0" smtClean="0"/>
              <a:t>Natural resource access (trees, fields)</a:t>
            </a:r>
          </a:p>
          <a:p>
            <a:r>
              <a:rPr lang="en-US" sz="2000" b="1" dirty="0" smtClean="0"/>
              <a:t>Food preparation and processing</a:t>
            </a:r>
          </a:p>
          <a:p>
            <a:r>
              <a:rPr lang="en-US" sz="2000" b="1" dirty="0" smtClean="0"/>
              <a:t>Household nutrition</a:t>
            </a:r>
          </a:p>
          <a:p>
            <a:r>
              <a:rPr lang="en-US" sz="2000" b="1" dirty="0" smtClean="0"/>
              <a:t>Varietal assessment</a:t>
            </a:r>
          </a:p>
          <a:p>
            <a:r>
              <a:rPr lang="en-US" sz="2000" b="1" dirty="0" smtClean="0"/>
              <a:t>Use of disposable income</a:t>
            </a:r>
          </a:p>
          <a:p>
            <a:r>
              <a:rPr lang="en-US" sz="2000" b="1" dirty="0" smtClean="0"/>
              <a:t>Landed and Landless labor</a:t>
            </a:r>
            <a:endParaRPr lang="en-US" sz="2000" b="1" dirty="0"/>
          </a:p>
          <a:p>
            <a:pPr marL="0" indent="0">
              <a:buNone/>
            </a:pPr>
            <a:r>
              <a:rPr lang="en-US" sz="3000" b="1" dirty="0" smtClean="0"/>
              <a:t>Culture- and </a:t>
            </a:r>
            <a:r>
              <a:rPr lang="en-US" sz="3000" b="1" dirty="0" err="1" smtClean="0"/>
              <a:t>agroecosystem</a:t>
            </a:r>
            <a:r>
              <a:rPr lang="en-US" sz="3000" b="1" dirty="0" smtClean="0"/>
              <a:t>-dependent</a:t>
            </a:r>
          </a:p>
        </p:txBody>
      </p:sp>
      <p:pic>
        <p:nvPicPr>
          <p:cNvPr id="15362" name="Picture 2" descr="C:\Users\Bill Payne\Pictures\2010-02-16 MoreKachmirFeb2010\MoreKachmirFeb2010 02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5099" y="4640702"/>
            <a:ext cx="2720501" cy="2040376"/>
          </a:xfrm>
          <a:prstGeom prst="rect">
            <a:avLst/>
          </a:prstGeom>
          <a:noFill/>
          <a:extLst>
            <a:ext uri="{909E8E84-426E-40DD-AFC4-6F175D3DCCD1}">
              <a14:hiddenFill xmlns:a14="http://schemas.microsoft.com/office/drawing/2010/main">
                <a:solidFill>
                  <a:srgbClr val="FFFFFF"/>
                </a:solidFill>
              </a14:hiddenFill>
            </a:ext>
          </a:extLst>
        </p:spPr>
      </p:pic>
      <p:pic>
        <p:nvPicPr>
          <p:cNvPr id="15363" name="Picture 3" descr="C:\Users\Bill Payne\Pictures\2009-08-29 Burkina2009\Burkina2009 0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5100" y="2628900"/>
            <a:ext cx="2621604" cy="1966203"/>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C:\Users\Bill Payne\Pictures\Blaze Iraq 1\Iraq 1 15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64973" y="381000"/>
            <a:ext cx="2511455"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188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4495800" cy="5257800"/>
          </a:xfrm>
        </p:spPr>
        <p:txBody>
          <a:bodyPr>
            <a:noAutofit/>
          </a:bodyPr>
          <a:lstStyle/>
          <a:p>
            <a:r>
              <a:rPr lang="en-US" b="1" dirty="0" smtClean="0"/>
              <a:t>Part of conceptual framework and one of four Strategic Research Themes</a:t>
            </a:r>
          </a:p>
          <a:p>
            <a:r>
              <a:rPr lang="en-US" b="1" dirty="0" smtClean="0"/>
              <a:t>Critical to outscaling and therefore impact</a:t>
            </a:r>
          </a:p>
          <a:p>
            <a:r>
              <a:rPr lang="en-US" b="1" dirty="0" smtClean="0"/>
              <a:t>Partners set research priorities and identified “Action Sites”</a:t>
            </a:r>
          </a:p>
          <a:p>
            <a:r>
              <a:rPr lang="en-US" b="1" dirty="0" smtClean="0"/>
              <a:t>Partners are explicit part of governance </a:t>
            </a:r>
            <a:endParaRPr lang="en-US" b="1"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2280" y="1125622"/>
            <a:ext cx="3439476" cy="169377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395901" y="200038"/>
            <a:ext cx="6583597" cy="646331"/>
          </a:xfrm>
          <a:prstGeom prst="rect">
            <a:avLst/>
          </a:prstGeom>
          <a:noFill/>
        </p:spPr>
        <p:txBody>
          <a:bodyPr wrap="none" rtlCol="0">
            <a:spAutoFit/>
          </a:bodyPr>
          <a:lstStyle/>
          <a:p>
            <a:pPr algn="ctr" defTabSz="457200" eaLnBrk="1" fontAlgn="auto" hangingPunct="1">
              <a:spcBef>
                <a:spcPts val="0"/>
              </a:spcBef>
              <a:spcAft>
                <a:spcPts val="0"/>
              </a:spcAft>
            </a:pPr>
            <a:r>
              <a:rPr lang="en-US" sz="3600" b="1" u="sng" dirty="0" smtClean="0">
                <a:solidFill>
                  <a:srgbClr val="002060"/>
                </a:solidFill>
                <a:latin typeface="Calisto MT"/>
                <a:ea typeface="+mn-ea"/>
              </a:rPr>
              <a:t>Partnership in Dryland Systems</a:t>
            </a:r>
            <a:endParaRPr lang="en-US" sz="3600" b="1" u="sng" dirty="0">
              <a:solidFill>
                <a:srgbClr val="002060"/>
              </a:solidFill>
              <a:latin typeface="Calisto MT"/>
              <a:ea typeface="+mn-ea"/>
            </a:endParaRPr>
          </a:p>
        </p:txBody>
      </p:sp>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9999"/>
          <a:stretch/>
        </p:blipFill>
        <p:spPr bwMode="auto">
          <a:xfrm>
            <a:off x="5436817" y="2971800"/>
            <a:ext cx="3468261" cy="179930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56392" y="4953000"/>
            <a:ext cx="3448686" cy="1752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23878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subTitle" idx="1"/>
          </p:nvPr>
        </p:nvSpPr>
        <p:spPr>
          <a:xfrm>
            <a:off x="1143000" y="6477000"/>
            <a:ext cx="8001000" cy="304800"/>
          </a:xfrm>
        </p:spPr>
        <p:txBody>
          <a:bodyPr/>
          <a:lstStyle/>
          <a:p>
            <a:pPr algn="l" eaLnBrk="1" hangingPunct="1"/>
            <a:r>
              <a:rPr lang="it-IT" sz="1100" b="1" smtClean="0">
                <a:solidFill>
                  <a:srgbClr val="5BAC35"/>
                </a:solidFill>
              </a:rPr>
              <a:t>CGIAR Research Program on Dryland Agricultural Production Systems – Launch Meeting, Amman 21-23 May 2013</a:t>
            </a:r>
          </a:p>
        </p:txBody>
      </p:sp>
      <p:sp>
        <p:nvSpPr>
          <p:cNvPr id="3075" name="Rectangle 8"/>
          <p:cNvSpPr>
            <a:spLocks noChangeArrowheads="1"/>
          </p:cNvSpPr>
          <p:nvPr/>
        </p:nvSpPr>
        <p:spPr bwMode="auto">
          <a:xfrm>
            <a:off x="1219200" y="6324600"/>
            <a:ext cx="7924800" cy="76200"/>
          </a:xfrm>
          <a:prstGeom prst="rect">
            <a:avLst/>
          </a:prstGeom>
          <a:solidFill>
            <a:srgbClr val="5BAC35"/>
          </a:solidFill>
          <a:ln w="9525">
            <a:noFill/>
            <a:miter lim="800000"/>
            <a:headEnd/>
            <a:tailEnd/>
          </a:ln>
        </p:spPr>
        <p:txBody>
          <a:bodyPr wrap="none" anchor="ctr"/>
          <a:lstStyle/>
          <a:p>
            <a:endParaRPr lang="en-US">
              <a:solidFill>
                <a:srgbClr val="000000"/>
              </a:solidFill>
            </a:endParaRPr>
          </a:p>
        </p:txBody>
      </p:sp>
      <p:sp>
        <p:nvSpPr>
          <p:cNvPr id="3076" name="Rectangle 9"/>
          <p:cNvSpPr>
            <a:spLocks noChangeArrowheads="1"/>
          </p:cNvSpPr>
          <p:nvPr/>
        </p:nvSpPr>
        <p:spPr bwMode="auto">
          <a:xfrm>
            <a:off x="358775" y="1438275"/>
            <a:ext cx="7337425" cy="3895725"/>
          </a:xfrm>
          <a:prstGeom prst="rect">
            <a:avLst/>
          </a:prstGeom>
          <a:noFill/>
          <a:ln w="9525">
            <a:noFill/>
            <a:miter lim="800000"/>
            <a:headEnd/>
            <a:tailEnd/>
          </a:ln>
        </p:spPr>
        <p:txBody>
          <a:bodyPr lIns="0" tIns="0" rIns="0" bIns="0" anchor="ctr"/>
          <a:lstStyle/>
          <a:p>
            <a:pPr eaLnBrk="1" hangingPunct="1">
              <a:lnSpc>
                <a:spcPct val="120000"/>
              </a:lnSpc>
            </a:pPr>
            <a:endParaRPr lang="it-IT" dirty="0">
              <a:solidFill>
                <a:srgbClr val="000000"/>
              </a:solidFill>
            </a:endParaRPr>
          </a:p>
        </p:txBody>
      </p:sp>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eaLnBrk="1" hangingPunct="1"/>
            <a:r>
              <a:rPr lang="it-IT" sz="3600" b="1">
                <a:solidFill>
                  <a:srgbClr val="FFFFFF"/>
                </a:solidFill>
              </a:rPr>
              <a:t>Title</a:t>
            </a:r>
            <a:endParaRPr lang="it-IT" sz="4400">
              <a:solidFill>
                <a:srgbClr val="000000"/>
              </a:solidFill>
            </a:endParaRPr>
          </a:p>
        </p:txBody>
      </p:sp>
      <p:pic>
        <p:nvPicPr>
          <p:cNvPr id="3078" name="Picture 7" descr="C:\Users\DIABLO\Desktop\Banner.jpg"/>
          <p:cNvPicPr>
            <a:picLocks noChangeAspect="1" noChangeArrowheads="1"/>
          </p:cNvPicPr>
          <p:nvPr/>
        </p:nvPicPr>
        <p:blipFill>
          <a:blip r:embed="rId2"/>
          <a:srcRect/>
          <a:stretch>
            <a:fillRect/>
          </a:stretch>
        </p:blipFill>
        <p:spPr bwMode="auto">
          <a:xfrm>
            <a:off x="-7883"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28600"/>
            <a:ext cx="8785225" cy="990600"/>
          </a:xfrm>
          <a:prstGeom prst="rect">
            <a:avLst/>
          </a:prstGeom>
          <a:noFill/>
          <a:ln w="9525">
            <a:noFill/>
            <a:miter lim="800000"/>
            <a:headEnd/>
            <a:tailEnd/>
          </a:ln>
        </p:spPr>
        <p:txBody>
          <a:bodyPr wrap="none" lIns="0" tIns="0" rIns="0" bIns="0" anchor="ctr"/>
          <a:lstStyle/>
          <a:p>
            <a:pPr algn="ctr" eaLnBrk="1" hangingPunct="1"/>
            <a:r>
              <a:rPr lang="it-IT" sz="5400" dirty="0" smtClean="0">
                <a:solidFill>
                  <a:srgbClr val="FFFFFF"/>
                </a:solidFill>
              </a:rPr>
              <a:t>Inception Phase</a:t>
            </a:r>
          </a:p>
        </p:txBody>
      </p:sp>
      <p:sp>
        <p:nvSpPr>
          <p:cNvPr id="2" name="Rectangle 1"/>
          <p:cNvSpPr/>
          <p:nvPr/>
        </p:nvSpPr>
        <p:spPr>
          <a:xfrm>
            <a:off x="358775" y="1752600"/>
            <a:ext cx="3272975" cy="1631216"/>
          </a:xfrm>
          <a:prstGeom prst="rect">
            <a:avLst/>
          </a:prstGeom>
        </p:spPr>
        <p:txBody>
          <a:bodyPr wrap="square">
            <a:spAutoFit/>
          </a:bodyPr>
          <a:lstStyle/>
          <a:p>
            <a:pPr marL="285750" indent="-285750" eaLnBrk="1" hangingPunct="1">
              <a:buFont typeface="Arial" pitchFamily="34" charset="0"/>
              <a:buChar char="•"/>
            </a:pPr>
            <a:r>
              <a:rPr lang="it-IT" sz="2000" b="1" dirty="0" smtClean="0"/>
              <a:t>Groundwork for baseline characterization</a:t>
            </a:r>
          </a:p>
          <a:p>
            <a:pPr marL="285750" indent="-285750" eaLnBrk="1" hangingPunct="1">
              <a:buFont typeface="Arial" pitchFamily="34" charset="0"/>
              <a:buChar char="•"/>
            </a:pPr>
            <a:r>
              <a:rPr lang="it-IT" sz="2000" b="1" dirty="0" smtClean="0"/>
              <a:t>Workshops to set Research Priorities</a:t>
            </a:r>
            <a:endParaRPr lang="it-IT" sz="2000" b="1"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1750" y="1981199"/>
            <a:ext cx="5363770" cy="3581399"/>
          </a:xfrm>
          <a:prstGeom prst="rect">
            <a:avLst/>
          </a:prstGeom>
        </p:spPr>
      </p:pic>
      <p:sp>
        <p:nvSpPr>
          <p:cNvPr id="13" name="Title 1"/>
          <p:cNvSpPr txBox="1">
            <a:spLocks/>
          </p:cNvSpPr>
          <p:nvPr/>
        </p:nvSpPr>
        <p:spPr bwMode="auto">
          <a:xfrm>
            <a:off x="228600" y="2952928"/>
            <a:ext cx="3200400" cy="299067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pitchFamily="28" charset="-128"/>
              </a:defRPr>
            </a:lvl2pPr>
            <a:lvl3pPr algn="ctr" rtl="0" eaLnBrk="0" fontAlgn="base" hangingPunct="0">
              <a:spcBef>
                <a:spcPct val="0"/>
              </a:spcBef>
              <a:spcAft>
                <a:spcPct val="0"/>
              </a:spcAft>
              <a:defRPr sz="4400">
                <a:solidFill>
                  <a:schemeClr val="tx2"/>
                </a:solidFill>
                <a:latin typeface="Arial" charset="0"/>
                <a:ea typeface="ＭＳ Ｐゴシック" pitchFamily="28" charset="-128"/>
              </a:defRPr>
            </a:lvl3pPr>
            <a:lvl4pPr algn="ctr" rtl="0" eaLnBrk="0" fontAlgn="base" hangingPunct="0">
              <a:spcBef>
                <a:spcPct val="0"/>
              </a:spcBef>
              <a:spcAft>
                <a:spcPct val="0"/>
              </a:spcAft>
              <a:defRPr sz="4400">
                <a:solidFill>
                  <a:schemeClr val="tx2"/>
                </a:solidFill>
                <a:latin typeface="Arial" charset="0"/>
                <a:ea typeface="ＭＳ Ｐゴシック" pitchFamily="28" charset="-128"/>
              </a:defRPr>
            </a:lvl4pPr>
            <a:lvl5pPr algn="ctr" rtl="0" eaLnBrk="0" fontAlgn="base" hangingPunct="0">
              <a:spcBef>
                <a:spcPct val="0"/>
              </a:spcBef>
              <a:spcAft>
                <a:spcPct val="0"/>
              </a:spcAft>
              <a:defRPr sz="4400">
                <a:solidFill>
                  <a:schemeClr val="tx2"/>
                </a:solidFill>
                <a:latin typeface="Arial" charset="0"/>
                <a:ea typeface="ＭＳ Ｐゴシック" pitchFamily="28" charset="-128"/>
              </a:defRPr>
            </a:lvl5pPr>
            <a:lvl6pPr marL="457200" algn="ctr" rtl="0" fontAlgn="base">
              <a:spcBef>
                <a:spcPct val="0"/>
              </a:spcBef>
              <a:spcAft>
                <a:spcPct val="0"/>
              </a:spcAft>
              <a:defRPr sz="4400">
                <a:solidFill>
                  <a:schemeClr val="tx2"/>
                </a:solidFill>
                <a:latin typeface="Arial" charset="0"/>
                <a:ea typeface="ＭＳ Ｐゴシック" pitchFamily="28" charset="-128"/>
              </a:defRPr>
            </a:lvl6pPr>
            <a:lvl7pPr marL="914400" algn="ctr" rtl="0" fontAlgn="base">
              <a:spcBef>
                <a:spcPct val="0"/>
              </a:spcBef>
              <a:spcAft>
                <a:spcPct val="0"/>
              </a:spcAft>
              <a:defRPr sz="4400">
                <a:solidFill>
                  <a:schemeClr val="tx2"/>
                </a:solidFill>
                <a:latin typeface="Arial" charset="0"/>
                <a:ea typeface="ＭＳ Ｐゴシック" pitchFamily="28" charset="-128"/>
              </a:defRPr>
            </a:lvl7pPr>
            <a:lvl8pPr marL="1371600" algn="ctr" rtl="0" fontAlgn="base">
              <a:spcBef>
                <a:spcPct val="0"/>
              </a:spcBef>
              <a:spcAft>
                <a:spcPct val="0"/>
              </a:spcAft>
              <a:defRPr sz="4400">
                <a:solidFill>
                  <a:schemeClr val="tx2"/>
                </a:solidFill>
                <a:latin typeface="Arial" charset="0"/>
                <a:ea typeface="ＭＳ Ｐゴシック" pitchFamily="28" charset="-128"/>
              </a:defRPr>
            </a:lvl8pPr>
            <a:lvl9pPr marL="1828800" algn="ctr" rtl="0" fontAlgn="base">
              <a:spcBef>
                <a:spcPct val="0"/>
              </a:spcBef>
              <a:spcAft>
                <a:spcPct val="0"/>
              </a:spcAft>
              <a:defRPr sz="4400">
                <a:solidFill>
                  <a:schemeClr val="tx2"/>
                </a:solidFill>
                <a:latin typeface="Arial" charset="0"/>
                <a:ea typeface="ＭＳ Ｐゴシック" pitchFamily="28" charset="-128"/>
              </a:defRPr>
            </a:lvl9pPr>
          </a:lstStyle>
          <a:p>
            <a:pPr indent="-457200" algn="l"/>
            <a:r>
              <a:rPr lang="en-US" sz="2800" u="sng" kern="0" dirty="0" smtClean="0"/>
              <a:t>Common Ground</a:t>
            </a:r>
          </a:p>
          <a:p>
            <a:pPr indent="-457200" algn="l"/>
            <a:r>
              <a:rPr lang="en-US" sz="2800" kern="0" dirty="0" smtClean="0"/>
              <a:t>1) 21 Constraints</a:t>
            </a:r>
            <a:br>
              <a:rPr lang="en-US" sz="2800" kern="0" dirty="0" smtClean="0"/>
            </a:br>
            <a:r>
              <a:rPr lang="en-US" sz="2800" kern="0" dirty="0" smtClean="0"/>
              <a:t>2) 20 Outputs</a:t>
            </a:r>
            <a:br>
              <a:rPr lang="en-US" sz="2800" kern="0" dirty="0" smtClean="0"/>
            </a:br>
            <a:r>
              <a:rPr lang="en-US" sz="2800" kern="0" dirty="0" smtClean="0"/>
              <a:t>3) 16 Hypotheses</a:t>
            </a:r>
            <a:br>
              <a:rPr lang="en-US" sz="2800" kern="0" dirty="0" smtClean="0"/>
            </a:br>
            <a:r>
              <a:rPr lang="en-US" sz="2800" kern="0" dirty="0" smtClean="0"/>
              <a:t>4) 20 Outcomes</a:t>
            </a:r>
            <a:endParaRPr lang="en-US" sz="2800" kern="0" dirty="0"/>
          </a:p>
        </p:txBody>
      </p:sp>
    </p:spTree>
    <p:extLst>
      <p:ext uri="{BB962C8B-B14F-4D97-AF65-F5344CB8AC3E}">
        <p14:creationId xmlns:p14="http://schemas.microsoft.com/office/powerpoint/2010/main" val="3130810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2"/>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r>
              <a:rPr lang="it-IT" sz="4000" dirty="0" smtClean="0">
                <a:solidFill>
                  <a:prstClr val="white"/>
                </a:solidFill>
              </a:rPr>
              <a:t>Intermediate Development Outcomes</a:t>
            </a:r>
            <a:endParaRPr lang="it-IT" sz="4000" dirty="0">
              <a:solidFill>
                <a:srgbClr val="1F497D"/>
              </a:solidFill>
            </a:endParaRPr>
          </a:p>
        </p:txBody>
      </p:sp>
      <p:sp>
        <p:nvSpPr>
          <p:cNvPr id="2" name="Rectangle 1"/>
          <p:cNvSpPr/>
          <p:nvPr/>
        </p:nvSpPr>
        <p:spPr>
          <a:xfrm>
            <a:off x="457200" y="2133600"/>
            <a:ext cx="8458200" cy="3416320"/>
          </a:xfrm>
          <a:prstGeom prst="rect">
            <a:avLst/>
          </a:prstGeom>
        </p:spPr>
        <p:txBody>
          <a:bodyPr wrap="square">
            <a:spAutoFit/>
          </a:bodyPr>
          <a:lstStyle/>
          <a:p>
            <a:pPr>
              <a:tabLst>
                <a:tab pos="2452688" algn="l"/>
              </a:tabLst>
            </a:pPr>
            <a:r>
              <a:rPr lang="en-US" sz="2400" b="1" dirty="0" smtClean="0"/>
              <a:t>CRP IDOs are meant to be:</a:t>
            </a:r>
          </a:p>
          <a:p>
            <a:pPr>
              <a:tabLst>
                <a:tab pos="2452688" algn="l"/>
              </a:tabLst>
            </a:pPr>
            <a:endParaRPr lang="en-US" sz="2400" b="1" dirty="0" smtClean="0"/>
          </a:p>
          <a:p>
            <a:pPr marL="285750" indent="-285750">
              <a:buFont typeface="Arial" pitchFamily="34" charset="0"/>
              <a:buChar char="•"/>
              <a:tabLst>
                <a:tab pos="2452688" algn="l"/>
              </a:tabLst>
            </a:pPr>
            <a:r>
              <a:rPr lang="en-US" sz="2400" b="1" dirty="0"/>
              <a:t>I</a:t>
            </a:r>
            <a:r>
              <a:rPr lang="en-US" sz="2400" b="1" dirty="0" smtClean="0"/>
              <a:t>nformed </a:t>
            </a:r>
            <a:r>
              <a:rPr lang="en-US" sz="2400" b="1" dirty="0"/>
              <a:t>by and have buy in from key </a:t>
            </a:r>
            <a:r>
              <a:rPr lang="en-US" sz="2400" b="1" dirty="0" smtClean="0"/>
              <a:t>stakeholders</a:t>
            </a:r>
          </a:p>
          <a:p>
            <a:pPr marL="285750" indent="-285750">
              <a:buFont typeface="Arial" pitchFamily="34" charset="0"/>
              <a:buChar char="•"/>
              <a:tabLst>
                <a:tab pos="2452688" algn="l"/>
              </a:tabLst>
            </a:pPr>
            <a:r>
              <a:rPr lang="en-US" sz="2400" b="1" dirty="0"/>
              <a:t>I</a:t>
            </a:r>
            <a:r>
              <a:rPr lang="en-US" sz="2400" b="1" dirty="0" smtClean="0"/>
              <a:t>ntegrated </a:t>
            </a:r>
            <a:r>
              <a:rPr lang="en-US" sz="2400" b="1" dirty="0"/>
              <a:t>across CRPs to the extent </a:t>
            </a:r>
            <a:r>
              <a:rPr lang="en-US" sz="2400" b="1" dirty="0" smtClean="0"/>
              <a:t>possible</a:t>
            </a:r>
          </a:p>
          <a:p>
            <a:pPr marL="285750" indent="-285750">
              <a:buFont typeface="Arial" pitchFamily="34" charset="0"/>
              <a:buChar char="•"/>
              <a:tabLst>
                <a:tab pos="2452688" algn="l"/>
              </a:tabLst>
            </a:pPr>
            <a:r>
              <a:rPr lang="en-US" sz="2400" b="1" dirty="0"/>
              <a:t>F</a:t>
            </a:r>
            <a:r>
              <a:rPr lang="en-US" sz="2400" b="1" dirty="0" smtClean="0"/>
              <a:t>ully </a:t>
            </a:r>
            <a:r>
              <a:rPr lang="en-US" sz="2400" b="1" dirty="0"/>
              <a:t>aligned with system level </a:t>
            </a:r>
            <a:r>
              <a:rPr lang="en-US" sz="2400" b="1" dirty="0" smtClean="0"/>
              <a:t>IDOs (SLIDOs).  </a:t>
            </a:r>
          </a:p>
          <a:p>
            <a:pPr marL="285750" indent="-285750">
              <a:buFont typeface="Arial" pitchFamily="34" charset="0"/>
              <a:buChar char="•"/>
              <a:tabLst>
                <a:tab pos="2452688" algn="l"/>
              </a:tabLst>
            </a:pPr>
            <a:r>
              <a:rPr lang="en-US" sz="2400" b="1" dirty="0" smtClean="0"/>
              <a:t>Completed by September 30, 2013 for </a:t>
            </a:r>
            <a:r>
              <a:rPr lang="en-US" sz="2400" b="1" dirty="0"/>
              <a:t>as many CRPs as possible</a:t>
            </a:r>
            <a:r>
              <a:rPr lang="en-US" sz="2400" dirty="0"/>
              <a:t>. </a:t>
            </a:r>
            <a:endParaRPr lang="en-US" sz="2400" dirty="0" smtClean="0"/>
          </a:p>
          <a:p>
            <a:pPr marL="285750" indent="-285750">
              <a:buFont typeface="Arial" pitchFamily="34" charset="0"/>
              <a:buChar char="•"/>
              <a:tabLst>
                <a:tab pos="2452688" algn="l"/>
              </a:tabLst>
            </a:pPr>
            <a:r>
              <a:rPr lang="en-US" sz="2400" b="1" dirty="0" smtClean="0"/>
              <a:t>Composed of three 3-year cycles, i.e. they have ~10 year time lines</a:t>
            </a:r>
            <a:endParaRPr lang="en-US" sz="2400" b="1" dirty="0"/>
          </a:p>
        </p:txBody>
      </p:sp>
    </p:spTree>
    <p:extLst>
      <p:ext uri="{BB962C8B-B14F-4D97-AF65-F5344CB8AC3E}">
        <p14:creationId xmlns:p14="http://schemas.microsoft.com/office/powerpoint/2010/main" val="36891734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2"/>
          <a:srcRect/>
          <a:stretch>
            <a:fillRect/>
          </a:stretch>
        </p:blipFill>
        <p:spPr bwMode="auto">
          <a:xfrm>
            <a:off x="0" y="0"/>
            <a:ext cx="9144000" cy="1447800"/>
          </a:xfrm>
          <a:prstGeom prst="rect">
            <a:avLst/>
          </a:prstGeom>
          <a:noFill/>
          <a:ln w="9525">
            <a:noFill/>
            <a:miter lim="800000"/>
            <a:headEnd/>
            <a:tailEnd/>
          </a:ln>
        </p:spPr>
      </p:pic>
      <p:sp>
        <p:nvSpPr>
          <p:cNvPr id="8" name="Rectangle 6"/>
          <p:cNvSpPr>
            <a:spLocks noChangeArrowheads="1"/>
          </p:cNvSpPr>
          <p:nvPr/>
        </p:nvSpPr>
        <p:spPr bwMode="auto">
          <a:xfrm>
            <a:off x="358774" y="76200"/>
            <a:ext cx="8632825" cy="1219200"/>
          </a:xfrm>
          <a:prstGeom prst="rect">
            <a:avLst/>
          </a:prstGeom>
          <a:noFill/>
          <a:ln w="9525">
            <a:noFill/>
            <a:miter lim="800000"/>
            <a:headEnd/>
            <a:tailEnd/>
          </a:ln>
        </p:spPr>
        <p:txBody>
          <a:bodyPr wrap="none" lIns="0" tIns="0" rIns="0" bIns="0" anchor="ctr"/>
          <a:lstStyle/>
          <a:p>
            <a:r>
              <a:rPr lang="it-IT" sz="3600" dirty="0" smtClean="0">
                <a:solidFill>
                  <a:prstClr val="white"/>
                </a:solidFill>
              </a:rPr>
              <a:t>Intermediate Development Outcomes</a:t>
            </a:r>
          </a:p>
          <a:p>
            <a:pPr algn="ctr"/>
            <a:r>
              <a:rPr lang="it-IT" sz="3600" dirty="0" smtClean="0">
                <a:solidFill>
                  <a:prstClr val="white"/>
                </a:solidFill>
              </a:rPr>
              <a:t>(From 20 Common Outcomes!)</a:t>
            </a:r>
            <a:endParaRPr lang="it-IT" sz="3600" dirty="0">
              <a:solidFill>
                <a:srgbClr val="1F497D"/>
              </a:solidFill>
            </a:endParaRPr>
          </a:p>
        </p:txBody>
      </p:sp>
      <p:sp>
        <p:nvSpPr>
          <p:cNvPr id="13" name="Rectangle 12"/>
          <p:cNvSpPr/>
          <p:nvPr/>
        </p:nvSpPr>
        <p:spPr>
          <a:xfrm>
            <a:off x="76200" y="1600200"/>
            <a:ext cx="8915399" cy="4647426"/>
          </a:xfrm>
          <a:prstGeom prst="rect">
            <a:avLst/>
          </a:prstGeom>
        </p:spPr>
        <p:txBody>
          <a:bodyPr wrap="square">
            <a:spAutoFit/>
          </a:bodyPr>
          <a:lstStyle/>
          <a:p>
            <a:pPr>
              <a:spcBef>
                <a:spcPct val="20000"/>
              </a:spcBef>
            </a:pPr>
            <a:r>
              <a:rPr lang="en-US" sz="1800" b="1" u="sng" dirty="0" smtClean="0">
                <a:solidFill>
                  <a:prstClr val="black"/>
                </a:solidFill>
              </a:rPr>
              <a:t>The </a:t>
            </a:r>
            <a:r>
              <a:rPr lang="en-US" sz="1800" b="1" u="sng" dirty="0">
                <a:solidFill>
                  <a:prstClr val="black"/>
                </a:solidFill>
              </a:rPr>
              <a:t>first </a:t>
            </a:r>
            <a:r>
              <a:rPr lang="en-US" sz="1800" b="1" u="sng" dirty="0" smtClean="0">
                <a:solidFill>
                  <a:prstClr val="black"/>
                </a:solidFill>
              </a:rPr>
              <a:t>4 </a:t>
            </a:r>
            <a:r>
              <a:rPr lang="en-US" sz="1800" b="1" u="sng" dirty="0">
                <a:solidFill>
                  <a:prstClr val="black"/>
                </a:solidFill>
              </a:rPr>
              <a:t>target direct impact on wellbeing and </a:t>
            </a:r>
            <a:r>
              <a:rPr lang="en-US" sz="1800" b="1" u="sng" dirty="0" smtClean="0">
                <a:solidFill>
                  <a:prstClr val="black"/>
                </a:solidFill>
              </a:rPr>
              <a:t>sustaining natural </a:t>
            </a:r>
            <a:r>
              <a:rPr lang="en-US" sz="1800" b="1" u="sng" dirty="0">
                <a:solidFill>
                  <a:prstClr val="black"/>
                </a:solidFill>
              </a:rPr>
              <a:t>resource </a:t>
            </a:r>
            <a:r>
              <a:rPr lang="en-US" sz="1800" b="1" u="sng" dirty="0" smtClean="0">
                <a:solidFill>
                  <a:prstClr val="black"/>
                </a:solidFill>
              </a:rPr>
              <a:t>base: </a:t>
            </a:r>
            <a:endParaRPr lang="en-US" sz="1800" b="1" u="sng" dirty="0">
              <a:solidFill>
                <a:prstClr val="black"/>
              </a:solidFill>
            </a:endParaRPr>
          </a:p>
          <a:p>
            <a:pPr marL="457200" indent="-457200">
              <a:spcBef>
                <a:spcPct val="20000"/>
              </a:spcBef>
              <a:buFont typeface="+mj-lt"/>
              <a:buAutoNum type="arabicPeriod"/>
            </a:pPr>
            <a:r>
              <a:rPr lang="en-US" sz="1800" b="1" dirty="0" smtClean="0">
                <a:solidFill>
                  <a:prstClr val="black"/>
                </a:solidFill>
              </a:rPr>
              <a:t>More </a:t>
            </a:r>
            <a:r>
              <a:rPr lang="en-US" sz="1800" b="1" dirty="0">
                <a:solidFill>
                  <a:prstClr val="black"/>
                </a:solidFill>
              </a:rPr>
              <a:t>resilient livelihoods for vulnerable households in marginal areas. </a:t>
            </a:r>
          </a:p>
          <a:p>
            <a:pPr marL="457200" indent="-457200">
              <a:spcBef>
                <a:spcPct val="20000"/>
              </a:spcBef>
              <a:buFont typeface="+mj-lt"/>
              <a:buAutoNum type="arabicPeriod"/>
            </a:pPr>
            <a:r>
              <a:rPr lang="en-US" sz="1800" b="1" dirty="0" smtClean="0">
                <a:solidFill>
                  <a:prstClr val="black"/>
                </a:solidFill>
              </a:rPr>
              <a:t>More </a:t>
            </a:r>
            <a:r>
              <a:rPr lang="en-US" sz="1800" b="1" dirty="0">
                <a:solidFill>
                  <a:prstClr val="black"/>
                </a:solidFill>
              </a:rPr>
              <a:t>stable and higher per capita income for </a:t>
            </a:r>
            <a:r>
              <a:rPr lang="en-US" sz="1800" b="1" dirty="0" err="1">
                <a:solidFill>
                  <a:prstClr val="black"/>
                </a:solidFill>
              </a:rPr>
              <a:t>intensifiable</a:t>
            </a:r>
            <a:r>
              <a:rPr lang="en-US" sz="1800" b="1" dirty="0">
                <a:solidFill>
                  <a:prstClr val="black"/>
                </a:solidFill>
              </a:rPr>
              <a:t> households. </a:t>
            </a:r>
          </a:p>
          <a:p>
            <a:pPr marL="457200" indent="-457200">
              <a:spcBef>
                <a:spcPct val="20000"/>
              </a:spcBef>
              <a:buFont typeface="+mj-lt"/>
              <a:buAutoNum type="arabicPeriod"/>
            </a:pPr>
            <a:r>
              <a:rPr lang="en-US" sz="1800" b="1" dirty="0" smtClean="0">
                <a:solidFill>
                  <a:prstClr val="black"/>
                </a:solidFill>
              </a:rPr>
              <a:t>Women </a:t>
            </a:r>
            <a:r>
              <a:rPr lang="en-US" sz="1800" b="1" dirty="0">
                <a:solidFill>
                  <a:prstClr val="black"/>
                </a:solidFill>
              </a:rPr>
              <a:t>and children in vulnerable households have year round access to greater quantity and diversity of food sources. </a:t>
            </a:r>
          </a:p>
          <a:p>
            <a:pPr marL="457200" indent="-457200">
              <a:spcBef>
                <a:spcPct val="20000"/>
              </a:spcBef>
              <a:buFont typeface="+mj-lt"/>
              <a:buAutoNum type="arabicPeriod"/>
            </a:pPr>
            <a:r>
              <a:rPr lang="en-US" sz="1800" b="1" dirty="0" smtClean="0">
                <a:solidFill>
                  <a:prstClr val="black"/>
                </a:solidFill>
              </a:rPr>
              <a:t>More </a:t>
            </a:r>
            <a:r>
              <a:rPr lang="en-US" sz="1800" b="1" dirty="0">
                <a:solidFill>
                  <a:prstClr val="black"/>
                </a:solidFill>
              </a:rPr>
              <a:t>sustainable and equitable management of land and water resources in pastoral and agropastoral. </a:t>
            </a:r>
            <a:endParaRPr lang="en-US" sz="1800" b="1" dirty="0" smtClean="0">
              <a:solidFill>
                <a:prstClr val="black"/>
              </a:solidFill>
            </a:endParaRPr>
          </a:p>
          <a:p>
            <a:pPr lvl="0"/>
            <a:r>
              <a:rPr lang="en-US" sz="1800" b="1" u="sng" dirty="0" smtClean="0">
                <a:solidFill>
                  <a:prstClr val="black"/>
                </a:solidFill>
              </a:rPr>
              <a:t>The </a:t>
            </a:r>
            <a:r>
              <a:rPr lang="en-US" sz="1800" b="1" u="sng" dirty="0">
                <a:solidFill>
                  <a:prstClr val="black"/>
                </a:solidFill>
              </a:rPr>
              <a:t>rest relate to requirements for the first 4 to be </a:t>
            </a:r>
            <a:r>
              <a:rPr lang="en-US" sz="1800" b="1" u="sng" dirty="0" smtClean="0">
                <a:solidFill>
                  <a:prstClr val="black"/>
                </a:solidFill>
              </a:rPr>
              <a:t>realized: </a:t>
            </a:r>
          </a:p>
          <a:p>
            <a:pPr marL="457200" lvl="0" indent="-457200">
              <a:buFont typeface="+mj-lt"/>
              <a:buAutoNum type="arabicPeriod" startAt="5"/>
            </a:pPr>
            <a:r>
              <a:rPr lang="en-US" sz="1800" b="1" dirty="0" smtClean="0">
                <a:solidFill>
                  <a:prstClr val="black"/>
                </a:solidFill>
              </a:rPr>
              <a:t>Better </a:t>
            </a:r>
            <a:r>
              <a:rPr lang="en-US" sz="1800" b="1" dirty="0">
                <a:solidFill>
                  <a:prstClr val="black"/>
                </a:solidFill>
              </a:rPr>
              <a:t>functioning markets underpinning intensification of rural livelihoods. </a:t>
            </a:r>
          </a:p>
          <a:p>
            <a:pPr marL="457200" lvl="0" indent="-457200">
              <a:buFont typeface="+mj-lt"/>
              <a:buAutoNum type="arabicPeriod" startAt="5"/>
            </a:pPr>
            <a:r>
              <a:rPr lang="en-US" sz="1800" b="1" dirty="0" smtClean="0">
                <a:solidFill>
                  <a:prstClr val="black"/>
                </a:solidFill>
              </a:rPr>
              <a:t>More </a:t>
            </a:r>
            <a:r>
              <a:rPr lang="en-US" sz="1800" b="1" dirty="0">
                <a:solidFill>
                  <a:prstClr val="black"/>
                </a:solidFill>
              </a:rPr>
              <a:t>integrated, effective and connected service delivery institutions underpinning resilience and system intensification. </a:t>
            </a:r>
          </a:p>
          <a:p>
            <a:pPr marL="457200" lvl="0" indent="-457200">
              <a:buFont typeface="+mj-lt"/>
              <a:buAutoNum type="arabicPeriod" startAt="5"/>
            </a:pPr>
            <a:r>
              <a:rPr lang="en-US" sz="1800" b="1" dirty="0" smtClean="0">
                <a:solidFill>
                  <a:prstClr val="black"/>
                </a:solidFill>
              </a:rPr>
              <a:t>Policy </a:t>
            </a:r>
            <a:r>
              <a:rPr lang="en-US" sz="1800" b="1" dirty="0">
                <a:solidFill>
                  <a:prstClr val="black"/>
                </a:solidFill>
              </a:rPr>
              <a:t>reform removing constraints and creating incentives for rural households to engage in more sustainable practices that improve </a:t>
            </a:r>
            <a:r>
              <a:rPr lang="en-US" sz="2000" b="1" dirty="0">
                <a:solidFill>
                  <a:prstClr val="black"/>
                </a:solidFill>
              </a:rPr>
              <a:t>resilience and intensify production. </a:t>
            </a:r>
          </a:p>
        </p:txBody>
      </p:sp>
    </p:spTree>
    <p:extLst>
      <p:ext uri="{BB962C8B-B14F-4D97-AF65-F5344CB8AC3E}">
        <p14:creationId xmlns:p14="http://schemas.microsoft.com/office/powerpoint/2010/main" val="28663065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30" y="1066800"/>
            <a:ext cx="8974341"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70749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9"/>
          <p:cNvSpPr>
            <a:spLocks noChangeArrowheads="1"/>
          </p:cNvSpPr>
          <p:nvPr/>
        </p:nvSpPr>
        <p:spPr bwMode="auto">
          <a:xfrm>
            <a:off x="358775" y="1438275"/>
            <a:ext cx="3375025" cy="3895725"/>
          </a:xfrm>
          <a:prstGeom prst="rect">
            <a:avLst/>
          </a:prstGeom>
          <a:noFill/>
          <a:ln w="9525">
            <a:noFill/>
            <a:miter lim="800000"/>
            <a:headEnd/>
            <a:tailEnd/>
          </a:ln>
        </p:spPr>
        <p:txBody>
          <a:bodyPr lIns="0" tIns="0" rIns="0" bIns="0" anchor="ctr"/>
          <a:lstStyle/>
          <a:p>
            <a:pPr>
              <a:lnSpc>
                <a:spcPct val="120000"/>
              </a:lnSpc>
            </a:pPr>
            <a:endParaRPr lang="it-IT" dirty="0">
              <a:solidFill>
                <a:prstClr val="black"/>
              </a:solidFill>
            </a:endParaRPr>
          </a:p>
        </p:txBody>
      </p:sp>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2"/>
          <a:srcRect/>
          <a:stretch>
            <a:fillRect/>
          </a:stretch>
        </p:blipFill>
        <p:spPr bwMode="auto">
          <a:xfrm>
            <a:off x="0" y="53277"/>
            <a:ext cx="9144000" cy="1258888"/>
          </a:xfrm>
          <a:prstGeom prst="rect">
            <a:avLst/>
          </a:prstGeom>
          <a:noFill/>
          <a:ln w="9525">
            <a:noFill/>
            <a:miter lim="800000"/>
            <a:headEnd/>
            <a:tailEnd/>
          </a:ln>
        </p:spPr>
      </p:pic>
      <p:sp>
        <p:nvSpPr>
          <p:cNvPr id="8" name="Rectangle 6"/>
          <p:cNvSpPr>
            <a:spLocks noChangeArrowheads="1"/>
          </p:cNvSpPr>
          <p:nvPr/>
        </p:nvSpPr>
        <p:spPr bwMode="auto">
          <a:xfrm>
            <a:off x="0" y="53277"/>
            <a:ext cx="9144000" cy="1470722"/>
          </a:xfrm>
          <a:prstGeom prst="rect">
            <a:avLst/>
          </a:prstGeom>
          <a:solidFill>
            <a:srgbClr val="00B050"/>
          </a:solidFill>
          <a:ln w="9525">
            <a:noFill/>
            <a:miter lim="800000"/>
            <a:headEnd/>
            <a:tailEnd/>
          </a:ln>
        </p:spPr>
        <p:txBody>
          <a:bodyPr wrap="square" lIns="0" tIns="0" rIns="0" bIns="0" anchor="ctr"/>
          <a:lstStyle/>
          <a:p>
            <a:pPr algn="ctr"/>
            <a:r>
              <a:rPr lang="en-US" sz="3200" b="1" dirty="0" smtClean="0">
                <a:solidFill>
                  <a:prstClr val="white"/>
                </a:solidFill>
              </a:rPr>
              <a:t>THEORY of CHANGE from Launch Meeting, May 2013</a:t>
            </a:r>
          </a:p>
          <a:p>
            <a:pPr algn="ctr"/>
            <a:r>
              <a:rPr lang="en-US" sz="2800" dirty="0">
                <a:solidFill>
                  <a:prstClr val="white"/>
                </a:solidFill>
              </a:rPr>
              <a:t>K</a:t>
            </a:r>
            <a:r>
              <a:rPr lang="en-US" sz="2800" dirty="0" smtClean="0">
                <a:solidFill>
                  <a:prstClr val="white"/>
                </a:solidFill>
              </a:rPr>
              <a:t>ey </a:t>
            </a:r>
            <a:r>
              <a:rPr lang="en-US" sz="2800" dirty="0">
                <a:solidFill>
                  <a:prstClr val="white"/>
                </a:solidFill>
              </a:rPr>
              <a:t>elements of the agricultural system interact to improve human welfare and </a:t>
            </a:r>
            <a:r>
              <a:rPr lang="en-US" sz="2800" dirty="0" smtClean="0">
                <a:solidFill>
                  <a:prstClr val="white"/>
                </a:solidFill>
              </a:rPr>
              <a:t>management </a:t>
            </a:r>
            <a:r>
              <a:rPr lang="en-US" sz="2800" dirty="0">
                <a:solidFill>
                  <a:prstClr val="white"/>
                </a:solidFill>
              </a:rPr>
              <a:t>of natural </a:t>
            </a:r>
            <a:r>
              <a:rPr lang="en-US" sz="2800" dirty="0" smtClean="0">
                <a:solidFill>
                  <a:prstClr val="white"/>
                </a:solidFill>
              </a:rPr>
              <a:t>resources</a:t>
            </a:r>
            <a:endParaRPr lang="it-IT" sz="6600" dirty="0">
              <a:solidFill>
                <a:srgbClr val="1F497D"/>
              </a:solidFill>
            </a:endParaRP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731" y="1752600"/>
            <a:ext cx="8392102" cy="4849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88321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8032"/>
            <a:ext cx="9145027" cy="6088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38397" y="152400"/>
            <a:ext cx="4724370" cy="646331"/>
          </a:xfrm>
          <a:prstGeom prst="rect">
            <a:avLst/>
          </a:prstGeom>
          <a:noFill/>
        </p:spPr>
        <p:txBody>
          <a:bodyPr wrap="none" rtlCol="0">
            <a:spAutoFit/>
          </a:bodyPr>
          <a:lstStyle/>
          <a:p>
            <a:r>
              <a:rPr lang="en-US" sz="3600" dirty="0" smtClean="0"/>
              <a:t>Annual report version</a:t>
            </a:r>
            <a:endParaRPr lang="en-US" sz="3600" dirty="0"/>
          </a:p>
        </p:txBody>
      </p:sp>
    </p:spTree>
    <p:extLst>
      <p:ext uri="{BB962C8B-B14F-4D97-AF65-F5344CB8AC3E}">
        <p14:creationId xmlns:p14="http://schemas.microsoft.com/office/powerpoint/2010/main" val="36133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47"/>
            <a:ext cx="8229600" cy="1143000"/>
          </a:xfrm>
        </p:spPr>
        <p:txBody>
          <a:bodyPr>
            <a:normAutofit/>
          </a:bodyPr>
          <a:lstStyle/>
          <a:p>
            <a:r>
              <a:rPr lang="en-US" sz="4000" u="sng" dirty="0"/>
              <a:t>I</a:t>
            </a:r>
            <a:r>
              <a:rPr lang="en-US" sz="4000" u="sng" dirty="0" smtClean="0"/>
              <a:t>mpacts from IDOs</a:t>
            </a:r>
            <a:endParaRPr lang="en-US" sz="4000" u="sng" dirty="0"/>
          </a:p>
        </p:txBody>
      </p:sp>
      <p:sp>
        <p:nvSpPr>
          <p:cNvPr id="3" name="Content Placeholder 2"/>
          <p:cNvSpPr>
            <a:spLocks noGrp="1"/>
          </p:cNvSpPr>
          <p:nvPr>
            <p:ph idx="1"/>
          </p:nvPr>
        </p:nvSpPr>
        <p:spPr>
          <a:xfrm>
            <a:off x="457200" y="910785"/>
            <a:ext cx="8229600" cy="5947215"/>
          </a:xfrm>
        </p:spPr>
        <p:txBody>
          <a:bodyPr>
            <a:noAutofit/>
          </a:bodyPr>
          <a:lstStyle/>
          <a:p>
            <a:pPr marL="514350" indent="-514350">
              <a:buFont typeface="+mj-lt"/>
              <a:buAutoNum type="arabicPeriod"/>
            </a:pPr>
            <a:r>
              <a:rPr lang="en-US" sz="1600" dirty="0" smtClean="0"/>
              <a:t>More resilient livelihoods for vulnerable households in marginal areas.</a:t>
            </a:r>
          </a:p>
          <a:p>
            <a:pPr marL="514350" indent="-514350">
              <a:buFont typeface="+mj-lt"/>
              <a:buAutoNum type="arabicPeriod"/>
            </a:pPr>
            <a:endParaRPr lang="en-US" sz="1600" dirty="0" smtClean="0"/>
          </a:p>
          <a:p>
            <a:pPr marL="514350" indent="-514350">
              <a:buFont typeface="+mj-lt"/>
              <a:buAutoNum type="arabicPeriod"/>
            </a:pPr>
            <a:r>
              <a:rPr lang="en-US" sz="1600" dirty="0" smtClean="0"/>
              <a:t>More stable and higher per capita income for </a:t>
            </a:r>
            <a:r>
              <a:rPr lang="en-US" sz="1600" dirty="0" err="1" smtClean="0"/>
              <a:t>intensifiable</a:t>
            </a:r>
            <a:r>
              <a:rPr lang="en-US" sz="1600" dirty="0" smtClean="0"/>
              <a:t> households (those above an asset threshold that makes intensification a viable option).</a:t>
            </a:r>
          </a:p>
          <a:p>
            <a:pPr marL="514350" indent="-514350">
              <a:buFont typeface="+mj-lt"/>
              <a:buAutoNum type="arabicPeriod"/>
            </a:pPr>
            <a:endParaRPr lang="en-US" sz="1600" dirty="0" smtClean="0"/>
          </a:p>
          <a:p>
            <a:pPr marL="514350" indent="-514350">
              <a:buFont typeface="+mj-lt"/>
              <a:buAutoNum type="arabicPeriod"/>
            </a:pPr>
            <a:r>
              <a:rPr lang="en-US" sz="1600" dirty="0" smtClean="0"/>
              <a:t>Women and children in vulnerable households have year round access to greater quantity and diversity of food sources </a:t>
            </a:r>
          </a:p>
          <a:p>
            <a:pPr marL="0" indent="0">
              <a:buNone/>
            </a:pPr>
            <a:endParaRPr lang="en-US" sz="1600" dirty="0" smtClean="0"/>
          </a:p>
          <a:p>
            <a:pPr marL="514350" indent="-514350">
              <a:buFont typeface="+mj-lt"/>
              <a:buAutoNum type="arabicPeriod" startAt="4"/>
            </a:pPr>
            <a:r>
              <a:rPr lang="en-US" sz="1600" dirty="0" smtClean="0"/>
              <a:t>More sustainable and equitable management of land and water resources in pastoral and </a:t>
            </a:r>
            <a:r>
              <a:rPr lang="en-US" sz="1600" dirty="0" err="1" smtClean="0"/>
              <a:t>agropastoral</a:t>
            </a:r>
            <a:r>
              <a:rPr lang="en-US" sz="1600" dirty="0" smtClean="0"/>
              <a:t> areas</a:t>
            </a:r>
          </a:p>
          <a:p>
            <a:pPr marL="514350" indent="-514350">
              <a:buFont typeface="+mj-lt"/>
              <a:buAutoNum type="arabicPeriod" startAt="4"/>
            </a:pPr>
            <a:endParaRPr lang="en-US" sz="1600" dirty="0" smtClean="0"/>
          </a:p>
          <a:p>
            <a:pPr marL="514350" indent="-514350">
              <a:buFont typeface="+mj-lt"/>
              <a:buAutoNum type="arabicPeriod" startAt="4"/>
            </a:pPr>
            <a:r>
              <a:rPr lang="en-US" sz="1600" dirty="0" smtClean="0"/>
              <a:t>Better functioning markets underpinning intensification of rural livelihoods</a:t>
            </a:r>
          </a:p>
          <a:p>
            <a:pPr marL="514350" indent="-514350">
              <a:buFont typeface="+mj-lt"/>
              <a:buAutoNum type="arabicPeriod" startAt="4"/>
            </a:pPr>
            <a:endParaRPr lang="en-US" sz="1600" dirty="0" smtClean="0"/>
          </a:p>
          <a:p>
            <a:pPr marL="514350" indent="-514350">
              <a:buFont typeface="+mj-lt"/>
              <a:buAutoNum type="arabicPeriod" startAt="4"/>
            </a:pPr>
            <a:r>
              <a:rPr lang="en-US" sz="1600" dirty="0" smtClean="0"/>
              <a:t>More integrated, effective and connected service delivery institutions underpinning resilience and system intensification</a:t>
            </a:r>
          </a:p>
          <a:p>
            <a:pPr marL="514350" indent="-514350">
              <a:buFont typeface="+mj-lt"/>
              <a:buAutoNum type="arabicPeriod" startAt="4"/>
            </a:pPr>
            <a:endParaRPr lang="en-US" sz="1600" dirty="0" smtClean="0"/>
          </a:p>
          <a:p>
            <a:pPr marL="514350" indent="-514350">
              <a:buFont typeface="+mj-lt"/>
              <a:buAutoNum type="arabicPeriod" startAt="4"/>
            </a:pPr>
            <a:r>
              <a:rPr lang="en-US" sz="1600" dirty="0"/>
              <a:t>P</a:t>
            </a:r>
            <a:r>
              <a:rPr lang="en-US" sz="1600" dirty="0" smtClean="0"/>
              <a:t>olicy reform removing constraints and </a:t>
            </a:r>
            <a:r>
              <a:rPr lang="en-US" sz="1600" dirty="0" err="1" smtClean="0"/>
              <a:t>incentivising</a:t>
            </a:r>
            <a:r>
              <a:rPr lang="en-US" sz="1600" dirty="0" smtClean="0"/>
              <a:t> rural households to engage in more sustainable practices that intensify and improve resilience and intensify production</a:t>
            </a:r>
            <a:endParaRPr lang="en-US" sz="1600" dirty="0"/>
          </a:p>
        </p:txBody>
      </p:sp>
    </p:spTree>
    <p:extLst>
      <p:ext uri="{BB962C8B-B14F-4D97-AF65-F5344CB8AC3E}">
        <p14:creationId xmlns:p14="http://schemas.microsoft.com/office/powerpoint/2010/main" val="21750103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834" y="785663"/>
            <a:ext cx="4598070" cy="1143000"/>
          </a:xfrm>
        </p:spPr>
        <p:txBody>
          <a:bodyPr>
            <a:noAutofit/>
          </a:bodyPr>
          <a:lstStyle/>
          <a:p>
            <a:pPr algn="l"/>
            <a:r>
              <a:rPr lang="en-US" sz="1800" b="1" dirty="0" smtClean="0">
                <a:latin typeface="+mn-lt"/>
              </a:rPr>
              <a:t>Impact</a:t>
            </a:r>
            <a:r>
              <a:rPr lang="en-US" sz="1800" dirty="0" smtClean="0">
                <a:latin typeface="+mn-lt"/>
              </a:rPr>
              <a:t/>
            </a:r>
            <a:br>
              <a:rPr lang="en-US" sz="1800" dirty="0" smtClean="0">
                <a:latin typeface="+mn-lt"/>
              </a:rPr>
            </a:br>
            <a:r>
              <a:rPr lang="en-US" sz="1800" dirty="0" smtClean="0"/>
              <a:t>More resilient livelihoods for vulnerable households in marginal areas</a:t>
            </a:r>
            <a:br>
              <a:rPr lang="en-US" sz="1800" dirty="0" smtClean="0"/>
            </a:br>
            <a:endParaRPr lang="en-US" sz="1800" dirty="0">
              <a:latin typeface="+mn-lt"/>
            </a:endParaRPr>
          </a:p>
        </p:txBody>
      </p:sp>
      <p:sp>
        <p:nvSpPr>
          <p:cNvPr id="3" name="Content Placeholder 2"/>
          <p:cNvSpPr>
            <a:spLocks noGrp="1"/>
          </p:cNvSpPr>
          <p:nvPr>
            <p:ph idx="1"/>
          </p:nvPr>
        </p:nvSpPr>
        <p:spPr>
          <a:xfrm>
            <a:off x="485834" y="3828020"/>
            <a:ext cx="8307404" cy="2808956"/>
          </a:xfrm>
        </p:spPr>
        <p:txBody>
          <a:bodyPr>
            <a:normAutofit/>
          </a:bodyPr>
          <a:lstStyle/>
          <a:p>
            <a:pPr marL="0" indent="0">
              <a:buNone/>
            </a:pPr>
            <a:r>
              <a:rPr lang="en-US" sz="1800" b="1" dirty="0" smtClean="0"/>
              <a:t>Outputs</a:t>
            </a:r>
          </a:p>
          <a:p>
            <a:r>
              <a:rPr lang="en-US" sz="1800" b="1" dirty="0" smtClean="0"/>
              <a:t>Improved resilience options </a:t>
            </a:r>
            <a:r>
              <a:rPr lang="en-US" sz="1800" dirty="0" smtClean="0"/>
              <a:t>(components, interactions and their management; explicit consideration of buffer functions, managing trade-offs between production and risk; nested scale risk mitigation, including incentives to adopt them)</a:t>
            </a:r>
          </a:p>
          <a:p>
            <a:r>
              <a:rPr lang="en-US" sz="1800" dirty="0" smtClean="0"/>
              <a:t>Tools, methods, processes and </a:t>
            </a:r>
            <a:r>
              <a:rPr lang="en-US" sz="1800" b="1" dirty="0" smtClean="0"/>
              <a:t>capacity of NARES to create and </a:t>
            </a:r>
            <a:r>
              <a:rPr lang="en-US" sz="1800" b="1" dirty="0" err="1" smtClean="0"/>
              <a:t>customise</a:t>
            </a:r>
            <a:r>
              <a:rPr lang="en-US" sz="1800" b="1" dirty="0" smtClean="0"/>
              <a:t> improved resilience options</a:t>
            </a:r>
            <a:r>
              <a:rPr lang="en-US" sz="1800" dirty="0" smtClean="0"/>
              <a:t> to local circumstances across scaling domains</a:t>
            </a:r>
          </a:p>
        </p:txBody>
      </p:sp>
      <p:sp>
        <p:nvSpPr>
          <p:cNvPr id="5" name="TextBox 4"/>
          <p:cNvSpPr txBox="1"/>
          <p:nvPr/>
        </p:nvSpPr>
        <p:spPr>
          <a:xfrm>
            <a:off x="485834" y="2072247"/>
            <a:ext cx="4717142" cy="1754327"/>
          </a:xfrm>
          <a:prstGeom prst="rect">
            <a:avLst/>
          </a:prstGeom>
          <a:noFill/>
        </p:spPr>
        <p:txBody>
          <a:bodyPr wrap="square" rtlCol="0">
            <a:spAutoFit/>
          </a:bodyPr>
          <a:lstStyle/>
          <a:p>
            <a:r>
              <a:rPr lang="en-US" b="1" dirty="0" smtClean="0">
                <a:solidFill>
                  <a:prstClr val="black"/>
                </a:solidFill>
              </a:rPr>
              <a:t>Outcome</a:t>
            </a:r>
          </a:p>
          <a:p>
            <a:r>
              <a:rPr lang="en-US" dirty="0" smtClean="0">
                <a:solidFill>
                  <a:prstClr val="black"/>
                </a:solidFill>
              </a:rPr>
              <a:t>NARES use tools, methods and processes to generate and </a:t>
            </a:r>
            <a:r>
              <a:rPr lang="en-US" dirty="0" err="1" smtClean="0">
                <a:solidFill>
                  <a:prstClr val="black"/>
                </a:solidFill>
              </a:rPr>
              <a:t>customise</a:t>
            </a:r>
            <a:r>
              <a:rPr lang="en-US" dirty="0" smtClean="0">
                <a:solidFill>
                  <a:prstClr val="black"/>
                </a:solidFill>
              </a:rPr>
              <a:t> improved resilience options for targeted groups of vulnerable households</a:t>
            </a:r>
          </a:p>
          <a:p>
            <a:endParaRPr lang="en-US" dirty="0">
              <a:solidFill>
                <a:prstClr val="black"/>
              </a:solidFill>
            </a:endParaRPr>
          </a:p>
        </p:txBody>
      </p:sp>
      <p:sp>
        <p:nvSpPr>
          <p:cNvPr id="8" name="Title 1"/>
          <p:cNvSpPr txBox="1">
            <a:spLocks/>
          </p:cNvSpPr>
          <p:nvPr/>
        </p:nvSpPr>
        <p:spPr>
          <a:xfrm>
            <a:off x="5624285" y="188158"/>
            <a:ext cx="2032000" cy="404509"/>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800" b="1" dirty="0" smtClean="0">
                <a:solidFill>
                  <a:prstClr val="black"/>
                </a:solidFill>
              </a:rPr>
              <a:t>Indicators</a:t>
            </a:r>
            <a:endParaRPr lang="en-US" sz="1800" dirty="0">
              <a:solidFill>
                <a:prstClr val="black"/>
              </a:solidFill>
            </a:endParaRPr>
          </a:p>
        </p:txBody>
      </p:sp>
      <p:sp>
        <p:nvSpPr>
          <p:cNvPr id="9" name="Title 1"/>
          <p:cNvSpPr txBox="1">
            <a:spLocks/>
          </p:cNvSpPr>
          <p:nvPr/>
        </p:nvSpPr>
        <p:spPr>
          <a:xfrm>
            <a:off x="5123543" y="1027032"/>
            <a:ext cx="4026778" cy="114300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1800" dirty="0" smtClean="0">
                <a:solidFill>
                  <a:prstClr val="black"/>
                </a:solidFill>
              </a:rPr>
              <a:t/>
            </a:r>
            <a:br>
              <a:rPr lang="en-US" sz="1800" dirty="0" smtClean="0">
                <a:solidFill>
                  <a:prstClr val="black"/>
                </a:solidFill>
              </a:rPr>
            </a:br>
            <a:r>
              <a:rPr lang="en-US" sz="1800" dirty="0" smtClean="0">
                <a:solidFill>
                  <a:prstClr val="black"/>
                </a:solidFill>
              </a:rPr>
              <a:t/>
            </a:r>
            <a:br>
              <a:rPr lang="en-US" sz="1800" dirty="0" smtClean="0">
                <a:solidFill>
                  <a:prstClr val="black"/>
                </a:solidFill>
              </a:rPr>
            </a:br>
            <a:endParaRPr lang="en-US" sz="1800" dirty="0">
              <a:solidFill>
                <a:prstClr val="black"/>
              </a:solidFill>
            </a:endParaRPr>
          </a:p>
        </p:txBody>
      </p:sp>
      <p:sp>
        <p:nvSpPr>
          <p:cNvPr id="10" name="Title 1"/>
          <p:cNvSpPr txBox="1">
            <a:spLocks/>
          </p:cNvSpPr>
          <p:nvPr/>
        </p:nvSpPr>
        <p:spPr>
          <a:xfrm>
            <a:off x="5111452" y="2350689"/>
            <a:ext cx="4026778" cy="114300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1800" dirty="0" smtClean="0">
                <a:solidFill>
                  <a:prstClr val="black"/>
                </a:solidFill>
              </a:rPr>
              <a:t/>
            </a:r>
            <a:br>
              <a:rPr lang="en-US" sz="1800" dirty="0" smtClean="0">
                <a:solidFill>
                  <a:prstClr val="black"/>
                </a:solidFill>
              </a:rPr>
            </a:br>
            <a:r>
              <a:rPr lang="en-US" sz="1800" b="1" dirty="0" smtClean="0">
                <a:solidFill>
                  <a:prstClr val="black"/>
                </a:solidFill>
              </a:rPr>
              <a:t>Use of outputs: </a:t>
            </a:r>
            <a:r>
              <a:rPr lang="en-US" sz="1800" dirty="0" smtClean="0">
                <a:solidFill>
                  <a:prstClr val="black"/>
                </a:solidFill>
              </a:rPr>
              <a:t>number and size of </a:t>
            </a:r>
            <a:r>
              <a:rPr lang="en-US" sz="1800" dirty="0" err="1" smtClean="0">
                <a:solidFill>
                  <a:prstClr val="black"/>
                </a:solidFill>
              </a:rPr>
              <a:t>organisations</a:t>
            </a:r>
            <a:r>
              <a:rPr lang="en-US" sz="1800" dirty="0" smtClean="0">
                <a:solidFill>
                  <a:prstClr val="black"/>
                </a:solidFill>
              </a:rPr>
              <a:t> using them and their areal and population domains; proportion of sector in targeted areas this represents</a:t>
            </a:r>
          </a:p>
          <a:p>
            <a:pPr algn="l"/>
            <a:r>
              <a:rPr lang="en-US" sz="1800" b="1" dirty="0" err="1" smtClean="0">
                <a:solidFill>
                  <a:prstClr val="black"/>
                </a:solidFill>
              </a:rPr>
              <a:t>Customised</a:t>
            </a:r>
            <a:r>
              <a:rPr lang="en-US" sz="1800" b="1" dirty="0" smtClean="0">
                <a:solidFill>
                  <a:prstClr val="black"/>
                </a:solidFill>
              </a:rPr>
              <a:t> options: </a:t>
            </a:r>
            <a:r>
              <a:rPr lang="en-US" sz="1800" dirty="0" smtClean="0">
                <a:solidFill>
                  <a:prstClr val="black"/>
                </a:solidFill>
              </a:rPr>
              <a:t>number of options and number of </a:t>
            </a:r>
            <a:r>
              <a:rPr lang="en-US" sz="1800" dirty="0" err="1" smtClean="0">
                <a:solidFill>
                  <a:prstClr val="black"/>
                </a:solidFill>
              </a:rPr>
              <a:t>hh</a:t>
            </a:r>
            <a:r>
              <a:rPr lang="en-US" sz="1800" dirty="0" smtClean="0">
                <a:solidFill>
                  <a:prstClr val="black"/>
                </a:solidFill>
              </a:rPr>
              <a:t> targeted</a:t>
            </a:r>
          </a:p>
        </p:txBody>
      </p:sp>
      <p:sp>
        <p:nvSpPr>
          <p:cNvPr id="12" name="Up Arrow 11"/>
          <p:cNvSpPr/>
          <p:nvPr/>
        </p:nvSpPr>
        <p:spPr>
          <a:xfrm>
            <a:off x="3446722" y="1335996"/>
            <a:ext cx="484632" cy="978408"/>
          </a:xfrm>
          <a:prstGeom prst="upArrow">
            <a:avLst/>
          </a:prstGeom>
          <a:solidFill>
            <a:schemeClr val="tx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13" name="Up Arrow 12"/>
          <p:cNvSpPr/>
          <p:nvPr/>
        </p:nvSpPr>
        <p:spPr>
          <a:xfrm>
            <a:off x="3436755" y="3230110"/>
            <a:ext cx="484632" cy="978408"/>
          </a:xfrm>
          <a:prstGeom prst="upArrow">
            <a:avLst/>
          </a:prstGeom>
          <a:solidFill>
            <a:schemeClr val="tx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6" name="TextBox 5"/>
          <p:cNvSpPr txBox="1"/>
          <p:nvPr/>
        </p:nvSpPr>
        <p:spPr>
          <a:xfrm>
            <a:off x="5146825" y="750773"/>
            <a:ext cx="3459238" cy="1477328"/>
          </a:xfrm>
          <a:prstGeom prst="rect">
            <a:avLst/>
          </a:prstGeom>
          <a:noFill/>
        </p:spPr>
        <p:txBody>
          <a:bodyPr wrap="square" rtlCol="0">
            <a:spAutoFit/>
          </a:bodyPr>
          <a:lstStyle/>
          <a:p>
            <a:r>
              <a:rPr lang="en-US" b="1" dirty="0" smtClean="0">
                <a:solidFill>
                  <a:prstClr val="black"/>
                </a:solidFill>
              </a:rPr>
              <a:t>Resilience index</a:t>
            </a:r>
            <a:r>
              <a:rPr lang="en-US" dirty="0" smtClean="0">
                <a:solidFill>
                  <a:prstClr val="black"/>
                </a:solidFill>
              </a:rPr>
              <a:t>: </a:t>
            </a:r>
            <a:r>
              <a:rPr lang="en-US" dirty="0" err="1" smtClean="0">
                <a:solidFill>
                  <a:prstClr val="black"/>
                </a:solidFill>
              </a:rPr>
              <a:t>contextualised</a:t>
            </a:r>
            <a:r>
              <a:rPr lang="en-US" dirty="0" smtClean="0">
                <a:solidFill>
                  <a:prstClr val="black"/>
                </a:solidFill>
              </a:rPr>
              <a:t> </a:t>
            </a:r>
            <a:r>
              <a:rPr lang="en-US" dirty="0" err="1" smtClean="0">
                <a:solidFill>
                  <a:prstClr val="black"/>
                </a:solidFill>
              </a:rPr>
              <a:t>multiscale</a:t>
            </a:r>
            <a:r>
              <a:rPr lang="en-US" dirty="0" smtClean="0">
                <a:solidFill>
                  <a:prstClr val="black"/>
                </a:solidFill>
              </a:rPr>
              <a:t> assessment of resilience building strategies at household and community levels (see </a:t>
            </a:r>
            <a:r>
              <a:rPr lang="en-US" dirty="0" err="1" smtClean="0">
                <a:solidFill>
                  <a:prstClr val="black"/>
                </a:solidFill>
              </a:rPr>
              <a:t>Marschke</a:t>
            </a:r>
            <a:r>
              <a:rPr lang="en-US" dirty="0" smtClean="0">
                <a:solidFill>
                  <a:prstClr val="black"/>
                </a:solidFill>
              </a:rPr>
              <a:t>, and </a:t>
            </a:r>
            <a:r>
              <a:rPr lang="en-US" dirty="0" err="1" smtClean="0">
                <a:solidFill>
                  <a:prstClr val="black"/>
                </a:solidFill>
              </a:rPr>
              <a:t>Berkes</a:t>
            </a:r>
            <a:r>
              <a:rPr lang="en-US" dirty="0">
                <a:solidFill>
                  <a:prstClr val="black"/>
                </a:solidFill>
              </a:rPr>
              <a:t>. </a:t>
            </a:r>
            <a:r>
              <a:rPr lang="en-US" dirty="0" smtClean="0">
                <a:solidFill>
                  <a:prstClr val="black"/>
                </a:solidFill>
              </a:rPr>
              <a:t>2006) </a:t>
            </a:r>
            <a:endParaRPr lang="en-US" dirty="0">
              <a:solidFill>
                <a:prstClr val="black"/>
              </a:solidFill>
            </a:endParaRPr>
          </a:p>
        </p:txBody>
      </p:sp>
      <p:sp>
        <p:nvSpPr>
          <p:cNvPr id="14" name="U-Turn Arrow 13"/>
          <p:cNvSpPr/>
          <p:nvPr/>
        </p:nvSpPr>
        <p:spPr>
          <a:xfrm>
            <a:off x="3563278" y="99892"/>
            <a:ext cx="2073337" cy="775466"/>
          </a:xfrm>
          <a:prstGeom prst="uturnArrow">
            <a:avLst/>
          </a:prstGeom>
          <a:solidFill>
            <a:srgbClr val="000000"/>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black"/>
              </a:solidFill>
            </a:endParaRPr>
          </a:p>
        </p:txBody>
      </p:sp>
    </p:spTree>
    <p:extLst>
      <p:ext uri="{BB962C8B-B14F-4D97-AF65-F5344CB8AC3E}">
        <p14:creationId xmlns:p14="http://schemas.microsoft.com/office/powerpoint/2010/main" val="29495230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0" y="714375"/>
            <a:ext cx="9144000" cy="0"/>
          </a:xfrm>
          <a:prstGeom prst="line">
            <a:avLst/>
          </a:prstGeom>
          <a:ln w="38100">
            <a:solidFill>
              <a:srgbClr val="006600"/>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1643042" y="109815"/>
            <a:ext cx="6643734" cy="461665"/>
          </a:xfrm>
          <a:prstGeom prst="rect">
            <a:avLst/>
          </a:prstGeom>
        </p:spPr>
        <p:txBody>
          <a:bodyPr wrap="square">
            <a:spAutoFit/>
          </a:bodyPr>
          <a:lstStyle/>
          <a:p>
            <a:r>
              <a:rPr lang="en-US" sz="2400" b="1" dirty="0" smtClean="0">
                <a:solidFill>
                  <a:srgbClr val="008000"/>
                </a:solidFill>
              </a:rPr>
              <a:t>“Following the Impact pathway backwards”</a:t>
            </a:r>
            <a:endParaRPr lang="en-US" sz="2400" b="1" dirty="0">
              <a:solidFill>
                <a:srgbClr val="008000"/>
              </a:solidFill>
            </a:endParaRPr>
          </a:p>
        </p:txBody>
      </p:sp>
      <p:graphicFrame>
        <p:nvGraphicFramePr>
          <p:cNvPr id="8" name="Table 7"/>
          <p:cNvGraphicFramePr>
            <a:graphicFrameLocks noGrp="1"/>
          </p:cNvGraphicFramePr>
          <p:nvPr/>
        </p:nvGraphicFramePr>
        <p:xfrm>
          <a:off x="214250" y="1129152"/>
          <a:ext cx="8786906" cy="4300112"/>
        </p:xfrm>
        <a:graphic>
          <a:graphicData uri="http://schemas.openxmlformats.org/drawingml/2006/table">
            <a:tbl>
              <a:tblPr/>
              <a:tblGrid>
                <a:gridCol w="1391690"/>
                <a:gridCol w="6349268"/>
                <a:gridCol w="1045948"/>
              </a:tblGrid>
              <a:tr h="396767">
                <a:tc>
                  <a:txBody>
                    <a:bodyPr/>
                    <a:lstStyle/>
                    <a:p>
                      <a:pPr marL="0" marR="0">
                        <a:spcBef>
                          <a:spcPts val="0"/>
                        </a:spcBef>
                        <a:spcAft>
                          <a:spcPts val="0"/>
                        </a:spcAft>
                      </a:pPr>
                      <a:r>
                        <a:rPr lang="en-US" sz="1200" b="1" dirty="0">
                          <a:solidFill>
                            <a:srgbClr val="FFFFFF"/>
                          </a:solidFill>
                          <a:latin typeface="Arial" pitchFamily="34" charset="0"/>
                          <a:ea typeface="Calibri"/>
                          <a:cs typeface="Arial" pitchFamily="34" charset="0"/>
                        </a:rPr>
                        <a:t>CRP Objective / Operational level</a:t>
                      </a:r>
                      <a:endParaRPr lang="en-US" sz="1200" dirty="0">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65F91"/>
                    </a:solidFill>
                  </a:tcPr>
                </a:tc>
                <a:tc>
                  <a:txBody>
                    <a:bodyPr/>
                    <a:lstStyle/>
                    <a:p>
                      <a:pPr marL="0" marR="0" algn="ctr">
                        <a:spcBef>
                          <a:spcPts val="0"/>
                        </a:spcBef>
                        <a:spcAft>
                          <a:spcPts val="0"/>
                        </a:spcAft>
                      </a:pPr>
                      <a:r>
                        <a:rPr lang="en-US" sz="1200" b="1" dirty="0">
                          <a:solidFill>
                            <a:srgbClr val="FFFFFF"/>
                          </a:solidFill>
                          <a:latin typeface="Arial" pitchFamily="34" charset="0"/>
                          <a:ea typeface="Calibri"/>
                          <a:cs typeface="Arial" pitchFamily="34" charset="0"/>
                        </a:rPr>
                        <a:t>Information needed</a:t>
                      </a:r>
                      <a:endParaRPr lang="en-US" sz="1200" dirty="0">
                        <a:latin typeface="Arial" pitchFamily="34" charset="0"/>
                        <a:ea typeface="Calibri"/>
                        <a:cs typeface="Arial" pitchFamily="34" charset="0"/>
                      </a:endParaRPr>
                    </a:p>
                  </a:txBody>
                  <a:tcPr marL="23479" marR="23479" marT="11534" marB="1153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65F91"/>
                    </a:solidFill>
                  </a:tcPr>
                </a:tc>
                <a:tc>
                  <a:txBody>
                    <a:bodyPr/>
                    <a:lstStyle/>
                    <a:p>
                      <a:pPr marL="0" marR="0" algn="ctr">
                        <a:spcBef>
                          <a:spcPts val="0"/>
                        </a:spcBef>
                        <a:spcAft>
                          <a:spcPts val="0"/>
                        </a:spcAft>
                      </a:pPr>
                      <a:r>
                        <a:rPr lang="en-US" sz="1200" b="1" kern="1200" dirty="0">
                          <a:solidFill>
                            <a:srgbClr val="FFFFFF"/>
                          </a:solidFill>
                          <a:latin typeface="Arial" pitchFamily="34" charset="0"/>
                          <a:ea typeface="Calibri"/>
                          <a:cs typeface="Arial" pitchFamily="34" charset="0"/>
                        </a:rPr>
                        <a:t>Performance targets</a:t>
                      </a: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65F91"/>
                    </a:solidFill>
                  </a:tcPr>
                </a:tc>
              </a:tr>
              <a:tr h="142672">
                <a:tc>
                  <a:txBody>
                    <a:bodyPr/>
                    <a:lstStyle/>
                    <a:p>
                      <a:pPr marL="0" marR="0">
                        <a:spcBef>
                          <a:spcPts val="0"/>
                        </a:spcBef>
                        <a:spcAft>
                          <a:spcPts val="0"/>
                        </a:spcAft>
                      </a:pPr>
                      <a:endParaRPr lang="en-US" sz="1200">
                        <a:latin typeface="Arial" pitchFamily="34" charset="0"/>
                        <a:ea typeface="Calibri"/>
                        <a:cs typeface="Arial" pitchFamily="34" charset="0"/>
                      </a:endParaRPr>
                    </a:p>
                  </a:txBody>
                  <a:tcPr marL="23479" marR="23479" marT="11534" marB="11534">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200">
                        <a:latin typeface="Arial" pitchFamily="34" charset="0"/>
                        <a:ea typeface="Calibri"/>
                        <a:cs typeface="Arial" pitchFamily="34" charset="0"/>
                      </a:endParaRPr>
                    </a:p>
                  </a:txBody>
                  <a:tcPr marL="23479" marR="23479" marT="11534" marB="11534">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endParaRPr lang="en-US" sz="700">
                        <a:latin typeface="Arial"/>
                        <a:ea typeface="Calibri"/>
                        <a:cs typeface="Times New Roman"/>
                      </a:endParaRPr>
                    </a:p>
                  </a:txBody>
                  <a:tcPr marL="23479" marR="23479" marT="11534" marB="11534">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6576">
                <a:tc>
                  <a:txBody>
                    <a:bodyPr/>
                    <a:lstStyle/>
                    <a:p>
                      <a:pPr marL="0" marR="0">
                        <a:spcBef>
                          <a:spcPts val="0"/>
                        </a:spcBef>
                        <a:spcAft>
                          <a:spcPts val="0"/>
                        </a:spcAft>
                      </a:pPr>
                      <a:r>
                        <a:rPr lang="en-US" sz="1200" b="1" dirty="0">
                          <a:latin typeface="Arial" pitchFamily="34" charset="0"/>
                          <a:ea typeface="Calibri"/>
                          <a:cs typeface="Arial" pitchFamily="34" charset="0"/>
                        </a:rPr>
                        <a:t>GOAL / IMPACT</a:t>
                      </a:r>
                    </a:p>
                  </a:txBody>
                  <a:tcPr marL="23479" marR="23479" marT="11534" marB="1153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0" marR="0">
                        <a:spcBef>
                          <a:spcPts val="0"/>
                        </a:spcBef>
                        <a:spcAft>
                          <a:spcPts val="0"/>
                        </a:spcAft>
                      </a:pPr>
                      <a:r>
                        <a:rPr lang="en-US" sz="1200" b="1" dirty="0" smtClean="0">
                          <a:latin typeface="Arial" pitchFamily="34" charset="0"/>
                          <a:ea typeface="Calibri"/>
                          <a:cs typeface="Arial" pitchFamily="34" charset="0"/>
                        </a:rPr>
                        <a:t>  Characterization </a:t>
                      </a:r>
                      <a:r>
                        <a:rPr lang="en-US" sz="1200" b="1" dirty="0">
                          <a:latin typeface="Arial" pitchFamily="34" charset="0"/>
                          <a:ea typeface="Calibri"/>
                          <a:cs typeface="Arial" pitchFamily="34" charset="0"/>
                        </a:rPr>
                        <a:t>of Action Sites in terms of the System Level Outcomes (SLO)</a:t>
                      </a:r>
                    </a:p>
                  </a:txBody>
                  <a:tcPr marL="23479" marR="23479" marT="11534" marB="1153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0" marR="0" algn="ctr">
                        <a:spcBef>
                          <a:spcPts val="0"/>
                        </a:spcBef>
                        <a:spcAft>
                          <a:spcPts val="0"/>
                        </a:spcAft>
                      </a:pPr>
                      <a:r>
                        <a:rPr lang="en-US" sz="1200" b="1" i="1" kern="1200" dirty="0" smtClean="0">
                          <a:solidFill>
                            <a:schemeClr val="tx1"/>
                          </a:solidFill>
                          <a:latin typeface="Arial" pitchFamily="34" charset="0"/>
                          <a:ea typeface="Calibri"/>
                          <a:cs typeface="Arial" pitchFamily="34" charset="0"/>
                        </a:rPr>
                        <a:t>Performance Targets </a:t>
                      </a:r>
                      <a:endParaRPr lang="en-US" sz="1200" b="1" i="1" kern="1200" dirty="0">
                        <a:solidFill>
                          <a:schemeClr val="tx1"/>
                        </a:solidFill>
                        <a:latin typeface="Arial" pitchFamily="34" charset="0"/>
                        <a:ea typeface="Calibri"/>
                        <a:cs typeface="Arial" pitchFamily="34" charset="0"/>
                      </a:endParaRPr>
                    </a:p>
                  </a:txBody>
                  <a:tcPr marL="23479" marR="23479" marT="11534" marB="1153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1164660">
                <a:tc>
                  <a:txBody>
                    <a:bodyPr/>
                    <a:lstStyle/>
                    <a:p>
                      <a:pPr marL="0" marR="0">
                        <a:spcBef>
                          <a:spcPts val="0"/>
                        </a:spcBef>
                        <a:spcAft>
                          <a:spcPts val="0"/>
                        </a:spcAft>
                      </a:pPr>
                      <a:endParaRPr lang="en-US" sz="1200" b="1">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b="1" dirty="0" smtClean="0">
                          <a:latin typeface="Arial" pitchFamily="34" charset="0"/>
                          <a:ea typeface="Calibri"/>
                          <a:cs typeface="Arial" pitchFamily="34" charset="0"/>
                        </a:rPr>
                        <a:t>  System Level </a:t>
                      </a:r>
                      <a:r>
                        <a:rPr lang="en-US" sz="1200" b="1" dirty="0">
                          <a:latin typeface="Arial" pitchFamily="34" charset="0"/>
                          <a:ea typeface="Calibri"/>
                          <a:cs typeface="Arial" pitchFamily="34" charset="0"/>
                        </a:rPr>
                        <a:t>O</a:t>
                      </a:r>
                      <a:r>
                        <a:rPr lang="en-US" sz="1200" b="1" dirty="0" smtClean="0">
                          <a:latin typeface="Arial" pitchFamily="34" charset="0"/>
                          <a:ea typeface="Calibri"/>
                          <a:cs typeface="Arial" pitchFamily="34" charset="0"/>
                        </a:rPr>
                        <a:t>utcomes</a:t>
                      </a:r>
                      <a:r>
                        <a:rPr lang="en-US" sz="1200" b="1" dirty="0">
                          <a:latin typeface="Arial" pitchFamily="34" charset="0"/>
                          <a:ea typeface="Calibri"/>
                          <a:cs typeface="Arial" pitchFamily="34" charset="0"/>
                        </a:rPr>
                        <a:t>:</a:t>
                      </a:r>
                    </a:p>
                    <a:p>
                      <a:pPr marL="355600" marR="0" lvl="0" indent="-177800">
                        <a:spcBef>
                          <a:spcPts val="0"/>
                        </a:spcBef>
                        <a:spcAft>
                          <a:spcPts val="0"/>
                        </a:spcAft>
                        <a:buFont typeface="Symbol"/>
                        <a:buChar char=""/>
                      </a:pPr>
                      <a:r>
                        <a:rPr lang="en-US" sz="1200" b="1" i="1" dirty="0">
                          <a:latin typeface="Arial" pitchFamily="34" charset="0"/>
                          <a:ea typeface="Calibri"/>
                          <a:cs typeface="Arial" pitchFamily="34" charset="0"/>
                        </a:rPr>
                        <a:t>Reduce rural poverty: </a:t>
                      </a:r>
                      <a:r>
                        <a:rPr lang="en-US" sz="1200" b="1" dirty="0">
                          <a:latin typeface="Arial" pitchFamily="34" charset="0"/>
                          <a:ea typeface="Calibri"/>
                          <a:cs typeface="Arial" pitchFamily="34" charset="0"/>
                        </a:rPr>
                        <a:t> Number of poor and spatial distribution …. other indicators?</a:t>
                      </a:r>
                    </a:p>
                    <a:p>
                      <a:pPr marL="355600" marR="0" lvl="0" indent="-177800">
                        <a:spcBef>
                          <a:spcPts val="0"/>
                        </a:spcBef>
                        <a:spcAft>
                          <a:spcPts val="0"/>
                        </a:spcAft>
                        <a:buFont typeface="Symbol"/>
                        <a:buChar char=""/>
                      </a:pPr>
                      <a:r>
                        <a:rPr lang="en-US" sz="1200" b="1" i="1" dirty="0">
                          <a:latin typeface="Arial" pitchFamily="34" charset="0"/>
                          <a:ea typeface="Calibri"/>
                          <a:cs typeface="Arial" pitchFamily="34" charset="0"/>
                        </a:rPr>
                        <a:t>Increase food security:</a:t>
                      </a:r>
                      <a:r>
                        <a:rPr lang="en-US" sz="1200" b="1" dirty="0">
                          <a:latin typeface="Arial" pitchFamily="34" charset="0"/>
                          <a:ea typeface="Calibri"/>
                          <a:cs typeface="Arial" pitchFamily="34" charset="0"/>
                        </a:rPr>
                        <a:t> Food Insecurity Index</a:t>
                      </a:r>
                      <a:r>
                        <a:rPr lang="en-US" sz="1200" b="1" i="1" dirty="0">
                          <a:latin typeface="Arial" pitchFamily="34" charset="0"/>
                          <a:ea typeface="Calibri"/>
                          <a:cs typeface="Arial" pitchFamily="34" charset="0"/>
                        </a:rPr>
                        <a:t> </a:t>
                      </a:r>
                      <a:r>
                        <a:rPr lang="en-US" sz="1200" b="1" dirty="0">
                          <a:latin typeface="Arial" pitchFamily="34" charset="0"/>
                          <a:ea typeface="Calibri"/>
                          <a:cs typeface="Arial" pitchFamily="34" charset="0"/>
                        </a:rPr>
                        <a:t>….. other indicators? </a:t>
                      </a:r>
                    </a:p>
                    <a:p>
                      <a:pPr marL="355600" marR="0" lvl="0" indent="-177800">
                        <a:spcBef>
                          <a:spcPts val="0"/>
                        </a:spcBef>
                        <a:spcAft>
                          <a:spcPts val="0"/>
                        </a:spcAft>
                        <a:buFont typeface="Symbol"/>
                        <a:buChar char=""/>
                      </a:pPr>
                      <a:r>
                        <a:rPr lang="en-US" sz="1200" b="1" i="1" dirty="0">
                          <a:latin typeface="Arial" pitchFamily="34" charset="0"/>
                          <a:ea typeface="Calibri"/>
                          <a:cs typeface="Arial" pitchFamily="34" charset="0"/>
                        </a:rPr>
                        <a:t>Improve nutrition and health: </a:t>
                      </a:r>
                      <a:r>
                        <a:rPr lang="en-US" sz="1200" b="1" dirty="0">
                          <a:latin typeface="Arial" pitchFamily="34" charset="0"/>
                          <a:ea typeface="Calibri"/>
                          <a:cs typeface="Arial" pitchFamily="34" charset="0"/>
                        </a:rPr>
                        <a:t> Number of undernourished children … other indicators?</a:t>
                      </a:r>
                    </a:p>
                    <a:p>
                      <a:pPr marL="355600" marR="0" lvl="0" indent="-177800">
                        <a:spcBef>
                          <a:spcPts val="0"/>
                        </a:spcBef>
                        <a:spcAft>
                          <a:spcPts val="0"/>
                        </a:spcAft>
                        <a:buFont typeface="Symbol"/>
                        <a:buChar char=""/>
                      </a:pPr>
                      <a:r>
                        <a:rPr lang="en-US" sz="1200" b="1" i="1" dirty="0">
                          <a:latin typeface="Arial" pitchFamily="34" charset="0"/>
                          <a:ea typeface="Calibri"/>
                          <a:cs typeface="Arial" pitchFamily="34" charset="0"/>
                        </a:rPr>
                        <a:t>Ensure more sustainable management of natural resources:</a:t>
                      </a:r>
                      <a:r>
                        <a:rPr lang="en-US" sz="1200" b="1" dirty="0">
                          <a:latin typeface="Arial" pitchFamily="34" charset="0"/>
                          <a:ea typeface="Calibri"/>
                          <a:cs typeface="Arial" pitchFamily="34" charset="0"/>
                        </a:rPr>
                        <a:t> soil, water, agrobiodiversity, grasslands…….other indicators? </a:t>
                      </a: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200" b="1" i="1" kern="1200" dirty="0">
                        <a:solidFill>
                          <a:schemeClr val="tx1"/>
                        </a:solidFill>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4315">
                <a:tc>
                  <a:txBody>
                    <a:bodyPr/>
                    <a:lstStyle/>
                    <a:p>
                      <a:pPr marL="0" marR="0">
                        <a:spcBef>
                          <a:spcPts val="0"/>
                        </a:spcBef>
                        <a:spcAft>
                          <a:spcPts val="0"/>
                        </a:spcAft>
                      </a:pPr>
                      <a:r>
                        <a:rPr lang="en-US" sz="1200" b="1">
                          <a:latin typeface="Arial" pitchFamily="34" charset="0"/>
                          <a:ea typeface="Calibri"/>
                          <a:cs typeface="Arial" pitchFamily="34" charset="0"/>
                        </a:rPr>
                        <a:t>OUTCOMES</a:t>
                      </a:r>
                    </a:p>
                  </a:txBody>
                  <a:tcPr marL="23479" marR="23479" marT="11534" marB="1153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0" marR="0">
                        <a:spcBef>
                          <a:spcPts val="0"/>
                        </a:spcBef>
                        <a:spcAft>
                          <a:spcPts val="0"/>
                        </a:spcAft>
                      </a:pPr>
                      <a:r>
                        <a:rPr lang="en-US" sz="1200" b="1" dirty="0" smtClean="0">
                          <a:latin typeface="Arial" pitchFamily="34" charset="0"/>
                          <a:ea typeface="Calibri"/>
                          <a:cs typeface="Arial" pitchFamily="34" charset="0"/>
                        </a:rPr>
                        <a:t>  Defining </a:t>
                      </a:r>
                      <a:r>
                        <a:rPr lang="en-US" sz="1200" b="1" dirty="0">
                          <a:latin typeface="Arial" pitchFamily="34" charset="0"/>
                          <a:ea typeface="Calibri"/>
                          <a:cs typeface="Arial" pitchFamily="34" charset="0"/>
                        </a:rPr>
                        <a:t>Research Questions / Hypotheses, by SRT2 and SRT3 in each Target Region  </a:t>
                      </a:r>
                    </a:p>
                  </a:txBody>
                  <a:tcPr marL="23479" marR="23479" marT="11534" marB="1153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95250" marR="0" indent="-95250">
                        <a:spcBef>
                          <a:spcPts val="0"/>
                        </a:spcBef>
                        <a:spcAft>
                          <a:spcPts val="0"/>
                        </a:spcAft>
                      </a:pPr>
                      <a:r>
                        <a:rPr lang="en-US" sz="1200" b="1" i="1" kern="1200" dirty="0" smtClean="0">
                          <a:solidFill>
                            <a:schemeClr val="tx1"/>
                          </a:solidFill>
                          <a:latin typeface="Arial" pitchFamily="34" charset="0"/>
                          <a:ea typeface="Calibri"/>
                          <a:cs typeface="Arial" pitchFamily="34" charset="0"/>
                        </a:rPr>
                        <a:t> Partners </a:t>
                      </a:r>
                      <a:r>
                        <a:rPr lang="en-US" sz="1200" b="1" i="1" kern="1200" dirty="0">
                          <a:solidFill>
                            <a:schemeClr val="tx1"/>
                          </a:solidFill>
                          <a:latin typeface="Arial" pitchFamily="34" charset="0"/>
                          <a:ea typeface="Calibri"/>
                          <a:cs typeface="Arial" pitchFamily="34" charset="0"/>
                        </a:rPr>
                        <a:t>/ </a:t>
                      </a:r>
                      <a:r>
                        <a:rPr lang="en-US" sz="1200" b="1" i="1" kern="1200" dirty="0" smtClean="0">
                          <a:solidFill>
                            <a:schemeClr val="tx1"/>
                          </a:solidFill>
                          <a:latin typeface="Arial" pitchFamily="34" charset="0"/>
                          <a:ea typeface="Calibri"/>
                          <a:cs typeface="Arial" pitchFamily="34" charset="0"/>
                        </a:rPr>
                        <a:t>  Indicators</a:t>
                      </a:r>
                      <a:endParaRPr lang="en-US" sz="1200" b="1" i="1" kern="1200" dirty="0">
                        <a:solidFill>
                          <a:schemeClr val="tx1"/>
                        </a:solidFill>
                        <a:latin typeface="Arial" pitchFamily="34" charset="0"/>
                        <a:ea typeface="Calibri"/>
                        <a:cs typeface="Arial" pitchFamily="34" charset="0"/>
                      </a:endParaRPr>
                    </a:p>
                  </a:txBody>
                  <a:tcPr marL="23479" marR="23479" marT="11534" marB="1153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64315">
                <a:tc>
                  <a:txBody>
                    <a:bodyPr/>
                    <a:lstStyle/>
                    <a:p>
                      <a:pPr marL="0" marR="0">
                        <a:spcBef>
                          <a:spcPts val="0"/>
                        </a:spcBef>
                        <a:spcAft>
                          <a:spcPts val="0"/>
                        </a:spcAft>
                      </a:pPr>
                      <a:endParaRPr lang="en-US" sz="1200" b="1">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b="1" i="1" dirty="0" smtClean="0">
                          <a:latin typeface="Arial" pitchFamily="34" charset="0"/>
                          <a:ea typeface="Calibri"/>
                          <a:cs typeface="Arial" pitchFamily="34" charset="0"/>
                        </a:rPr>
                        <a:t>  Examples</a:t>
                      </a:r>
                      <a:r>
                        <a:rPr lang="en-US" sz="1200" b="1" i="1" dirty="0">
                          <a:latin typeface="Arial" pitchFamily="34" charset="0"/>
                          <a:ea typeface="Calibri"/>
                          <a:cs typeface="Arial" pitchFamily="34" charset="0"/>
                        </a:rPr>
                        <a:t>:</a:t>
                      </a:r>
                      <a:endParaRPr lang="en-US" sz="1200" b="1" dirty="0">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200" b="1" i="1" kern="1200" dirty="0">
                        <a:solidFill>
                          <a:schemeClr val="tx1"/>
                        </a:solidFill>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8427">
                <a:tc>
                  <a:txBody>
                    <a:bodyPr/>
                    <a:lstStyle/>
                    <a:p>
                      <a:pPr marL="0" marR="0">
                        <a:spcBef>
                          <a:spcPts val="0"/>
                        </a:spcBef>
                        <a:spcAft>
                          <a:spcPts val="0"/>
                        </a:spcAft>
                      </a:pPr>
                      <a:endParaRPr lang="en-US" sz="1200" b="1" dirty="0">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0" lvl="0" indent="-95250">
                        <a:spcBef>
                          <a:spcPts val="0"/>
                        </a:spcBef>
                        <a:spcAft>
                          <a:spcPts val="0"/>
                        </a:spcAft>
                        <a:buFont typeface="+mj-lt"/>
                        <a:buNone/>
                      </a:pPr>
                      <a:r>
                        <a:rPr lang="en-US" sz="1200" b="1" dirty="0" smtClean="0">
                          <a:latin typeface="Arial" pitchFamily="34" charset="0"/>
                          <a:ea typeface="Calibri"/>
                          <a:cs typeface="Arial" pitchFamily="34" charset="0"/>
                        </a:rPr>
                        <a:t>  Better </a:t>
                      </a:r>
                      <a:r>
                        <a:rPr lang="en-US" sz="1200" b="1" dirty="0">
                          <a:latin typeface="Arial" pitchFamily="34" charset="0"/>
                          <a:ea typeface="Calibri"/>
                          <a:cs typeface="Arial" pitchFamily="34" charset="0"/>
                        </a:rPr>
                        <a:t>integration of Fulani grazing with increased </a:t>
                      </a:r>
                      <a:r>
                        <a:rPr lang="en-US" sz="1200" b="1" dirty="0" err="1">
                          <a:latin typeface="Arial" pitchFamily="34" charset="0"/>
                          <a:ea typeface="Calibri"/>
                          <a:cs typeface="Arial" pitchFamily="34" charset="0"/>
                        </a:rPr>
                        <a:t>stover</a:t>
                      </a:r>
                      <a:r>
                        <a:rPr lang="en-US" sz="1200" b="1" dirty="0">
                          <a:latin typeface="Arial" pitchFamily="34" charset="0"/>
                          <a:ea typeface="Calibri"/>
                          <a:cs typeface="Arial" pitchFamily="34" charset="0"/>
                        </a:rPr>
                        <a:t> production from maize, </a:t>
                      </a:r>
                      <a:r>
                        <a:rPr lang="en-US" sz="1200" b="1" dirty="0" smtClean="0">
                          <a:latin typeface="Arial" pitchFamily="34" charset="0"/>
                          <a:ea typeface="Calibri"/>
                          <a:cs typeface="Arial" pitchFamily="34" charset="0"/>
                        </a:rPr>
                        <a:t>   sorghum</a:t>
                      </a:r>
                      <a:r>
                        <a:rPr lang="en-US" sz="1200" b="1" dirty="0">
                          <a:latin typeface="Arial" pitchFamily="34" charset="0"/>
                          <a:ea typeface="Calibri"/>
                          <a:cs typeface="Arial" pitchFamily="34" charset="0"/>
                        </a:rPr>
                        <a:t>, millet</a:t>
                      </a: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200" b="1" i="1" kern="1200" dirty="0">
                        <a:solidFill>
                          <a:schemeClr val="tx1"/>
                        </a:solidFill>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4315">
                <a:tc>
                  <a:txBody>
                    <a:bodyPr/>
                    <a:lstStyle/>
                    <a:p>
                      <a:pPr marL="0" marR="0">
                        <a:spcBef>
                          <a:spcPts val="0"/>
                        </a:spcBef>
                        <a:spcAft>
                          <a:spcPts val="0"/>
                        </a:spcAft>
                      </a:pPr>
                      <a:r>
                        <a:rPr lang="en-US" sz="1200" b="1" dirty="0">
                          <a:latin typeface="Arial" pitchFamily="34" charset="0"/>
                          <a:ea typeface="Calibri"/>
                          <a:cs typeface="Arial" pitchFamily="34" charset="0"/>
                        </a:rPr>
                        <a:t>OUTPUTS</a:t>
                      </a: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0" marR="0">
                        <a:spcBef>
                          <a:spcPts val="0"/>
                        </a:spcBef>
                        <a:spcAft>
                          <a:spcPts val="0"/>
                        </a:spcAft>
                      </a:pPr>
                      <a:r>
                        <a:rPr lang="en-US" sz="1200" b="1" dirty="0" smtClean="0">
                          <a:latin typeface="Arial" pitchFamily="34" charset="0"/>
                          <a:ea typeface="Calibri"/>
                          <a:cs typeface="Arial" pitchFamily="34" charset="0"/>
                        </a:rPr>
                        <a:t>  Defining </a:t>
                      </a:r>
                      <a:r>
                        <a:rPr lang="en-US" sz="1200" b="1" dirty="0">
                          <a:latin typeface="Arial" pitchFamily="34" charset="0"/>
                          <a:ea typeface="Calibri"/>
                          <a:cs typeface="Arial" pitchFamily="34" charset="0"/>
                        </a:rPr>
                        <a:t>research deliverables, by Action site, within each SRT Target area</a:t>
                      </a: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0" marR="0">
                        <a:spcBef>
                          <a:spcPts val="0"/>
                        </a:spcBef>
                        <a:spcAft>
                          <a:spcPts val="0"/>
                        </a:spcAft>
                      </a:pPr>
                      <a:r>
                        <a:rPr lang="en-US" sz="1200" b="1" i="1" kern="1200" dirty="0" smtClean="0">
                          <a:solidFill>
                            <a:schemeClr val="tx1"/>
                          </a:solidFill>
                          <a:latin typeface="Arial" pitchFamily="34" charset="0"/>
                          <a:ea typeface="Calibri"/>
                          <a:cs typeface="Arial" pitchFamily="34" charset="0"/>
                        </a:rPr>
                        <a:t>Partners/</a:t>
                      </a:r>
                    </a:p>
                    <a:p>
                      <a:pPr marL="0" marR="0">
                        <a:spcBef>
                          <a:spcPts val="0"/>
                        </a:spcBef>
                        <a:spcAft>
                          <a:spcPts val="0"/>
                        </a:spcAft>
                      </a:pPr>
                      <a:r>
                        <a:rPr lang="en-US" sz="1200" b="1" i="1" kern="1200" dirty="0" smtClean="0">
                          <a:solidFill>
                            <a:schemeClr val="tx1"/>
                          </a:solidFill>
                          <a:latin typeface="Arial" pitchFamily="34" charset="0"/>
                          <a:ea typeface="Calibri"/>
                          <a:cs typeface="Arial" pitchFamily="34" charset="0"/>
                        </a:rPr>
                        <a:t> Indicators</a:t>
                      </a:r>
                      <a:endParaRPr lang="en-US" sz="1200" b="1" i="1" kern="1200" dirty="0">
                        <a:solidFill>
                          <a:schemeClr val="tx1"/>
                        </a:solidFill>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64315">
                <a:tc>
                  <a:txBody>
                    <a:bodyPr/>
                    <a:lstStyle/>
                    <a:p>
                      <a:pPr marL="0" marR="0">
                        <a:spcBef>
                          <a:spcPts val="0"/>
                        </a:spcBef>
                        <a:spcAft>
                          <a:spcPts val="0"/>
                        </a:spcAft>
                      </a:pPr>
                      <a:r>
                        <a:rPr lang="en-US" sz="1200" b="1" dirty="0">
                          <a:latin typeface="Arial" pitchFamily="34" charset="0"/>
                          <a:ea typeface="Calibri"/>
                          <a:cs typeface="Arial" pitchFamily="34" charset="0"/>
                        </a:rPr>
                        <a:t>ACTIVITIES</a:t>
                      </a: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0" marR="0">
                        <a:spcBef>
                          <a:spcPts val="0"/>
                        </a:spcBef>
                        <a:spcAft>
                          <a:spcPts val="0"/>
                        </a:spcAft>
                      </a:pPr>
                      <a:r>
                        <a:rPr lang="en-US" sz="1200" b="1" dirty="0" smtClean="0">
                          <a:latin typeface="Arial" pitchFamily="34" charset="0"/>
                          <a:ea typeface="Calibri"/>
                          <a:cs typeface="Arial" pitchFamily="34" charset="0"/>
                        </a:rPr>
                        <a:t>  Defining </a:t>
                      </a:r>
                      <a:r>
                        <a:rPr lang="en-US" sz="1200" b="1" dirty="0">
                          <a:latin typeface="Arial" pitchFamily="34" charset="0"/>
                          <a:ea typeface="Calibri"/>
                          <a:cs typeface="Arial" pitchFamily="34" charset="0"/>
                        </a:rPr>
                        <a:t>research activities, at each Action Site</a:t>
                      </a: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marL="0" marR="0">
                        <a:spcBef>
                          <a:spcPts val="0"/>
                        </a:spcBef>
                        <a:spcAft>
                          <a:spcPts val="0"/>
                        </a:spcAft>
                      </a:pPr>
                      <a:r>
                        <a:rPr lang="en-US" sz="1200" b="1" i="1" kern="1200" dirty="0" smtClean="0">
                          <a:solidFill>
                            <a:schemeClr val="tx1"/>
                          </a:solidFill>
                          <a:latin typeface="Arial" pitchFamily="34" charset="0"/>
                          <a:ea typeface="Calibri"/>
                          <a:cs typeface="Arial" pitchFamily="34" charset="0"/>
                        </a:rPr>
                        <a:t> Milestones</a:t>
                      </a:r>
                      <a:endParaRPr lang="en-US" sz="1200" b="1" i="1" kern="1200" dirty="0">
                        <a:solidFill>
                          <a:schemeClr val="tx1"/>
                        </a:solidFill>
                        <a:latin typeface="Arial" pitchFamily="34" charset="0"/>
                        <a:ea typeface="Calibri"/>
                        <a:cs typeface="Arial" pitchFamily="34" charset="0"/>
                      </a:endParaRPr>
                    </a:p>
                  </a:txBody>
                  <a:tcPr marL="23479" marR="23479" marT="11534" marB="1153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bl>
          </a:graphicData>
        </a:graphic>
      </p:graphicFrame>
    </p:spTree>
    <p:extLst>
      <p:ext uri="{BB962C8B-B14F-4D97-AF65-F5344CB8AC3E}">
        <p14:creationId xmlns:p14="http://schemas.microsoft.com/office/powerpoint/2010/main" val="2711480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800" y="1524000"/>
            <a:ext cx="8458200" cy="4278094"/>
          </a:xfrm>
          <a:prstGeom prst="rect">
            <a:avLst/>
          </a:prstGeom>
        </p:spPr>
        <p:txBody>
          <a:bodyPr wrap="square">
            <a:spAutoFit/>
          </a:bodyPr>
          <a:lstStyle/>
          <a:p>
            <a:r>
              <a:rPr lang="en-US" sz="2400" b="1" u="sng" dirty="0"/>
              <a:t>Observations made by </a:t>
            </a:r>
            <a:r>
              <a:rPr lang="en-US" sz="2400" b="1" u="sng" dirty="0" smtClean="0"/>
              <a:t>IDO Working Group chair:</a:t>
            </a:r>
          </a:p>
          <a:p>
            <a:endParaRPr lang="en-US" sz="2400" b="1" u="sng" dirty="0"/>
          </a:p>
          <a:p>
            <a:pPr marL="457200" indent="-457200">
              <a:buFont typeface="Arial" pitchFamily="34" charset="0"/>
              <a:buChar char="•"/>
            </a:pPr>
            <a:r>
              <a:rPr lang="en-US" sz="2400" b="1" dirty="0" smtClean="0"/>
              <a:t>We </a:t>
            </a:r>
            <a:r>
              <a:rPr lang="en-US" sz="2400" b="1" dirty="0"/>
              <a:t>needed to create new credible targets of impact for the new IDOs</a:t>
            </a:r>
          </a:p>
          <a:p>
            <a:pPr marL="457200" indent="-457200">
              <a:buFont typeface="Arial" pitchFamily="34" charset="0"/>
              <a:buChar char="•"/>
            </a:pPr>
            <a:r>
              <a:rPr lang="en-US" sz="2400" b="1" dirty="0" smtClean="0"/>
              <a:t>We </a:t>
            </a:r>
            <a:r>
              <a:rPr lang="en-US" sz="2400" b="1" dirty="0"/>
              <a:t>were cautioned about having too many sites (10 was seen as too many to implement at once)</a:t>
            </a:r>
          </a:p>
          <a:p>
            <a:pPr marL="457200" indent="-457200">
              <a:buFont typeface="Arial" pitchFamily="34" charset="0"/>
              <a:buChar char="•"/>
            </a:pPr>
            <a:r>
              <a:rPr lang="en-US" sz="2400" b="1" dirty="0" smtClean="0"/>
              <a:t>Go </a:t>
            </a:r>
            <a:r>
              <a:rPr lang="en-US" sz="2400" b="1" dirty="0"/>
              <a:t>slower and not try to be everywhere at once </a:t>
            </a:r>
          </a:p>
          <a:p>
            <a:pPr marL="457200" indent="-457200">
              <a:buFont typeface="Arial" pitchFamily="34" charset="0"/>
              <a:buChar char="•"/>
            </a:pPr>
            <a:r>
              <a:rPr lang="en-US" sz="2400" b="1" dirty="0" smtClean="0"/>
              <a:t>We </a:t>
            </a:r>
            <a:r>
              <a:rPr lang="en-US" sz="2400" b="1" dirty="0"/>
              <a:t>need more specifics on partnerships including their roles in impact pathway</a:t>
            </a:r>
          </a:p>
          <a:p>
            <a:pPr marL="457200" indent="-457200">
              <a:buFont typeface="Arial" pitchFamily="34" charset="0"/>
              <a:buChar char="•"/>
            </a:pPr>
            <a:r>
              <a:rPr lang="en-US" sz="2400" b="1" dirty="0" smtClean="0"/>
              <a:t>Integration </a:t>
            </a:r>
            <a:r>
              <a:rPr lang="en-US" sz="2400" b="1" dirty="0"/>
              <a:t>with other  CRPs is not fleshed </a:t>
            </a:r>
            <a:r>
              <a:rPr lang="en-US" sz="2800" b="1" dirty="0"/>
              <a:t>out as much as it could</a:t>
            </a:r>
            <a:r>
              <a:rPr lang="en-US" sz="2800" b="1" dirty="0" smtClean="0"/>
              <a:t>.</a:t>
            </a:r>
          </a:p>
        </p:txBody>
      </p:sp>
      <p:pic>
        <p:nvPicPr>
          <p:cNvPr id="4" name="Picture 7" descr="C:\Users\DIABLO\Desktop\Banner.jpg"/>
          <p:cNvPicPr>
            <a:picLocks noChangeAspect="1" noChangeArrowheads="1"/>
          </p:cNvPicPr>
          <p:nvPr/>
        </p:nvPicPr>
        <p:blipFill>
          <a:blip r:embed="rId2"/>
          <a:srcRect/>
          <a:stretch>
            <a:fillRect/>
          </a:stretch>
        </p:blipFill>
        <p:spPr bwMode="auto">
          <a:xfrm>
            <a:off x="0" y="0"/>
            <a:ext cx="9144000" cy="1258888"/>
          </a:xfrm>
          <a:prstGeom prst="rect">
            <a:avLst/>
          </a:prstGeom>
          <a:noFill/>
          <a:ln w="9525">
            <a:noFill/>
            <a:miter lim="800000"/>
            <a:headEnd/>
            <a:tailEnd/>
          </a:ln>
        </p:spPr>
      </p:pic>
      <p:sp>
        <p:nvSpPr>
          <p:cNvPr id="5" name="Rectangle 6"/>
          <p:cNvSpPr>
            <a:spLocks noChangeArrowheads="1"/>
          </p:cNvSpPr>
          <p:nvPr/>
        </p:nvSpPr>
        <p:spPr bwMode="auto">
          <a:xfrm>
            <a:off x="152400" y="297180"/>
            <a:ext cx="8991600" cy="845820"/>
          </a:xfrm>
          <a:prstGeom prst="rect">
            <a:avLst/>
          </a:prstGeom>
          <a:noFill/>
          <a:ln w="9525">
            <a:noFill/>
            <a:miter lim="800000"/>
            <a:headEnd/>
            <a:tailEnd/>
          </a:ln>
        </p:spPr>
        <p:txBody>
          <a:bodyPr wrap="none" lIns="0" tIns="0" rIns="0" bIns="0" anchor="ctr"/>
          <a:lstStyle/>
          <a:p>
            <a:pPr algn="ctr"/>
            <a:r>
              <a:rPr lang="it-IT" sz="4400" dirty="0" smtClean="0">
                <a:solidFill>
                  <a:prstClr val="white"/>
                </a:solidFill>
              </a:rPr>
              <a:t>Montpellier meeting feedback</a:t>
            </a:r>
            <a:endParaRPr lang="it-IT" sz="4400" dirty="0">
              <a:solidFill>
                <a:srgbClr val="1F497D"/>
              </a:solidFill>
            </a:endParaRPr>
          </a:p>
        </p:txBody>
      </p:sp>
    </p:spTree>
    <p:extLst>
      <p:ext uri="{BB962C8B-B14F-4D97-AF65-F5344CB8AC3E}">
        <p14:creationId xmlns:p14="http://schemas.microsoft.com/office/powerpoint/2010/main" val="13240150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0"/>
            <a:ext cx="9144000" cy="4893647"/>
          </a:xfrm>
          <a:prstGeom prst="rect">
            <a:avLst/>
          </a:prstGeom>
        </p:spPr>
        <p:txBody>
          <a:bodyPr wrap="square">
            <a:spAutoFit/>
          </a:bodyPr>
          <a:lstStyle/>
          <a:p>
            <a:pPr marL="342900" indent="-342900">
              <a:buFont typeface="Arial" pitchFamily="34" charset="0"/>
              <a:buChar char="•"/>
            </a:pPr>
            <a:r>
              <a:rPr lang="en-US" sz="2400" b="1" dirty="0">
                <a:solidFill>
                  <a:prstClr val="black"/>
                </a:solidFill>
              </a:rPr>
              <a:t>“Clustered” Activities in Prioritized Workplans to achieve Seven IDOs</a:t>
            </a:r>
          </a:p>
          <a:p>
            <a:pPr marL="342900" indent="-342900">
              <a:buFont typeface="Arial" pitchFamily="34" charset="0"/>
              <a:buChar char="•"/>
            </a:pPr>
            <a:r>
              <a:rPr lang="en-US" sz="2400" b="1" dirty="0">
                <a:solidFill>
                  <a:prstClr val="black"/>
                </a:solidFill>
              </a:rPr>
              <a:t>Use of Standard Logframe Template</a:t>
            </a:r>
          </a:p>
          <a:p>
            <a:pPr marL="342900" indent="-342900">
              <a:buFont typeface="Arial" pitchFamily="34" charset="0"/>
              <a:buChar char="•"/>
            </a:pPr>
            <a:r>
              <a:rPr lang="en-US" sz="2400" b="1" dirty="0">
                <a:solidFill>
                  <a:prstClr val="black"/>
                </a:solidFill>
              </a:rPr>
              <a:t>Specificity on: </a:t>
            </a:r>
          </a:p>
          <a:p>
            <a:pPr marL="914400" lvl="1" indent="-457200">
              <a:buFont typeface="Wingdings" pitchFamily="2" charset="2"/>
              <a:buChar char="q"/>
            </a:pPr>
            <a:r>
              <a:rPr lang="en-US" sz="2400" b="1" dirty="0">
                <a:solidFill>
                  <a:prstClr val="black"/>
                </a:solidFill>
              </a:rPr>
              <a:t>Sites</a:t>
            </a:r>
          </a:p>
          <a:p>
            <a:pPr marL="914400" lvl="1" indent="-457200">
              <a:buFont typeface="Wingdings" pitchFamily="2" charset="2"/>
              <a:buChar char="q"/>
            </a:pPr>
            <a:r>
              <a:rPr lang="en-US" sz="2400" b="1" dirty="0">
                <a:solidFill>
                  <a:prstClr val="black"/>
                </a:solidFill>
              </a:rPr>
              <a:t>Outputs</a:t>
            </a:r>
          </a:p>
          <a:p>
            <a:pPr marL="914400" lvl="1" indent="-457200">
              <a:buFont typeface="Wingdings" pitchFamily="2" charset="2"/>
              <a:buChar char="q"/>
            </a:pPr>
            <a:r>
              <a:rPr lang="en-US" sz="2400" b="1" dirty="0">
                <a:solidFill>
                  <a:prstClr val="black"/>
                </a:solidFill>
              </a:rPr>
              <a:t>Outcomes</a:t>
            </a:r>
          </a:p>
          <a:p>
            <a:pPr marL="914400" lvl="1" indent="-457200">
              <a:buFont typeface="Wingdings" pitchFamily="2" charset="2"/>
              <a:buChar char="q"/>
            </a:pPr>
            <a:r>
              <a:rPr lang="en-US" sz="2400" b="1" dirty="0">
                <a:solidFill>
                  <a:prstClr val="black"/>
                </a:solidFill>
              </a:rPr>
              <a:t>Deliverables</a:t>
            </a:r>
          </a:p>
          <a:p>
            <a:pPr marL="914400" lvl="1" indent="-457200">
              <a:buFont typeface="Wingdings" pitchFamily="2" charset="2"/>
              <a:buChar char="q"/>
            </a:pPr>
            <a:r>
              <a:rPr lang="en-US" sz="2400" b="1" dirty="0">
                <a:solidFill>
                  <a:prstClr val="black"/>
                </a:solidFill>
              </a:rPr>
              <a:t>Activity Leaders</a:t>
            </a:r>
          </a:p>
          <a:p>
            <a:pPr marL="914400" lvl="1" indent="-457200">
              <a:buFont typeface="Wingdings" pitchFamily="2" charset="2"/>
              <a:buChar char="q"/>
            </a:pPr>
            <a:r>
              <a:rPr lang="en-US" sz="2400" b="1" dirty="0">
                <a:solidFill>
                  <a:prstClr val="black"/>
                </a:solidFill>
              </a:rPr>
              <a:t>Partnerships</a:t>
            </a:r>
          </a:p>
          <a:p>
            <a:pPr marL="914400" lvl="1" indent="-457200">
              <a:buFont typeface="Wingdings" pitchFamily="2" charset="2"/>
              <a:buChar char="q"/>
            </a:pPr>
            <a:r>
              <a:rPr lang="en-US" sz="2400" b="1" dirty="0">
                <a:solidFill>
                  <a:prstClr val="black"/>
                </a:solidFill>
              </a:rPr>
              <a:t>Timelines</a:t>
            </a:r>
          </a:p>
          <a:p>
            <a:pPr marL="342900" indent="-342900">
              <a:buFont typeface="Arial" pitchFamily="34" charset="0"/>
              <a:buChar char="•"/>
            </a:pPr>
            <a:r>
              <a:rPr lang="en-US" sz="2400" b="1" dirty="0">
                <a:solidFill>
                  <a:prstClr val="black"/>
                </a:solidFill>
              </a:rPr>
              <a:t>Better Impact </a:t>
            </a:r>
            <a:r>
              <a:rPr lang="en-US" sz="2400" b="1" dirty="0" smtClean="0">
                <a:solidFill>
                  <a:prstClr val="black"/>
                </a:solidFill>
              </a:rPr>
              <a:t>Targets</a:t>
            </a:r>
            <a:endParaRPr lang="en-US" sz="2400" b="1" dirty="0">
              <a:solidFill>
                <a:prstClr val="black"/>
              </a:solidFill>
            </a:endParaRPr>
          </a:p>
          <a:p>
            <a:pPr marL="342900" indent="-342900">
              <a:buFont typeface="Arial" pitchFamily="34" charset="0"/>
              <a:buChar char="•"/>
            </a:pPr>
            <a:r>
              <a:rPr lang="en-US" sz="2400" b="1" dirty="0">
                <a:solidFill>
                  <a:prstClr val="black"/>
                </a:solidFill>
              </a:rPr>
              <a:t>Budget Principles</a:t>
            </a:r>
          </a:p>
        </p:txBody>
      </p:sp>
      <p:pic>
        <p:nvPicPr>
          <p:cNvPr id="4" name="Picture 7" descr="C:\Users\DIABLO\Desktop\Banner.jpg"/>
          <p:cNvPicPr>
            <a:picLocks noChangeAspect="1" noChangeArrowheads="1"/>
          </p:cNvPicPr>
          <p:nvPr/>
        </p:nvPicPr>
        <p:blipFill>
          <a:blip r:embed="rId2"/>
          <a:srcRect/>
          <a:stretch>
            <a:fillRect/>
          </a:stretch>
        </p:blipFill>
        <p:spPr bwMode="auto">
          <a:xfrm>
            <a:off x="0" y="0"/>
            <a:ext cx="9144000" cy="1258888"/>
          </a:xfrm>
          <a:prstGeom prst="rect">
            <a:avLst/>
          </a:prstGeom>
          <a:noFill/>
          <a:ln w="9525">
            <a:noFill/>
            <a:miter lim="800000"/>
            <a:headEnd/>
            <a:tailEnd/>
          </a:ln>
        </p:spPr>
      </p:pic>
      <p:sp>
        <p:nvSpPr>
          <p:cNvPr id="5" name="Rectangle 6"/>
          <p:cNvSpPr>
            <a:spLocks noChangeArrowheads="1"/>
          </p:cNvSpPr>
          <p:nvPr/>
        </p:nvSpPr>
        <p:spPr bwMode="auto">
          <a:xfrm>
            <a:off x="152400" y="297180"/>
            <a:ext cx="7924800" cy="845820"/>
          </a:xfrm>
          <a:prstGeom prst="rect">
            <a:avLst/>
          </a:prstGeom>
          <a:noFill/>
          <a:ln w="9525">
            <a:noFill/>
            <a:miter lim="800000"/>
            <a:headEnd/>
            <a:tailEnd/>
          </a:ln>
        </p:spPr>
        <p:txBody>
          <a:bodyPr wrap="none" lIns="0" tIns="0" rIns="0" bIns="0" anchor="ctr"/>
          <a:lstStyle/>
          <a:p>
            <a:pPr algn="ctr"/>
            <a:r>
              <a:rPr lang="it-IT" sz="4400" dirty="0" smtClean="0">
                <a:solidFill>
                  <a:prstClr val="white"/>
                </a:solidFill>
              </a:rPr>
              <a:t>Regional Meeting </a:t>
            </a:r>
            <a:r>
              <a:rPr lang="it-IT" sz="4400" dirty="0">
                <a:solidFill>
                  <a:prstClr val="white"/>
                </a:solidFill>
              </a:rPr>
              <a:t>Expectations</a:t>
            </a:r>
            <a:endParaRPr lang="it-IT" sz="4400" dirty="0">
              <a:solidFill>
                <a:srgbClr val="1F497D"/>
              </a:solidFill>
            </a:endParaRPr>
          </a:p>
        </p:txBody>
      </p:sp>
    </p:spTree>
    <p:extLst>
      <p:ext uri="{BB962C8B-B14F-4D97-AF65-F5344CB8AC3E}">
        <p14:creationId xmlns:p14="http://schemas.microsoft.com/office/powerpoint/2010/main" val="8347919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6" descr="C:\Users\DIABLO\Desktop\PPT-Cover.jpg"/>
          <p:cNvPicPr>
            <a:picLocks noChangeAspect="1" noChangeArrowheads="1"/>
          </p:cNvPicPr>
          <p:nvPr/>
        </p:nvPicPr>
        <p:blipFill>
          <a:blip r:embed="rId3"/>
          <a:srcRect/>
          <a:stretch>
            <a:fillRect/>
          </a:stretch>
        </p:blipFill>
        <p:spPr bwMode="auto">
          <a:xfrm>
            <a:off x="15764" y="0"/>
            <a:ext cx="9144000" cy="6858000"/>
          </a:xfrm>
          <a:prstGeom prst="rect">
            <a:avLst/>
          </a:prstGeom>
          <a:noFill/>
          <a:ln w="9525">
            <a:noFill/>
            <a:miter lim="800000"/>
            <a:headEnd/>
            <a:tailEnd/>
          </a:ln>
        </p:spPr>
      </p:pic>
      <p:sp>
        <p:nvSpPr>
          <p:cNvPr id="2051" name="Rectangle 5"/>
          <p:cNvSpPr>
            <a:spLocks noChangeArrowheads="1"/>
          </p:cNvSpPr>
          <p:nvPr/>
        </p:nvSpPr>
        <p:spPr bwMode="auto">
          <a:xfrm>
            <a:off x="6019800" y="4724400"/>
            <a:ext cx="3124200" cy="304800"/>
          </a:xfrm>
          <a:prstGeom prst="rect">
            <a:avLst/>
          </a:prstGeom>
          <a:noFill/>
          <a:ln w="9525">
            <a:noFill/>
            <a:miter lim="800000"/>
            <a:headEnd/>
            <a:tailEnd/>
          </a:ln>
        </p:spPr>
        <p:txBody>
          <a:bodyPr/>
          <a:lstStyle/>
          <a:p>
            <a:pPr marL="342900" indent="-342900" fontAlgn="base">
              <a:spcBef>
                <a:spcPct val="20000"/>
              </a:spcBef>
              <a:spcAft>
                <a:spcPct val="0"/>
              </a:spcAft>
            </a:pPr>
            <a:endParaRPr lang="it-IT" sz="1200" dirty="0">
              <a:solidFill>
                <a:srgbClr val="5BAC35"/>
              </a:solidFill>
            </a:endParaRPr>
          </a:p>
        </p:txBody>
      </p:sp>
      <p:sp>
        <p:nvSpPr>
          <p:cNvPr id="2054" name="Rectangle 15"/>
          <p:cNvSpPr>
            <a:spLocks noChangeArrowheads="1"/>
          </p:cNvSpPr>
          <p:nvPr/>
        </p:nvSpPr>
        <p:spPr bwMode="auto">
          <a:xfrm>
            <a:off x="1112520" y="2225040"/>
            <a:ext cx="7863840" cy="2743200"/>
          </a:xfrm>
          <a:prstGeom prst="rect">
            <a:avLst/>
          </a:prstGeom>
          <a:noFill/>
          <a:ln w="9525">
            <a:noFill/>
            <a:miter lim="800000"/>
            <a:headEnd/>
            <a:tailEnd/>
          </a:ln>
        </p:spPr>
        <p:txBody>
          <a:bodyPr wrap="square" lIns="0" tIns="0" rIns="0" bIns="0" anchor="ctr">
            <a:normAutofit/>
          </a:bodyPr>
          <a:lstStyle/>
          <a:p>
            <a:pPr fontAlgn="base">
              <a:spcBef>
                <a:spcPct val="0"/>
              </a:spcBef>
              <a:spcAft>
                <a:spcPct val="0"/>
              </a:spcAft>
            </a:pPr>
            <a:endParaRPr lang="it-IT" sz="2800" dirty="0">
              <a:solidFill>
                <a:srgbClr val="000000"/>
              </a:solidFill>
            </a:endParaRPr>
          </a:p>
        </p:txBody>
      </p:sp>
      <p:sp>
        <p:nvSpPr>
          <p:cNvPr id="3" name="Rectangle 2"/>
          <p:cNvSpPr/>
          <p:nvPr/>
        </p:nvSpPr>
        <p:spPr>
          <a:xfrm>
            <a:off x="1600031" y="4383465"/>
            <a:ext cx="6589988" cy="584775"/>
          </a:xfrm>
          <a:prstGeom prst="rect">
            <a:avLst/>
          </a:prstGeom>
          <a:ln>
            <a:solidFill>
              <a:schemeClr val="bg1"/>
            </a:solidFill>
          </a:ln>
        </p:spPr>
        <p:txBody>
          <a:bodyPr wrap="square">
            <a:spAutoFit/>
          </a:bodyPr>
          <a:lstStyle/>
          <a:p>
            <a:pPr algn="ctr"/>
            <a:r>
              <a:rPr lang="en-US" sz="2600" b="1" dirty="0" smtClean="0">
                <a:solidFill>
                  <a:schemeClr val="bg1"/>
                </a:solidFill>
              </a:rPr>
              <a:t> </a:t>
            </a:r>
            <a:r>
              <a:rPr lang="en-US" sz="3200" b="1" dirty="0" smtClean="0">
                <a:solidFill>
                  <a:schemeClr val="bg1"/>
                </a:solidFill>
              </a:rPr>
              <a:t>Overall presentation </a:t>
            </a:r>
            <a:r>
              <a:rPr lang="en-US" sz="3200" b="1" dirty="0">
                <a:solidFill>
                  <a:schemeClr val="bg1"/>
                </a:solidFill>
              </a:rPr>
              <a:t>on this subject</a:t>
            </a:r>
            <a:endParaRPr lang="en-US" sz="2800" b="1" dirty="0">
              <a:solidFill>
                <a:schemeClr val="bg1"/>
              </a:solidFill>
            </a:endParaRPr>
          </a:p>
        </p:txBody>
      </p:sp>
      <p:sp>
        <p:nvSpPr>
          <p:cNvPr id="5" name="TextBox 4"/>
          <p:cNvSpPr txBox="1"/>
          <p:nvPr/>
        </p:nvSpPr>
        <p:spPr>
          <a:xfrm>
            <a:off x="1293296" y="2100657"/>
            <a:ext cx="7739575" cy="1200329"/>
          </a:xfrm>
          <a:prstGeom prst="rect">
            <a:avLst/>
          </a:prstGeom>
          <a:noFill/>
        </p:spPr>
        <p:txBody>
          <a:bodyPr wrap="square" rtlCol="0">
            <a:spAutoFit/>
          </a:bodyPr>
          <a:lstStyle/>
          <a:p>
            <a:pPr algn="ctr"/>
            <a:r>
              <a:rPr lang="en-US" sz="3600" b="1" dirty="0" smtClean="0">
                <a:solidFill>
                  <a:schemeClr val="bg1"/>
                </a:solidFill>
              </a:rPr>
              <a:t>Effective Implementation </a:t>
            </a:r>
            <a:r>
              <a:rPr lang="en-US" sz="3600" b="1" dirty="0">
                <a:solidFill>
                  <a:schemeClr val="bg1"/>
                </a:solidFill>
              </a:rPr>
              <a:t>of Dryland Systems </a:t>
            </a:r>
            <a:r>
              <a:rPr lang="en-US" sz="3600" b="1" dirty="0" smtClean="0">
                <a:solidFill>
                  <a:schemeClr val="bg1"/>
                </a:solidFill>
              </a:rPr>
              <a:t>CRP  </a:t>
            </a:r>
            <a:r>
              <a:rPr lang="en-US" sz="3600" b="1" dirty="0">
                <a:solidFill>
                  <a:schemeClr val="bg1"/>
                </a:solidFill>
              </a:rPr>
              <a:t>led by ICARDA </a:t>
            </a:r>
            <a:endParaRPr lang="en-US" sz="3600" b="1" dirty="0" smtClean="0">
              <a:solidFill>
                <a:schemeClr val="bg1"/>
              </a:solidFill>
            </a:endParaRPr>
          </a:p>
        </p:txBody>
      </p:sp>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0347" y="5361113"/>
            <a:ext cx="7126013" cy="882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14676" y="0"/>
            <a:ext cx="1960699" cy="1810583"/>
          </a:xfrm>
          <a:prstGeom prst="rect">
            <a:avLst/>
          </a:prstGeom>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r="12735"/>
          <a:stretch/>
        </p:blipFill>
        <p:spPr>
          <a:xfrm>
            <a:off x="1112520" y="-1"/>
            <a:ext cx="2179320" cy="1810583"/>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25540" y="-1"/>
            <a:ext cx="2712720" cy="1809384"/>
          </a:xfrm>
          <a:prstGeom prst="rect">
            <a:avLst/>
          </a:prstGeom>
        </p:spPr>
      </p:pic>
      <p:sp>
        <p:nvSpPr>
          <p:cNvPr id="2" name="Slide Number Placeholder 1"/>
          <p:cNvSpPr>
            <a:spLocks noGrp="1"/>
          </p:cNvSpPr>
          <p:nvPr>
            <p:ph type="sldNum" sz="quarter" idx="12"/>
          </p:nvPr>
        </p:nvSpPr>
        <p:spPr/>
        <p:txBody>
          <a:bodyPr/>
          <a:lstStyle/>
          <a:p>
            <a:fld id="{A8EE271F-E62F-BA48-878F-C308AE521C35}" type="slidenum">
              <a:rPr lang="en-US" smtClean="0"/>
              <a:pPr/>
              <a:t>29</a:t>
            </a:fld>
            <a:endParaRPr lang="en-US"/>
          </a:p>
        </p:txBody>
      </p:sp>
      <p:pic>
        <p:nvPicPr>
          <p:cNvPr id="12"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854" y="5488511"/>
            <a:ext cx="1785077" cy="597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46492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Plan of Work and Budget 2014</a:t>
            </a:r>
            <a:endParaRPr lang="it-IT" sz="4400" dirty="0">
              <a:solidFill>
                <a:srgbClr val="1F497D"/>
              </a:solidFill>
            </a:endParaRPr>
          </a:p>
        </p:txBody>
      </p:sp>
      <p:sp>
        <p:nvSpPr>
          <p:cNvPr id="2" name="Rectangle 1"/>
          <p:cNvSpPr/>
          <p:nvPr/>
        </p:nvSpPr>
        <p:spPr>
          <a:xfrm>
            <a:off x="366032" y="1447800"/>
            <a:ext cx="4861288" cy="2308324"/>
          </a:xfrm>
          <a:prstGeom prst="rect">
            <a:avLst/>
          </a:prstGeom>
        </p:spPr>
        <p:txBody>
          <a:bodyPr wrap="square">
            <a:spAutoFit/>
          </a:bodyPr>
          <a:lstStyle/>
          <a:p>
            <a:pPr marL="457200" indent="-457200">
              <a:buClr>
                <a:schemeClr val="tx1"/>
              </a:buClr>
              <a:buFont typeface="+mj-lt"/>
              <a:buAutoNum type="arabicPeriod"/>
            </a:pPr>
            <a:r>
              <a:rPr lang="en-US" sz="2400" b="1" dirty="0" smtClean="0">
                <a:solidFill>
                  <a:srgbClr val="339933"/>
                </a:solidFill>
              </a:rPr>
              <a:t>November </a:t>
            </a:r>
            <a:r>
              <a:rPr lang="en-US" sz="2400" b="1" dirty="0">
                <a:solidFill>
                  <a:srgbClr val="339933"/>
                </a:solidFill>
              </a:rPr>
              <a:t>2013 provision by CO of guidelines </a:t>
            </a:r>
            <a:r>
              <a:rPr lang="en-US" sz="2400" b="1" dirty="0"/>
              <a:t>for:</a:t>
            </a:r>
          </a:p>
          <a:p>
            <a:pPr marL="806450" lvl="2" indent="-288925">
              <a:buClr>
                <a:schemeClr val="tx1"/>
              </a:buClr>
              <a:buFont typeface="+mj-lt"/>
              <a:buAutoNum type="alphaLcPeriod"/>
            </a:pPr>
            <a:r>
              <a:rPr lang="en-US" sz="2400" b="1" dirty="0"/>
              <a:t>POWB2014 (December 15 – January 15, 2014)</a:t>
            </a:r>
          </a:p>
          <a:p>
            <a:pPr marL="806450" lvl="2" indent="-288925">
              <a:buClr>
                <a:schemeClr val="tx1"/>
              </a:buClr>
              <a:buFont typeface="+mj-lt"/>
              <a:buAutoNum type="alphaLcPeriod"/>
            </a:pPr>
            <a:r>
              <a:rPr lang="en-US" sz="2400" b="1" dirty="0"/>
              <a:t>2013 Annual </a:t>
            </a:r>
            <a:r>
              <a:rPr lang="en-US" sz="2400" b="1" dirty="0" smtClean="0"/>
              <a:t>Report</a:t>
            </a:r>
          </a:p>
          <a:p>
            <a:pPr marL="350837" lvl="2"/>
            <a:endParaRPr lang="en-US" sz="2400" b="1" dirty="0"/>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30</a:t>
            </a:fld>
            <a:endParaRPr lang="en-US">
              <a:solidFill>
                <a:prstClr val="black">
                  <a:tint val="75000"/>
                </a:prstClr>
              </a:solidFill>
            </a:endParaRPr>
          </a:p>
        </p:txBody>
      </p: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7320" y="1583739"/>
            <a:ext cx="3748590" cy="49911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358775" y="3527851"/>
            <a:ext cx="4861288" cy="3046988"/>
          </a:xfrm>
          <a:prstGeom prst="rect">
            <a:avLst/>
          </a:prstGeom>
        </p:spPr>
        <p:txBody>
          <a:bodyPr wrap="square">
            <a:spAutoFit/>
          </a:bodyPr>
          <a:lstStyle/>
          <a:p>
            <a:pPr marL="457200" indent="-457200">
              <a:buClr>
                <a:schemeClr val="tx1"/>
              </a:buClr>
              <a:buFont typeface="+mj-lt"/>
              <a:buAutoNum type="arabicPeriod" startAt="2"/>
            </a:pPr>
            <a:r>
              <a:rPr lang="en-US" sz="2400" b="1" dirty="0" smtClean="0">
                <a:solidFill>
                  <a:srgbClr val="339933"/>
                </a:solidFill>
              </a:rPr>
              <a:t>POWB2014</a:t>
            </a:r>
            <a:r>
              <a:rPr lang="en-US" sz="2400" b="1" dirty="0">
                <a:solidFill>
                  <a:srgbClr val="339933"/>
                </a:solidFill>
              </a:rPr>
              <a:t>:</a:t>
            </a:r>
          </a:p>
          <a:p>
            <a:pPr marL="685800" lvl="2" indent="-334963">
              <a:buClr>
                <a:schemeClr val="tx1"/>
              </a:buClr>
              <a:buFont typeface="+mj-lt"/>
              <a:buAutoNum type="alphaLcPeriod"/>
            </a:pPr>
            <a:r>
              <a:rPr lang="en-US" sz="2400" b="1" dirty="0"/>
              <a:t>Submitted on January 15</a:t>
            </a:r>
          </a:p>
          <a:p>
            <a:pPr marL="685800" lvl="2" indent="-334963">
              <a:buClr>
                <a:schemeClr val="tx1"/>
              </a:buClr>
              <a:buFont typeface="+mj-lt"/>
              <a:buAutoNum type="alphaLcPeriod"/>
            </a:pPr>
            <a:r>
              <a:rPr lang="en-US" sz="2400" b="1" dirty="0" smtClean="0"/>
              <a:t>Almost immediately </a:t>
            </a:r>
            <a:r>
              <a:rPr lang="en-US" sz="2400" b="1" dirty="0" smtClean="0">
                <a:solidFill>
                  <a:srgbClr val="FF0000"/>
                </a:solidFill>
              </a:rPr>
              <a:t>rejected</a:t>
            </a:r>
            <a:r>
              <a:rPr lang="en-US" sz="2400" b="1" dirty="0" smtClean="0"/>
              <a:t> </a:t>
            </a:r>
            <a:r>
              <a:rPr lang="en-US" sz="2400" b="1" dirty="0"/>
              <a:t>as it did not follow the format and did not provide all requested information. New deadline: February 22</a:t>
            </a:r>
          </a:p>
          <a:p>
            <a:pPr marL="685800" lvl="2" indent="-334963">
              <a:buClr>
                <a:schemeClr val="tx1"/>
              </a:buClr>
              <a:buFont typeface="+mj-lt"/>
              <a:buAutoNum type="alphaLcPeriod"/>
            </a:pPr>
            <a:r>
              <a:rPr lang="en-US" sz="2400" b="1" dirty="0">
                <a:solidFill>
                  <a:srgbClr val="0070C0"/>
                </a:solidFill>
              </a:rPr>
              <a:t>Submitted on February </a:t>
            </a:r>
            <a:r>
              <a:rPr lang="en-US" sz="2400" b="1" dirty="0" smtClean="0">
                <a:solidFill>
                  <a:srgbClr val="0070C0"/>
                </a:solidFill>
              </a:rPr>
              <a:t>22</a:t>
            </a:r>
            <a:endParaRPr lang="en-US" sz="2400" b="1" dirty="0">
              <a:solidFill>
                <a:srgbClr val="0070C0"/>
              </a:solidFill>
            </a:endParaRPr>
          </a:p>
        </p:txBody>
      </p:sp>
    </p:spTree>
    <p:extLst>
      <p:ext uri="{BB962C8B-B14F-4D97-AF65-F5344CB8AC3E}">
        <p14:creationId xmlns:p14="http://schemas.microsoft.com/office/powerpoint/2010/main" val="1825388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3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2013 Annual Report</a:t>
            </a:r>
            <a:endParaRPr lang="it-IT" sz="4400" dirty="0">
              <a:solidFill>
                <a:srgbClr val="1F497D"/>
              </a:solidFill>
            </a:endParaRPr>
          </a:p>
        </p:txBody>
      </p:sp>
      <p:sp>
        <p:nvSpPr>
          <p:cNvPr id="2" name="Rectangle 1"/>
          <p:cNvSpPr/>
          <p:nvPr/>
        </p:nvSpPr>
        <p:spPr>
          <a:xfrm>
            <a:off x="366032" y="1813560"/>
            <a:ext cx="4229100" cy="4524315"/>
          </a:xfrm>
          <a:prstGeom prst="rect">
            <a:avLst/>
          </a:prstGeom>
        </p:spPr>
        <p:txBody>
          <a:bodyPr wrap="square">
            <a:spAutoFit/>
          </a:bodyPr>
          <a:lstStyle/>
          <a:p>
            <a:pPr marL="808038" lvl="1" indent="-407988">
              <a:buClr>
                <a:schemeClr val="tx1"/>
              </a:buClr>
              <a:buFont typeface="+mj-lt"/>
              <a:buAutoNum type="arabicPeriod"/>
            </a:pPr>
            <a:r>
              <a:rPr lang="en-US" sz="2400" b="1" dirty="0" smtClean="0"/>
              <a:t>First deadline: </a:t>
            </a:r>
            <a:r>
              <a:rPr lang="en-US" sz="2400" b="1" dirty="0"/>
              <a:t>March 10</a:t>
            </a:r>
          </a:p>
          <a:p>
            <a:pPr marL="808038" lvl="1" indent="-407988">
              <a:buClr>
                <a:schemeClr val="tx1"/>
              </a:buClr>
              <a:buFont typeface="+mj-lt"/>
              <a:buAutoNum type="arabicPeriod"/>
            </a:pPr>
            <a:r>
              <a:rPr lang="en-US" sz="2400" b="1" dirty="0"/>
              <a:t>Paul </a:t>
            </a:r>
            <a:r>
              <a:rPr lang="en-US" sz="2400" b="1" dirty="0" smtClean="0"/>
              <a:t>Vlek (ISAC): </a:t>
            </a:r>
            <a:r>
              <a:rPr lang="en-US" sz="2400" b="1" dirty="0"/>
              <a:t>special guiding expert</a:t>
            </a:r>
          </a:p>
          <a:p>
            <a:pPr marL="808038" lvl="1" indent="-407988">
              <a:buClr>
                <a:schemeClr val="tx1"/>
              </a:buClr>
              <a:buFont typeface="+mj-lt"/>
              <a:buAutoNum type="arabicPeriod"/>
            </a:pPr>
            <a:r>
              <a:rPr lang="en-US" sz="2400" b="1" dirty="0" smtClean="0">
                <a:solidFill>
                  <a:srgbClr val="00B0F0"/>
                </a:solidFill>
              </a:rPr>
              <a:t>Submitted by first deadline: </a:t>
            </a:r>
            <a:r>
              <a:rPr lang="en-US" sz="2400" b="1" dirty="0">
                <a:solidFill>
                  <a:srgbClr val="00B0F0"/>
                </a:solidFill>
              </a:rPr>
              <a:t>March 10  </a:t>
            </a:r>
            <a:endParaRPr lang="en-US" sz="2400" b="1" dirty="0" smtClean="0">
              <a:solidFill>
                <a:srgbClr val="00B0F0"/>
              </a:solidFill>
            </a:endParaRPr>
          </a:p>
          <a:p>
            <a:pPr marL="808038" lvl="1" indent="-407988">
              <a:buClr>
                <a:schemeClr val="tx1"/>
              </a:buClr>
              <a:buFont typeface="+mj-lt"/>
              <a:buAutoNum type="arabicPeriod"/>
            </a:pPr>
            <a:r>
              <a:rPr lang="en-US" sz="2400" b="1" dirty="0" smtClean="0"/>
              <a:t>Received positive, constructive feedback</a:t>
            </a:r>
          </a:p>
          <a:p>
            <a:pPr marL="808038" lvl="1" indent="-407988">
              <a:buClr>
                <a:schemeClr val="tx1"/>
              </a:buClr>
              <a:buFont typeface="+mj-lt"/>
              <a:buAutoNum type="arabicPeriod"/>
            </a:pPr>
            <a:r>
              <a:rPr lang="en-US" sz="2400" b="1" dirty="0" smtClean="0"/>
              <a:t>Final deadline: April 23</a:t>
            </a:r>
          </a:p>
          <a:p>
            <a:pPr marL="808038" lvl="1" indent="-407988">
              <a:buClr>
                <a:schemeClr val="tx1"/>
              </a:buClr>
              <a:buFont typeface="+mj-lt"/>
              <a:buAutoNum type="arabicPeriod"/>
            </a:pPr>
            <a:r>
              <a:rPr lang="en-US" sz="2400" b="1" dirty="0" smtClean="0">
                <a:solidFill>
                  <a:srgbClr val="0070C0"/>
                </a:solidFill>
              </a:rPr>
              <a:t>Submitted by final deadline: April 23</a:t>
            </a:r>
          </a:p>
          <a:p>
            <a:pPr marL="914400" lvl="1" indent="-514350">
              <a:buFont typeface="+mj-lt"/>
              <a:buAutoNum type="arabicPeriod"/>
            </a:pPr>
            <a:endParaRPr lang="en-US" sz="2400" b="1" dirty="0"/>
          </a:p>
          <a:p>
            <a:pPr marL="350837" lvl="2"/>
            <a:endParaRPr lang="en-US" sz="2400" b="1" dirty="0"/>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31</a:t>
            </a:fld>
            <a:endParaRPr lang="en-US">
              <a:solidFill>
                <a:prstClr val="black">
                  <a:tint val="75000"/>
                </a:prstClr>
              </a:solidFill>
            </a:endParaRPr>
          </a:p>
        </p:txBody>
      </p:sp>
      <p:pic>
        <p:nvPicPr>
          <p:cNvPr id="14338" name="Picture 2" descr="C:\Users\dell\AppData\Local\Microsoft\Windows\Temporary Internet Files\Content.Outlook\G2EG2F77\Dryland Systems Annual Report 201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35929" y="1447800"/>
            <a:ext cx="3850871" cy="498348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1625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95400"/>
            <a:ext cx="9401423"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79874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5948" y="1752600"/>
            <a:ext cx="8819452" cy="3581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89376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Extension Proposal</a:t>
            </a:r>
            <a:endParaRPr lang="it-IT" sz="4400" dirty="0">
              <a:solidFill>
                <a:srgbClr val="1F497D"/>
              </a:solidFill>
            </a:endParaRPr>
          </a:p>
        </p:txBody>
      </p:sp>
      <p:sp>
        <p:nvSpPr>
          <p:cNvPr id="2" name="Rectangle 1"/>
          <p:cNvSpPr/>
          <p:nvPr/>
        </p:nvSpPr>
        <p:spPr>
          <a:xfrm>
            <a:off x="152672" y="1402080"/>
            <a:ext cx="4419328" cy="1569660"/>
          </a:xfrm>
          <a:prstGeom prst="rect">
            <a:avLst/>
          </a:prstGeom>
        </p:spPr>
        <p:txBody>
          <a:bodyPr wrap="square">
            <a:spAutoFit/>
          </a:bodyPr>
          <a:lstStyle/>
          <a:p>
            <a:r>
              <a:rPr lang="en-US" sz="2800" b="1" dirty="0" smtClean="0">
                <a:solidFill>
                  <a:srgbClr val="339933"/>
                </a:solidFill>
              </a:rPr>
              <a:t>Extension </a:t>
            </a:r>
            <a:r>
              <a:rPr lang="en-US" sz="2800" b="1" dirty="0">
                <a:solidFill>
                  <a:srgbClr val="339933"/>
                </a:solidFill>
              </a:rPr>
              <a:t>P</a:t>
            </a:r>
            <a:r>
              <a:rPr lang="en-US" sz="2800" b="1" dirty="0" smtClean="0">
                <a:solidFill>
                  <a:srgbClr val="339933"/>
                </a:solidFill>
              </a:rPr>
              <a:t>roposal: </a:t>
            </a:r>
          </a:p>
          <a:p>
            <a:pPr marL="808038" lvl="1" indent="-350838">
              <a:buFont typeface="+mj-lt"/>
              <a:buAutoNum type="arabicPeriod"/>
            </a:pPr>
            <a:r>
              <a:rPr lang="en-US" sz="2000" b="1" dirty="0"/>
              <a:t>2</a:t>
            </a:r>
            <a:r>
              <a:rPr lang="en-US" sz="2000" b="1" baseline="30000" dirty="0"/>
              <a:t>nd</a:t>
            </a:r>
            <a:r>
              <a:rPr lang="en-US" sz="2000" b="1" dirty="0"/>
              <a:t> </a:t>
            </a:r>
            <a:r>
              <a:rPr lang="en-US" sz="2000" b="1" dirty="0" smtClean="0"/>
              <a:t>CRPs Phase </a:t>
            </a:r>
            <a:r>
              <a:rPr lang="en-US" sz="2000" b="1" dirty="0"/>
              <a:t>starts 2017</a:t>
            </a:r>
          </a:p>
          <a:p>
            <a:pPr marL="854075" lvl="1" indent="-396875">
              <a:buFont typeface="+mj-lt"/>
              <a:buAutoNum type="arabicPeriod"/>
            </a:pPr>
            <a:r>
              <a:rPr lang="en-US" sz="2000" b="1" dirty="0" smtClean="0"/>
              <a:t>Gap </a:t>
            </a:r>
            <a:r>
              <a:rPr lang="en-US" sz="2000" b="1" dirty="0"/>
              <a:t>filling till </a:t>
            </a:r>
            <a:r>
              <a:rPr lang="en-US" sz="2000" b="1" dirty="0" smtClean="0"/>
              <a:t>end 2016</a:t>
            </a:r>
          </a:p>
          <a:p>
            <a:pPr marL="514350" indent="-514350">
              <a:buFont typeface="+mj-lt"/>
              <a:buAutoNum type="arabicPeriod"/>
            </a:pPr>
            <a:endParaRPr lang="en-US" sz="2800" b="1" dirty="0" smtClean="0"/>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34</a:t>
            </a:fld>
            <a:endParaRPr lang="en-US">
              <a:solidFill>
                <a:prstClr val="black">
                  <a:tint val="75000"/>
                </a:prstClr>
              </a:solidFill>
            </a:endParaRPr>
          </a:p>
        </p:txBody>
      </p:sp>
      <p:pic>
        <p:nvPicPr>
          <p:cNvPr id="13314" name="Picture 2" descr="C:\Users\dell\AppData\Local\Microsoft\Windows\Temporary Internet Files\Content.Outlook\G2EG2F77\Dryland_Systems_Extension_Proposa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75563" y="1634936"/>
            <a:ext cx="3509357" cy="454152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9" name="Rectangle 8"/>
          <p:cNvSpPr/>
          <p:nvPr/>
        </p:nvSpPr>
        <p:spPr>
          <a:xfrm>
            <a:off x="91439" y="2669093"/>
            <a:ext cx="5223163" cy="3724096"/>
          </a:xfrm>
          <a:prstGeom prst="rect">
            <a:avLst/>
          </a:prstGeom>
        </p:spPr>
        <p:txBody>
          <a:bodyPr wrap="square">
            <a:spAutoFit/>
          </a:bodyPr>
          <a:lstStyle/>
          <a:p>
            <a:r>
              <a:rPr lang="en-US" sz="2800" b="1" dirty="0" smtClean="0">
                <a:solidFill>
                  <a:srgbClr val="339933"/>
                </a:solidFill>
              </a:rPr>
              <a:t>Participatory </a:t>
            </a:r>
            <a:r>
              <a:rPr lang="en-US" sz="2000" b="1" dirty="0" smtClean="0">
                <a:solidFill>
                  <a:srgbClr val="339933"/>
                </a:solidFill>
              </a:rPr>
              <a:t>development</a:t>
            </a:r>
            <a:endParaRPr lang="en-US" sz="2000" b="1" dirty="0">
              <a:solidFill>
                <a:srgbClr val="339933"/>
              </a:solidFill>
            </a:endParaRPr>
          </a:p>
          <a:p>
            <a:pPr marL="914400" lvl="1" indent="-457200">
              <a:buClr>
                <a:schemeClr val="tx1"/>
              </a:buClr>
              <a:buFont typeface="+mj-lt"/>
              <a:buAutoNum type="arabicPeriod"/>
            </a:pPr>
            <a:r>
              <a:rPr lang="en-US" sz="2000" b="1" dirty="0"/>
              <a:t>Deadline April 25</a:t>
            </a:r>
          </a:p>
          <a:p>
            <a:pPr marL="914400" lvl="1" indent="-457200">
              <a:buClr>
                <a:schemeClr val="tx1"/>
              </a:buClr>
              <a:buFont typeface="+mj-lt"/>
              <a:buAutoNum type="arabicPeriod"/>
            </a:pPr>
            <a:r>
              <a:rPr lang="en-US" sz="2000" b="1" dirty="0"/>
              <a:t>Paul Vlek: special guiding expert</a:t>
            </a:r>
          </a:p>
          <a:p>
            <a:pPr marL="914400" lvl="1" indent="-457200">
              <a:buClr>
                <a:schemeClr val="tx1"/>
              </a:buClr>
              <a:buFont typeface="+mj-lt"/>
              <a:buAutoNum type="arabicPeriod"/>
            </a:pPr>
            <a:r>
              <a:rPr lang="en-US" sz="2000" b="1" dirty="0"/>
              <a:t>Extension Proposal Writing Workshop: </a:t>
            </a:r>
          </a:p>
          <a:p>
            <a:pPr marL="1265238" lvl="5" indent="-290513">
              <a:buClr>
                <a:schemeClr val="tx1"/>
              </a:buClr>
              <a:buFont typeface="+mj-lt"/>
              <a:buAutoNum type="alphaLcPeriod"/>
            </a:pPr>
            <a:r>
              <a:rPr lang="en-US" sz="2000" b="1" dirty="0"/>
              <a:t>March 28-31 (Amman)</a:t>
            </a:r>
          </a:p>
          <a:p>
            <a:pPr marL="1265238" lvl="5" indent="-290513">
              <a:buClr>
                <a:schemeClr val="tx1"/>
              </a:buClr>
              <a:buFont typeface="+mj-lt"/>
              <a:buAutoNum type="alphaLcPeriod"/>
            </a:pPr>
            <a:r>
              <a:rPr lang="en-US" sz="2000" b="1" dirty="0"/>
              <a:t>Participants: 40 Dryland Systems Focal </a:t>
            </a:r>
            <a:r>
              <a:rPr lang="en-US" sz="2000" b="1" dirty="0" smtClean="0"/>
              <a:t>Points and Target Region Coordinators</a:t>
            </a:r>
          </a:p>
          <a:p>
            <a:pPr marL="914400" lvl="1" indent="-457200">
              <a:buClr>
                <a:schemeClr val="tx1"/>
              </a:buClr>
              <a:buFont typeface="+mj-lt"/>
              <a:buAutoNum type="arabicPeriod"/>
            </a:pPr>
            <a:r>
              <a:rPr lang="en-US" sz="2400" b="1" dirty="0">
                <a:solidFill>
                  <a:srgbClr val="0070C0"/>
                </a:solidFill>
              </a:rPr>
              <a:t>Submitted by final deadline: April </a:t>
            </a:r>
            <a:r>
              <a:rPr lang="en-US" sz="2400" b="1" dirty="0" smtClean="0">
                <a:solidFill>
                  <a:srgbClr val="0070C0"/>
                </a:solidFill>
              </a:rPr>
              <a:t>25</a:t>
            </a:r>
            <a:endParaRPr lang="en-US" sz="2000" b="1" dirty="0">
              <a:solidFill>
                <a:srgbClr val="0070C0"/>
              </a:solidFill>
            </a:endParaRPr>
          </a:p>
        </p:txBody>
      </p:sp>
    </p:spTree>
    <p:extLst>
      <p:ext uri="{BB962C8B-B14F-4D97-AF65-F5344CB8AC3E}">
        <p14:creationId xmlns:p14="http://schemas.microsoft.com/office/powerpoint/2010/main" val="3258286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3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469137"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Timeline for Extension Proposal</a:t>
            </a:r>
            <a:endParaRPr lang="it-IT" sz="44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35</a:t>
            </a:fld>
            <a:endParaRPr lang="en-US">
              <a:solidFill>
                <a:prstClr val="black">
                  <a:tint val="75000"/>
                </a:prstClr>
              </a:solidFill>
            </a:endParaRPr>
          </a:p>
        </p:txBody>
      </p:sp>
      <p:sp>
        <p:nvSpPr>
          <p:cNvPr id="9" name="Rectangle 8"/>
          <p:cNvSpPr/>
          <p:nvPr/>
        </p:nvSpPr>
        <p:spPr>
          <a:xfrm>
            <a:off x="304800" y="1399990"/>
            <a:ext cx="8580120" cy="5170646"/>
          </a:xfrm>
          <a:prstGeom prst="rect">
            <a:avLst/>
          </a:prstGeom>
        </p:spPr>
        <p:txBody>
          <a:bodyPr wrap="square">
            <a:spAutoFit/>
          </a:bodyPr>
          <a:lstStyle/>
          <a:p>
            <a:pPr marL="342900" indent="-342900" defTabSz="914400">
              <a:buClr>
                <a:schemeClr val="tx1"/>
              </a:buClr>
              <a:buFontTx/>
              <a:buAutoNum type="arabicPeriod"/>
            </a:pPr>
            <a:r>
              <a:rPr lang="en-US" sz="2000" b="1" dirty="0" smtClean="0">
                <a:solidFill>
                  <a:srgbClr val="339933"/>
                </a:solidFill>
              </a:rPr>
              <a:t>December </a:t>
            </a:r>
            <a:r>
              <a:rPr lang="en-US" sz="2000" b="1" dirty="0">
                <a:solidFill>
                  <a:srgbClr val="339933"/>
                </a:solidFill>
              </a:rPr>
              <a:t>31, 2013:</a:t>
            </a:r>
            <a:r>
              <a:rPr lang="en-US" sz="2000" dirty="0">
                <a:solidFill>
                  <a:srgbClr val="339933"/>
                </a:solidFill>
              </a:rPr>
              <a:t> </a:t>
            </a:r>
            <a:r>
              <a:rPr lang="en-US" sz="2000" dirty="0">
                <a:solidFill>
                  <a:prstClr val="black"/>
                </a:solidFill>
              </a:rPr>
              <a:t>F</a:t>
            </a:r>
            <a:r>
              <a:rPr lang="en-US" sz="2000" dirty="0" smtClean="0">
                <a:solidFill>
                  <a:prstClr val="black"/>
                </a:solidFill>
              </a:rPr>
              <a:t>inal</a:t>
            </a:r>
            <a:r>
              <a:rPr lang="en-US" sz="2000" dirty="0">
                <a:solidFill>
                  <a:prstClr val="black"/>
                </a:solidFill>
              </a:rPr>
              <a:t>, approved templates and guidance for Extension Proposals.</a:t>
            </a:r>
          </a:p>
          <a:p>
            <a:pPr marL="342900" indent="-342900" defTabSz="914400">
              <a:buClr>
                <a:schemeClr val="tx1"/>
              </a:buClr>
              <a:buFontTx/>
              <a:buAutoNum type="arabicPeriod"/>
            </a:pPr>
            <a:r>
              <a:rPr lang="en-US" sz="2000" b="1" dirty="0">
                <a:solidFill>
                  <a:srgbClr val="339933"/>
                </a:solidFill>
              </a:rPr>
              <a:t>April 25: </a:t>
            </a:r>
            <a:r>
              <a:rPr lang="en-US" sz="2000" dirty="0">
                <a:solidFill>
                  <a:prstClr val="black"/>
                </a:solidFill>
              </a:rPr>
              <a:t>CRPs submit Extension </a:t>
            </a:r>
            <a:r>
              <a:rPr lang="en-US" sz="2000" dirty="0" smtClean="0">
                <a:solidFill>
                  <a:prstClr val="black"/>
                </a:solidFill>
              </a:rPr>
              <a:t>Proposals </a:t>
            </a:r>
            <a:r>
              <a:rPr lang="en-US" sz="2000" dirty="0">
                <a:solidFill>
                  <a:prstClr val="black"/>
                </a:solidFill>
              </a:rPr>
              <a:t>to </a:t>
            </a:r>
            <a:r>
              <a:rPr lang="en-US" sz="2000" dirty="0" smtClean="0">
                <a:solidFill>
                  <a:prstClr val="black"/>
                </a:solidFill>
              </a:rPr>
              <a:t>CO.</a:t>
            </a:r>
            <a:endParaRPr lang="en-US" sz="2000" u="sng" dirty="0">
              <a:solidFill>
                <a:prstClr val="black"/>
              </a:solidFill>
            </a:endParaRPr>
          </a:p>
          <a:p>
            <a:pPr marL="342900" indent="-342900" defTabSz="914400">
              <a:buClr>
                <a:schemeClr val="tx1"/>
              </a:buClr>
              <a:buFontTx/>
              <a:buAutoNum type="arabicPeriod"/>
            </a:pPr>
            <a:r>
              <a:rPr lang="en-US" sz="2000" b="1" dirty="0">
                <a:solidFill>
                  <a:srgbClr val="339933"/>
                </a:solidFill>
              </a:rPr>
              <a:t>April 30: </a:t>
            </a:r>
            <a:r>
              <a:rPr lang="en-US" sz="2000" dirty="0">
                <a:solidFill>
                  <a:prstClr val="black"/>
                </a:solidFill>
              </a:rPr>
              <a:t>CO shares Extension proposals, together with the 2013 Annual Reports, with FO/FC/ISPC for </a:t>
            </a:r>
            <a:r>
              <a:rPr lang="en-US" sz="2000" dirty="0" smtClean="0">
                <a:solidFill>
                  <a:prstClr val="black"/>
                </a:solidFill>
              </a:rPr>
              <a:t>review.</a:t>
            </a:r>
            <a:endParaRPr lang="en-US" sz="2000" dirty="0">
              <a:solidFill>
                <a:prstClr val="black"/>
              </a:solidFill>
            </a:endParaRPr>
          </a:p>
          <a:p>
            <a:pPr marL="342900" indent="-342900" defTabSz="914400">
              <a:buClr>
                <a:schemeClr val="tx1"/>
              </a:buClr>
              <a:buFontTx/>
              <a:buAutoNum type="arabicPeriod"/>
            </a:pPr>
            <a:r>
              <a:rPr lang="en-US" sz="2000" b="1" dirty="0">
                <a:solidFill>
                  <a:srgbClr val="339933"/>
                </a:solidFill>
              </a:rPr>
              <a:t>June 30: </a:t>
            </a:r>
            <a:r>
              <a:rPr lang="en-US" sz="2000" dirty="0">
                <a:solidFill>
                  <a:prstClr val="black"/>
                </a:solidFill>
              </a:rPr>
              <a:t>ISPC provides reviews of Extension </a:t>
            </a:r>
            <a:r>
              <a:rPr lang="en-US" sz="2000" dirty="0" smtClean="0">
                <a:solidFill>
                  <a:prstClr val="black"/>
                </a:solidFill>
              </a:rPr>
              <a:t>proposals </a:t>
            </a:r>
            <a:r>
              <a:rPr lang="en-US" sz="2000" dirty="0">
                <a:solidFill>
                  <a:prstClr val="black"/>
                </a:solidFill>
              </a:rPr>
              <a:t>to FO and CO; </a:t>
            </a:r>
          </a:p>
          <a:p>
            <a:pPr marL="342900" indent="-342900" defTabSz="914400">
              <a:buClr>
                <a:schemeClr val="tx1"/>
              </a:buClr>
              <a:buFontTx/>
              <a:buAutoNum type="arabicPeriod"/>
            </a:pPr>
            <a:r>
              <a:rPr lang="en-US" sz="2400" b="1" dirty="0">
                <a:solidFill>
                  <a:srgbClr val="339933"/>
                </a:solidFill>
                <a:effectLst>
                  <a:outerShdw blurRad="38100" dist="38100" dir="2700000" algn="tl">
                    <a:srgbClr val="000000">
                      <a:alpha val="43137"/>
                    </a:srgbClr>
                  </a:outerShdw>
                </a:effectLst>
              </a:rPr>
              <a:t>July 14: </a:t>
            </a:r>
            <a:r>
              <a:rPr lang="en-US" sz="2400" dirty="0">
                <a:solidFill>
                  <a:prstClr val="black"/>
                </a:solidFill>
                <a:effectLst>
                  <a:outerShdw blurRad="38100" dist="38100" dir="2700000" algn="tl">
                    <a:srgbClr val="000000">
                      <a:alpha val="43137"/>
                    </a:srgbClr>
                  </a:outerShdw>
                </a:effectLst>
              </a:rPr>
              <a:t>CO combines all review and comments and shares with CRPs.</a:t>
            </a:r>
          </a:p>
          <a:p>
            <a:pPr marL="342900" indent="-342900" defTabSz="914400">
              <a:buClr>
                <a:schemeClr val="tx1"/>
              </a:buClr>
              <a:buFontTx/>
              <a:buAutoNum type="arabicPeriod"/>
            </a:pPr>
            <a:r>
              <a:rPr lang="en-US" sz="2000" b="1" dirty="0">
                <a:solidFill>
                  <a:srgbClr val="339933"/>
                </a:solidFill>
              </a:rPr>
              <a:t>August 30: </a:t>
            </a:r>
            <a:r>
              <a:rPr lang="en-US" sz="2000" dirty="0">
                <a:solidFill>
                  <a:prstClr val="black"/>
                </a:solidFill>
              </a:rPr>
              <a:t>CRPs provide responses to ISPC/CO/peer review and </a:t>
            </a:r>
            <a:r>
              <a:rPr lang="en-US" sz="2000" dirty="0" smtClean="0">
                <a:solidFill>
                  <a:prstClr val="black"/>
                </a:solidFill>
              </a:rPr>
              <a:t>questions.</a:t>
            </a:r>
            <a:endParaRPr lang="en-US" sz="2000" dirty="0">
              <a:solidFill>
                <a:prstClr val="black"/>
              </a:solidFill>
            </a:endParaRPr>
          </a:p>
          <a:p>
            <a:pPr marL="342900" indent="-342900" defTabSz="914400">
              <a:buClr>
                <a:schemeClr val="tx1"/>
              </a:buClr>
              <a:buFontTx/>
              <a:buAutoNum type="arabicPeriod"/>
            </a:pPr>
            <a:r>
              <a:rPr lang="en-US" sz="2000" b="1" dirty="0">
                <a:solidFill>
                  <a:srgbClr val="339933"/>
                </a:solidFill>
              </a:rPr>
              <a:t>September 15: </a:t>
            </a:r>
            <a:r>
              <a:rPr lang="en-US" sz="2000" dirty="0">
                <a:solidFill>
                  <a:prstClr val="black"/>
                </a:solidFill>
              </a:rPr>
              <a:t>CO prepares full package (proposal, ISPC review, CO review and funding recommendations) to CB and FC</a:t>
            </a:r>
          </a:p>
          <a:p>
            <a:pPr marL="342900" indent="-342900" defTabSz="914400">
              <a:buClr>
                <a:schemeClr val="tx1"/>
              </a:buClr>
              <a:buFontTx/>
              <a:buAutoNum type="arabicPeriod"/>
            </a:pPr>
            <a:r>
              <a:rPr lang="en-US" sz="2000" b="1" dirty="0">
                <a:solidFill>
                  <a:srgbClr val="339933"/>
                </a:solidFill>
              </a:rPr>
              <a:t>October/November:</a:t>
            </a:r>
            <a:r>
              <a:rPr lang="en-US" sz="2000" b="1" dirty="0">
                <a:solidFill>
                  <a:prstClr val="black"/>
                </a:solidFill>
              </a:rPr>
              <a:t> </a:t>
            </a:r>
            <a:r>
              <a:rPr lang="en-US" sz="2000" dirty="0">
                <a:solidFill>
                  <a:prstClr val="black"/>
                </a:solidFill>
              </a:rPr>
              <a:t>CB and FC discuss and make decisions on Extension </a:t>
            </a:r>
            <a:r>
              <a:rPr lang="en-US" sz="2000" dirty="0" smtClean="0">
                <a:solidFill>
                  <a:prstClr val="black"/>
                </a:solidFill>
              </a:rPr>
              <a:t>Proposals</a:t>
            </a:r>
            <a:r>
              <a:rPr lang="en-US" sz="2000" dirty="0">
                <a:solidFill>
                  <a:prstClr val="black"/>
                </a:solidFill>
              </a:rPr>
              <a:t>.</a:t>
            </a:r>
          </a:p>
          <a:p>
            <a:pPr marL="342900" indent="-342900" defTabSz="914400">
              <a:buClr>
                <a:schemeClr val="tx1"/>
              </a:buClr>
              <a:buFontTx/>
              <a:buAutoNum type="arabicPeriod"/>
            </a:pPr>
            <a:r>
              <a:rPr lang="en-US" sz="2000" b="1" dirty="0">
                <a:solidFill>
                  <a:srgbClr val="339933"/>
                </a:solidFill>
              </a:rPr>
              <a:t>November/December: </a:t>
            </a:r>
            <a:r>
              <a:rPr lang="en-US" sz="2000" dirty="0">
                <a:solidFill>
                  <a:prstClr val="black"/>
                </a:solidFill>
              </a:rPr>
              <a:t>CRPs finalize proposals and  contract amendments are processed</a:t>
            </a:r>
            <a:r>
              <a:rPr lang="en-US" sz="2000" dirty="0" smtClean="0">
                <a:solidFill>
                  <a:prstClr val="black"/>
                </a:solidFill>
              </a:rPr>
              <a:t>.</a:t>
            </a:r>
          </a:p>
        </p:txBody>
      </p:sp>
    </p:spTree>
    <p:extLst>
      <p:ext uri="{BB962C8B-B14F-4D97-AF65-F5344CB8AC3E}">
        <p14:creationId xmlns:p14="http://schemas.microsoft.com/office/powerpoint/2010/main" val="24917253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648335" y="297180"/>
            <a:ext cx="7772400" cy="685800"/>
          </a:xfrm>
          <a:prstGeom prst="rect">
            <a:avLst/>
          </a:prstGeom>
          <a:noFill/>
          <a:ln w="9525">
            <a:noFill/>
            <a:miter lim="800000"/>
            <a:headEnd/>
            <a:tailEnd/>
          </a:ln>
        </p:spPr>
        <p:txBody>
          <a:bodyPr wrap="none" lIns="0" tIns="0" rIns="0" bIns="0" anchor="ctr"/>
          <a:lstStyle/>
          <a:p>
            <a:pPr algn="ctr" defTabSz="914400"/>
            <a:r>
              <a:rPr lang="it-IT" sz="4000" dirty="0" smtClean="0">
                <a:solidFill>
                  <a:prstClr val="white"/>
                </a:solidFill>
              </a:rPr>
              <a:t>Flagship Target Regions and </a:t>
            </a:r>
          </a:p>
          <a:p>
            <a:pPr algn="ctr" defTabSz="914400"/>
            <a:r>
              <a:rPr lang="it-IT" sz="4000" dirty="0" smtClean="0">
                <a:solidFill>
                  <a:prstClr val="white"/>
                </a:solidFill>
              </a:rPr>
              <a:t>Agricultural Livelihood Systems (ALS)</a:t>
            </a:r>
            <a:endParaRPr lang="it-IT" sz="40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36</a:t>
            </a:fld>
            <a:endParaRPr lang="en-US">
              <a:solidFill>
                <a:prstClr val="black">
                  <a:tint val="75000"/>
                </a:prstClr>
              </a:solidFill>
            </a:endParaRPr>
          </a:p>
        </p:txBody>
      </p:sp>
      <p:sp>
        <p:nvSpPr>
          <p:cNvPr id="9" name="Text Box 2"/>
          <p:cNvSpPr txBox="1">
            <a:spLocks noChangeArrowheads="1"/>
          </p:cNvSpPr>
          <p:nvPr/>
        </p:nvSpPr>
        <p:spPr bwMode="auto">
          <a:xfrm>
            <a:off x="228600" y="1412876"/>
            <a:ext cx="3535680" cy="1175702"/>
          </a:xfrm>
          <a:prstGeom prst="rect">
            <a:avLst/>
          </a:prstGeom>
          <a:solidFill>
            <a:srgbClr val="9BBB59">
              <a:lumMod val="20000"/>
              <a:lumOff val="80000"/>
            </a:srgbClr>
          </a:solidFill>
          <a:ln w="9525">
            <a:solidFill>
              <a:srgbClr val="00CC00"/>
            </a:solidFill>
            <a:miter lim="800000"/>
            <a:headEnd/>
            <a:tailEnd/>
          </a:ln>
        </p:spPr>
        <p:txBody>
          <a:bodyPr rot="0" vert="horz" wrap="square" lIns="91440" tIns="45720" rIns="91440" bIns="45720" anchor="t" anchorCtr="0">
            <a:noAutofit/>
          </a:bodyPr>
          <a:lstStyle/>
          <a:p>
            <a:pPr marL="0" marR="0">
              <a:lnSpc>
                <a:spcPct val="115000"/>
              </a:lnSpc>
              <a:spcBef>
                <a:spcPts val="0"/>
              </a:spcBef>
              <a:spcAft>
                <a:spcPts val="0"/>
              </a:spcAft>
            </a:pPr>
            <a:r>
              <a:rPr lang="en-US" b="1" u="sng" dirty="0" smtClean="0">
                <a:solidFill>
                  <a:srgbClr val="000000"/>
                </a:solidFill>
                <a:effectLst/>
                <a:latin typeface="Calibri"/>
                <a:ea typeface="Times New Roman"/>
                <a:cs typeface="Times New Roman"/>
              </a:rPr>
              <a:t>Agricultural </a:t>
            </a:r>
            <a:r>
              <a:rPr lang="en-US" b="1" u="sng" dirty="0">
                <a:solidFill>
                  <a:srgbClr val="000000"/>
                </a:solidFill>
                <a:effectLst/>
                <a:latin typeface="Calibri"/>
                <a:ea typeface="Times New Roman"/>
                <a:cs typeface="Times New Roman"/>
              </a:rPr>
              <a:t>Livelihood Systems</a:t>
            </a:r>
            <a:r>
              <a:rPr lang="en-US" b="1" dirty="0">
                <a:solidFill>
                  <a:srgbClr val="000000"/>
                </a:solidFill>
                <a:effectLst/>
                <a:latin typeface="Calibri"/>
                <a:ea typeface="Times New Roman"/>
                <a:cs typeface="Times New Roman"/>
              </a:rPr>
              <a:t> </a:t>
            </a:r>
            <a:endParaRPr lang="en-US" dirty="0">
              <a:effectLst/>
              <a:latin typeface="Calibri"/>
              <a:ea typeface="Calibri"/>
              <a:cs typeface="Arial"/>
            </a:endParaRPr>
          </a:p>
          <a:p>
            <a:pPr marL="228600" marR="0" lvl="0" indent="-228600">
              <a:lnSpc>
                <a:spcPct val="115000"/>
              </a:lnSpc>
              <a:spcBef>
                <a:spcPts val="0"/>
              </a:spcBef>
              <a:spcAft>
                <a:spcPts val="0"/>
              </a:spcAft>
              <a:buFont typeface="+mj-lt"/>
              <a:buAutoNum type="arabicPeriod"/>
            </a:pPr>
            <a:r>
              <a:rPr lang="en-US" sz="2000" dirty="0">
                <a:solidFill>
                  <a:srgbClr val="000000"/>
                </a:solidFill>
                <a:effectLst/>
                <a:latin typeface="Calibri"/>
                <a:ea typeface="Times New Roman"/>
                <a:cs typeface="Times New Roman"/>
              </a:rPr>
              <a:t>Pastoral systems</a:t>
            </a:r>
            <a:endParaRPr lang="en-US" sz="2000" dirty="0">
              <a:effectLst/>
              <a:latin typeface="Calibri"/>
              <a:ea typeface="Calibri"/>
              <a:cs typeface="Arial"/>
            </a:endParaRPr>
          </a:p>
          <a:p>
            <a:pPr marL="228600" marR="0" lvl="0" indent="-228600">
              <a:lnSpc>
                <a:spcPct val="115000"/>
              </a:lnSpc>
              <a:spcBef>
                <a:spcPts val="0"/>
              </a:spcBef>
              <a:spcAft>
                <a:spcPts val="0"/>
              </a:spcAft>
              <a:buFont typeface="+mj-lt"/>
              <a:buAutoNum type="arabicPeriod"/>
            </a:pPr>
            <a:r>
              <a:rPr lang="en-US" sz="2000" dirty="0">
                <a:solidFill>
                  <a:srgbClr val="000000"/>
                </a:solidFill>
                <a:effectLst/>
                <a:latin typeface="Calibri"/>
                <a:ea typeface="Times New Roman"/>
                <a:cs typeface="Times New Roman"/>
              </a:rPr>
              <a:t>Agro-pastoral </a:t>
            </a:r>
            <a:r>
              <a:rPr lang="en-US" sz="2000" dirty="0" smtClean="0">
                <a:solidFill>
                  <a:srgbClr val="000000"/>
                </a:solidFill>
                <a:effectLst/>
                <a:latin typeface="Calibri"/>
                <a:ea typeface="Times New Roman"/>
                <a:cs typeface="Times New Roman"/>
              </a:rPr>
              <a:t>systems</a:t>
            </a:r>
            <a:r>
              <a:rPr lang="en-US" sz="1100" dirty="0">
                <a:solidFill>
                  <a:srgbClr val="000000"/>
                </a:solidFill>
                <a:effectLst/>
                <a:latin typeface="Calibri"/>
                <a:ea typeface="Calibri"/>
                <a:cs typeface="Arial"/>
              </a:rPr>
              <a:t> </a:t>
            </a:r>
            <a:endParaRPr lang="en-US" sz="1100" dirty="0">
              <a:effectLst/>
              <a:latin typeface="Calibri"/>
              <a:ea typeface="Calibri"/>
              <a:cs typeface="Arial"/>
            </a:endParaRPr>
          </a:p>
          <a:p>
            <a:pPr marL="0" marR="0">
              <a:lnSpc>
                <a:spcPct val="115000"/>
              </a:lnSpc>
              <a:spcBef>
                <a:spcPts val="0"/>
              </a:spcBef>
              <a:spcAft>
                <a:spcPts val="1000"/>
              </a:spcAft>
            </a:pPr>
            <a:r>
              <a:rPr lang="en-US" sz="1000" dirty="0">
                <a:effectLst/>
                <a:latin typeface="Calibri"/>
                <a:ea typeface="Calibri"/>
                <a:cs typeface="Arial"/>
              </a:rPr>
              <a:t> </a:t>
            </a:r>
            <a:endParaRPr lang="en-US" sz="1100" dirty="0">
              <a:effectLst/>
              <a:latin typeface="Calibri"/>
              <a:ea typeface="Calibri"/>
              <a:cs typeface="Arial"/>
            </a:endParaRPr>
          </a:p>
          <a:p>
            <a:pPr marL="0" marR="0">
              <a:lnSpc>
                <a:spcPct val="115000"/>
              </a:lnSpc>
              <a:spcBef>
                <a:spcPts val="0"/>
              </a:spcBef>
              <a:spcAft>
                <a:spcPts val="1000"/>
              </a:spcAft>
            </a:pPr>
            <a:r>
              <a:rPr lang="en-US" sz="1000" b="1" dirty="0">
                <a:effectLst/>
                <a:latin typeface="Calibri"/>
                <a:ea typeface="Calibri"/>
                <a:cs typeface="Arial"/>
              </a:rPr>
              <a:t>  </a:t>
            </a:r>
            <a:endParaRPr lang="en-US" sz="1100" dirty="0">
              <a:effectLst/>
              <a:latin typeface="Calibri"/>
              <a:ea typeface="Calibri"/>
              <a:cs typeface="Arial"/>
            </a:endParaRPr>
          </a:p>
        </p:txBody>
      </p:sp>
      <p:graphicFrame>
        <p:nvGraphicFramePr>
          <p:cNvPr id="2" name="Table 1"/>
          <p:cNvGraphicFramePr>
            <a:graphicFrameLocks noGrp="1"/>
          </p:cNvGraphicFramePr>
          <p:nvPr>
            <p:extLst>
              <p:ext uri="{D42A27DB-BD31-4B8C-83A1-F6EECF244321}">
                <p14:modId xmlns:p14="http://schemas.microsoft.com/office/powerpoint/2010/main" val="1423110391"/>
              </p:ext>
            </p:extLst>
          </p:nvPr>
        </p:nvGraphicFramePr>
        <p:xfrm>
          <a:off x="175895" y="2664777"/>
          <a:ext cx="8739505" cy="4138993"/>
        </p:xfrm>
        <a:graphic>
          <a:graphicData uri="http://schemas.openxmlformats.org/drawingml/2006/table">
            <a:tbl>
              <a:tblPr firstRow="1" firstCol="1" bandRow="1">
                <a:tableStyleId>{5C22544A-7EE6-4342-B048-85BDC9FD1C3A}</a:tableStyleId>
              </a:tblPr>
              <a:tblGrid>
                <a:gridCol w="3105022"/>
                <a:gridCol w="1339831"/>
                <a:gridCol w="1113895"/>
                <a:gridCol w="1151131"/>
                <a:gridCol w="1075398"/>
                <a:gridCol w="954228"/>
              </a:tblGrid>
              <a:tr h="1366683">
                <a:tc>
                  <a:txBody>
                    <a:bodyPr/>
                    <a:lstStyle/>
                    <a:p>
                      <a:pPr marL="0" marR="0" algn="l">
                        <a:lnSpc>
                          <a:spcPct val="115000"/>
                        </a:lnSpc>
                        <a:spcBef>
                          <a:spcPts val="0"/>
                        </a:spcBef>
                        <a:spcAft>
                          <a:spcPts val="0"/>
                        </a:spcAft>
                      </a:pPr>
                      <a:r>
                        <a:rPr lang="en-US" sz="1800" dirty="0" smtClean="0">
                          <a:solidFill>
                            <a:srgbClr val="FFFF00"/>
                          </a:solidFill>
                          <a:effectLst/>
                        </a:rPr>
                        <a:t>Agricultural Livelihood Systems</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ctr">
                        <a:lnSpc>
                          <a:spcPct val="115000"/>
                        </a:lnSpc>
                        <a:spcBef>
                          <a:spcPts val="0"/>
                        </a:spcBef>
                        <a:spcAft>
                          <a:spcPts val="0"/>
                        </a:spcAft>
                      </a:pPr>
                      <a:r>
                        <a:rPr lang="en-US" sz="1800" dirty="0">
                          <a:effectLst/>
                        </a:rPr>
                        <a:t>West </a:t>
                      </a:r>
                      <a:r>
                        <a:rPr lang="en-US" sz="1800" dirty="0" smtClean="0">
                          <a:effectLst/>
                        </a:rPr>
                        <a:t>African</a:t>
                      </a:r>
                      <a:endParaRPr lang="en-US" sz="1800" dirty="0">
                        <a:effectLst/>
                      </a:endParaRPr>
                    </a:p>
                    <a:p>
                      <a:pPr marL="0" marR="0" algn="ctr">
                        <a:lnSpc>
                          <a:spcPct val="115000"/>
                        </a:lnSpc>
                        <a:spcBef>
                          <a:spcPts val="0"/>
                        </a:spcBef>
                        <a:spcAft>
                          <a:spcPts val="0"/>
                        </a:spcAft>
                      </a:pPr>
                      <a:r>
                        <a:rPr lang="en-US" sz="1800" dirty="0">
                          <a:effectLst/>
                        </a:rPr>
                        <a:t>Sahel &amp; Dryland </a:t>
                      </a:r>
                      <a:r>
                        <a:rPr lang="en-US" sz="1800" dirty="0" smtClean="0">
                          <a:effectLst/>
                        </a:rPr>
                        <a:t>Savannas</a:t>
                      </a:r>
                      <a:endParaRPr lang="en-US" sz="1800" dirty="0">
                        <a:effectLst/>
                        <a:latin typeface="Calibri"/>
                        <a:ea typeface="Calibri"/>
                        <a:cs typeface="Arial"/>
                      </a:endParaRPr>
                    </a:p>
                  </a:txBody>
                  <a:tcPr marL="68580" marR="68580" marT="0" marB="0" anchor="ctr"/>
                </a:tc>
                <a:tc>
                  <a:txBody>
                    <a:bodyPr/>
                    <a:lstStyle/>
                    <a:p>
                      <a:pPr marL="0" marR="0" algn="ctr">
                        <a:lnSpc>
                          <a:spcPct val="115000"/>
                        </a:lnSpc>
                        <a:spcBef>
                          <a:spcPts val="0"/>
                        </a:spcBef>
                        <a:spcAft>
                          <a:spcPts val="0"/>
                        </a:spcAft>
                      </a:pPr>
                      <a:r>
                        <a:rPr lang="en-US" sz="1800" dirty="0">
                          <a:effectLst/>
                        </a:rPr>
                        <a:t>North Africa &amp; West Asia</a:t>
                      </a:r>
                      <a:endParaRPr lang="en-US" sz="1800" dirty="0">
                        <a:effectLst/>
                        <a:latin typeface="Calibri"/>
                        <a:ea typeface="Calibri"/>
                        <a:cs typeface="Arial"/>
                      </a:endParaRPr>
                    </a:p>
                  </a:txBody>
                  <a:tcPr marL="68580" marR="68580" marT="0" marB="0" anchor="ctr"/>
                </a:tc>
                <a:tc>
                  <a:txBody>
                    <a:bodyPr/>
                    <a:lstStyle/>
                    <a:p>
                      <a:pPr marL="0" marR="0" algn="ctr">
                        <a:lnSpc>
                          <a:spcPct val="115000"/>
                        </a:lnSpc>
                        <a:spcBef>
                          <a:spcPts val="0"/>
                        </a:spcBef>
                        <a:spcAft>
                          <a:spcPts val="0"/>
                        </a:spcAft>
                      </a:pPr>
                      <a:r>
                        <a:rPr lang="en-US" sz="1800" dirty="0">
                          <a:effectLst/>
                        </a:rPr>
                        <a:t>East &amp; Southern Africa</a:t>
                      </a:r>
                      <a:endParaRPr lang="en-US" sz="1800" dirty="0">
                        <a:effectLst/>
                        <a:latin typeface="Calibri"/>
                        <a:ea typeface="Calibri"/>
                        <a:cs typeface="Arial"/>
                      </a:endParaRPr>
                    </a:p>
                  </a:txBody>
                  <a:tcPr marL="68580" marR="68580" marT="0" marB="0" anchor="ctr"/>
                </a:tc>
                <a:tc>
                  <a:txBody>
                    <a:bodyPr/>
                    <a:lstStyle/>
                    <a:p>
                      <a:pPr marL="0" marR="0" algn="ctr">
                        <a:lnSpc>
                          <a:spcPct val="115000"/>
                        </a:lnSpc>
                        <a:spcBef>
                          <a:spcPts val="0"/>
                        </a:spcBef>
                        <a:spcAft>
                          <a:spcPts val="0"/>
                        </a:spcAft>
                      </a:pPr>
                      <a:r>
                        <a:rPr lang="en-US" sz="1800" dirty="0">
                          <a:effectLst/>
                        </a:rPr>
                        <a:t>Central  Asia</a:t>
                      </a:r>
                      <a:endParaRPr lang="en-US" sz="1800" dirty="0">
                        <a:effectLst/>
                        <a:latin typeface="Calibri"/>
                        <a:ea typeface="Calibri"/>
                        <a:cs typeface="Arial"/>
                      </a:endParaRPr>
                    </a:p>
                  </a:txBody>
                  <a:tcPr marL="68580" marR="68580" marT="0" marB="0" anchor="ctr"/>
                </a:tc>
                <a:tc>
                  <a:txBody>
                    <a:bodyPr/>
                    <a:lstStyle/>
                    <a:p>
                      <a:pPr marL="0" marR="0" algn="ctr">
                        <a:lnSpc>
                          <a:spcPct val="115000"/>
                        </a:lnSpc>
                        <a:spcBef>
                          <a:spcPts val="0"/>
                        </a:spcBef>
                        <a:spcAft>
                          <a:spcPts val="0"/>
                        </a:spcAft>
                      </a:pPr>
                      <a:r>
                        <a:rPr lang="en-US" sz="1800" dirty="0">
                          <a:effectLst/>
                        </a:rPr>
                        <a:t>South Asia</a:t>
                      </a:r>
                      <a:endParaRPr lang="en-US" sz="1800" dirty="0">
                        <a:effectLst/>
                        <a:latin typeface="Calibri"/>
                        <a:ea typeface="Calibri"/>
                        <a:cs typeface="Arial"/>
                      </a:endParaRPr>
                    </a:p>
                  </a:txBody>
                  <a:tcPr marL="68580" marR="68580" marT="0" marB="0" anchor="ctr"/>
                </a:tc>
              </a:tr>
              <a:tr h="304233">
                <a:tc>
                  <a:txBody>
                    <a:bodyPr/>
                    <a:lstStyle/>
                    <a:p>
                      <a:pPr marL="0" marR="0" algn="l">
                        <a:lnSpc>
                          <a:spcPct val="115000"/>
                        </a:lnSpc>
                        <a:spcBef>
                          <a:spcPts val="0"/>
                        </a:spcBef>
                        <a:spcAft>
                          <a:spcPts val="0"/>
                        </a:spcAft>
                      </a:pPr>
                      <a:r>
                        <a:rPr lang="en-US" sz="1800" dirty="0" smtClean="0">
                          <a:solidFill>
                            <a:srgbClr val="FFFF00"/>
                          </a:solidFill>
                          <a:effectLst/>
                        </a:rPr>
                        <a:t>Pastoral systems</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r>
              <a:tr h="342230">
                <a:tc>
                  <a:txBody>
                    <a:bodyPr/>
                    <a:lstStyle/>
                    <a:p>
                      <a:pPr marL="0" marR="0" algn="l">
                        <a:lnSpc>
                          <a:spcPct val="115000"/>
                        </a:lnSpc>
                        <a:spcBef>
                          <a:spcPts val="0"/>
                        </a:spcBef>
                        <a:spcAft>
                          <a:spcPts val="0"/>
                        </a:spcAft>
                      </a:pPr>
                      <a:r>
                        <a:rPr lang="en-US" sz="1800" dirty="0" smtClean="0">
                          <a:solidFill>
                            <a:srgbClr val="FFFF00"/>
                          </a:solidFill>
                          <a:effectLst/>
                        </a:rPr>
                        <a:t>Agro-pastoral systems</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r>
              <a:tr h="304233">
                <a:tc>
                  <a:txBody>
                    <a:bodyPr/>
                    <a:lstStyle/>
                    <a:p>
                      <a:pPr marL="0" marR="0" algn="l">
                        <a:lnSpc>
                          <a:spcPct val="115000"/>
                        </a:lnSpc>
                        <a:spcBef>
                          <a:spcPts val="0"/>
                        </a:spcBef>
                        <a:spcAft>
                          <a:spcPts val="0"/>
                        </a:spcAft>
                      </a:pPr>
                      <a:r>
                        <a:rPr lang="en-US" sz="1800" dirty="0">
                          <a:solidFill>
                            <a:srgbClr val="FFFF00"/>
                          </a:solidFill>
                          <a:effectLst/>
                        </a:rPr>
                        <a:t>Intensive rain-fed systems</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r>
              <a:tr h="304233">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800" dirty="0" smtClean="0">
                          <a:solidFill>
                            <a:srgbClr val="FFFF00"/>
                          </a:solidFill>
                          <a:effectLst/>
                        </a:rPr>
                        <a:t>Tree-based systems</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r>
              <a:tr h="326615">
                <a:tc>
                  <a:txBody>
                    <a:bodyPr/>
                    <a:lstStyle/>
                    <a:p>
                      <a:pPr marL="0" marR="0" algn="l">
                        <a:lnSpc>
                          <a:spcPct val="115000"/>
                        </a:lnSpc>
                        <a:spcBef>
                          <a:spcPts val="0"/>
                        </a:spcBef>
                        <a:spcAft>
                          <a:spcPts val="0"/>
                        </a:spcAft>
                      </a:pPr>
                      <a:r>
                        <a:rPr lang="en-US" sz="1800" dirty="0" smtClean="0">
                          <a:solidFill>
                            <a:srgbClr val="FFFF00"/>
                          </a:solidFill>
                          <a:effectLst/>
                        </a:rPr>
                        <a:t>Irrigated crops systems</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r>
              <a:tr h="304233">
                <a:tc>
                  <a:txBody>
                    <a:bodyPr/>
                    <a:lstStyle/>
                    <a:p>
                      <a:pPr marL="0" marR="0" algn="l">
                        <a:lnSpc>
                          <a:spcPct val="115000"/>
                        </a:lnSpc>
                        <a:spcBef>
                          <a:spcPts val="0"/>
                        </a:spcBef>
                        <a:spcAft>
                          <a:spcPts val="0"/>
                        </a:spcAft>
                      </a:pPr>
                      <a:r>
                        <a:rPr lang="en-US" sz="1800" dirty="0">
                          <a:solidFill>
                            <a:srgbClr val="FFFF00"/>
                          </a:solidFill>
                          <a:effectLst/>
                        </a:rPr>
                        <a:t>Home garden systems</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r>
              <a:tr h="546673">
                <a:tc>
                  <a:txBody>
                    <a:bodyPr/>
                    <a:lstStyle/>
                    <a:p>
                      <a:pPr marL="0" marR="0" algn="l">
                        <a:lnSpc>
                          <a:spcPct val="115000"/>
                        </a:lnSpc>
                        <a:spcBef>
                          <a:spcPts val="0"/>
                        </a:spcBef>
                        <a:spcAft>
                          <a:spcPts val="0"/>
                        </a:spcAft>
                      </a:pPr>
                      <a:r>
                        <a:rPr lang="en-US" sz="1800" dirty="0">
                          <a:solidFill>
                            <a:srgbClr val="FFFF00"/>
                          </a:solidFill>
                          <a:effectLst/>
                        </a:rPr>
                        <a:t>Traditional Subsistence systems  </a:t>
                      </a:r>
                      <a:endParaRPr lang="en-US" sz="1800" dirty="0">
                        <a:solidFill>
                          <a:srgbClr val="FFFF00"/>
                        </a:solidFill>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a:effectLst/>
                        </a:rPr>
                        <a:t> </a:t>
                      </a:r>
                      <a:endParaRPr lang="en-US" sz="1100">
                        <a:effectLst/>
                        <a:latin typeface="Calibri"/>
                        <a:ea typeface="Calibri"/>
                        <a:cs typeface="Arial"/>
                      </a:endParaRPr>
                    </a:p>
                  </a:txBody>
                  <a:tcPr marL="68580" marR="68580" marT="0" marB="0" anchor="ctr"/>
                </a:tc>
                <a:tc>
                  <a:txBody>
                    <a:bodyPr/>
                    <a:lstStyle/>
                    <a:p>
                      <a:pPr marL="0" marR="0" algn="l">
                        <a:lnSpc>
                          <a:spcPct val="115000"/>
                        </a:lnSpc>
                        <a:spcBef>
                          <a:spcPts val="0"/>
                        </a:spcBef>
                        <a:spcAft>
                          <a:spcPts val="0"/>
                        </a:spcAft>
                      </a:pPr>
                      <a:r>
                        <a:rPr lang="en-US" sz="900" dirty="0">
                          <a:effectLst/>
                        </a:rPr>
                        <a:t> </a:t>
                      </a:r>
                      <a:endParaRPr lang="en-US" sz="1100" dirty="0">
                        <a:effectLst/>
                        <a:latin typeface="Calibri"/>
                        <a:ea typeface="Calibri"/>
                        <a:cs typeface="Arial"/>
                      </a:endParaRPr>
                    </a:p>
                  </a:txBody>
                  <a:tcPr marL="68580" marR="68580" marT="0" marB="0" anchor="ctr"/>
                </a:tc>
              </a:tr>
            </a:tbl>
          </a:graphicData>
        </a:graphic>
      </p:graphicFrame>
      <p:sp>
        <p:nvSpPr>
          <p:cNvPr id="10" name="Text Box 2"/>
          <p:cNvSpPr txBox="1">
            <a:spLocks noChangeArrowheads="1"/>
          </p:cNvSpPr>
          <p:nvPr/>
        </p:nvSpPr>
        <p:spPr bwMode="auto">
          <a:xfrm>
            <a:off x="4244975" y="1412876"/>
            <a:ext cx="3535680" cy="1175702"/>
          </a:xfrm>
          <a:prstGeom prst="rect">
            <a:avLst/>
          </a:prstGeom>
          <a:solidFill>
            <a:srgbClr val="9BBB59">
              <a:lumMod val="20000"/>
              <a:lumOff val="80000"/>
            </a:srgbClr>
          </a:solidFill>
          <a:ln w="9525">
            <a:solidFill>
              <a:srgbClr val="00CC00"/>
            </a:solidFill>
            <a:miter lim="800000"/>
            <a:headEnd/>
            <a:tailEnd/>
          </a:ln>
        </p:spPr>
        <p:txBody>
          <a:bodyPr rot="0" vert="horz" wrap="square" lIns="91440" tIns="45720" rIns="91440" bIns="45720" anchor="t" anchorCtr="0">
            <a:noAutofit/>
          </a:bodyPr>
          <a:lstStyle/>
          <a:p>
            <a:pPr marL="228600" marR="0" lvl="0" indent="-228600">
              <a:lnSpc>
                <a:spcPct val="115000"/>
              </a:lnSpc>
              <a:spcBef>
                <a:spcPts val="0"/>
              </a:spcBef>
              <a:spcAft>
                <a:spcPts val="0"/>
              </a:spcAft>
              <a:buFont typeface="+mj-lt"/>
              <a:buAutoNum type="arabicPeriod" startAt="3"/>
            </a:pPr>
            <a:r>
              <a:rPr lang="en-US" sz="2000" dirty="0" smtClean="0">
                <a:solidFill>
                  <a:srgbClr val="000000"/>
                </a:solidFill>
                <a:effectLst/>
                <a:latin typeface="Calibri"/>
                <a:ea typeface="Times New Roman"/>
                <a:cs typeface="Times New Roman"/>
              </a:rPr>
              <a:t>Intensive </a:t>
            </a:r>
            <a:r>
              <a:rPr lang="en-US" sz="2000" dirty="0">
                <a:solidFill>
                  <a:srgbClr val="000000"/>
                </a:solidFill>
                <a:effectLst/>
                <a:latin typeface="Calibri"/>
                <a:ea typeface="Times New Roman"/>
                <a:cs typeface="Times New Roman"/>
              </a:rPr>
              <a:t>rain-fed systems</a:t>
            </a:r>
            <a:endParaRPr lang="en-US" sz="2000" dirty="0">
              <a:effectLst/>
              <a:latin typeface="Calibri"/>
              <a:ea typeface="Calibri"/>
              <a:cs typeface="Arial"/>
            </a:endParaRPr>
          </a:p>
          <a:p>
            <a:pPr marL="228600" marR="0" lvl="0" indent="-228600">
              <a:lnSpc>
                <a:spcPct val="115000"/>
              </a:lnSpc>
              <a:spcBef>
                <a:spcPts val="0"/>
              </a:spcBef>
              <a:spcAft>
                <a:spcPts val="0"/>
              </a:spcAft>
              <a:buFont typeface="+mj-lt"/>
              <a:buAutoNum type="arabicPeriod" startAt="3"/>
            </a:pPr>
            <a:r>
              <a:rPr lang="en-US" sz="2000" dirty="0">
                <a:solidFill>
                  <a:srgbClr val="000000"/>
                </a:solidFill>
                <a:effectLst/>
                <a:latin typeface="Calibri"/>
                <a:ea typeface="Times New Roman"/>
                <a:cs typeface="Times New Roman"/>
              </a:rPr>
              <a:t>Tree-based systems</a:t>
            </a:r>
            <a:endParaRPr lang="en-US" sz="2000" dirty="0">
              <a:effectLst/>
              <a:latin typeface="Calibri"/>
              <a:ea typeface="Calibri"/>
              <a:cs typeface="Arial"/>
            </a:endParaRPr>
          </a:p>
          <a:p>
            <a:pPr marL="228600" marR="0" lvl="0" indent="-228600">
              <a:lnSpc>
                <a:spcPct val="115000"/>
              </a:lnSpc>
              <a:spcBef>
                <a:spcPts val="0"/>
              </a:spcBef>
              <a:spcAft>
                <a:spcPts val="0"/>
              </a:spcAft>
              <a:buFont typeface="+mj-lt"/>
              <a:buAutoNum type="arabicPeriod" startAt="3"/>
            </a:pPr>
            <a:r>
              <a:rPr lang="en-US" sz="2000" dirty="0">
                <a:solidFill>
                  <a:srgbClr val="000000"/>
                </a:solidFill>
                <a:effectLst/>
                <a:latin typeface="Calibri"/>
                <a:ea typeface="Times New Roman"/>
                <a:cs typeface="Times New Roman"/>
              </a:rPr>
              <a:t>Irrigated crop systems</a:t>
            </a:r>
            <a:endParaRPr lang="en-US" sz="2000" dirty="0">
              <a:effectLst/>
              <a:latin typeface="Calibri"/>
              <a:ea typeface="Calibri"/>
              <a:cs typeface="Arial"/>
            </a:endParaRPr>
          </a:p>
          <a:p>
            <a:pPr marL="0" marR="0">
              <a:lnSpc>
                <a:spcPct val="115000"/>
              </a:lnSpc>
              <a:spcBef>
                <a:spcPts val="0"/>
              </a:spcBef>
              <a:spcAft>
                <a:spcPts val="0"/>
              </a:spcAft>
            </a:pPr>
            <a:r>
              <a:rPr lang="en-US" dirty="0">
                <a:solidFill>
                  <a:srgbClr val="000000"/>
                </a:solidFill>
                <a:effectLst/>
                <a:latin typeface="Calibri"/>
                <a:ea typeface="Calibri"/>
                <a:cs typeface="Arial"/>
              </a:rPr>
              <a:t> </a:t>
            </a:r>
            <a:endParaRPr lang="en-US" dirty="0">
              <a:effectLst/>
              <a:latin typeface="Calibri"/>
              <a:ea typeface="Calibri"/>
              <a:cs typeface="Arial"/>
            </a:endParaRPr>
          </a:p>
          <a:p>
            <a:pPr marL="0" marR="0">
              <a:lnSpc>
                <a:spcPct val="115000"/>
              </a:lnSpc>
              <a:spcBef>
                <a:spcPts val="0"/>
              </a:spcBef>
              <a:spcAft>
                <a:spcPts val="0"/>
              </a:spcAft>
            </a:pPr>
            <a:r>
              <a:rPr lang="en-US" sz="1100" dirty="0">
                <a:solidFill>
                  <a:srgbClr val="000000"/>
                </a:solidFill>
                <a:effectLst/>
                <a:latin typeface="Calibri"/>
                <a:ea typeface="Calibri"/>
                <a:cs typeface="Arial"/>
              </a:rPr>
              <a:t> </a:t>
            </a:r>
            <a:endParaRPr lang="en-US" sz="1100" dirty="0">
              <a:effectLst/>
              <a:latin typeface="Calibri"/>
              <a:ea typeface="Calibri"/>
              <a:cs typeface="Arial"/>
            </a:endParaRPr>
          </a:p>
          <a:p>
            <a:pPr marL="0" marR="0">
              <a:lnSpc>
                <a:spcPct val="115000"/>
              </a:lnSpc>
              <a:spcBef>
                <a:spcPts val="0"/>
              </a:spcBef>
              <a:spcAft>
                <a:spcPts val="1000"/>
              </a:spcAft>
            </a:pPr>
            <a:r>
              <a:rPr lang="en-US" sz="1000" dirty="0">
                <a:effectLst/>
                <a:latin typeface="Calibri"/>
                <a:ea typeface="Calibri"/>
                <a:cs typeface="Arial"/>
              </a:rPr>
              <a:t> </a:t>
            </a:r>
            <a:endParaRPr lang="en-US" sz="1100" dirty="0">
              <a:effectLst/>
              <a:latin typeface="Calibri"/>
              <a:ea typeface="Calibri"/>
              <a:cs typeface="Arial"/>
            </a:endParaRPr>
          </a:p>
          <a:p>
            <a:pPr marL="0" marR="0">
              <a:lnSpc>
                <a:spcPct val="115000"/>
              </a:lnSpc>
              <a:spcBef>
                <a:spcPts val="0"/>
              </a:spcBef>
              <a:spcAft>
                <a:spcPts val="1000"/>
              </a:spcAft>
            </a:pPr>
            <a:r>
              <a:rPr lang="en-US" sz="1000" b="1" dirty="0">
                <a:effectLst/>
                <a:latin typeface="Calibri"/>
                <a:ea typeface="Calibri"/>
                <a:cs typeface="Arial"/>
              </a:rPr>
              <a:t>  </a:t>
            </a:r>
            <a:endParaRPr lang="en-US" sz="1100" dirty="0">
              <a:effectLst/>
              <a:latin typeface="Calibri"/>
              <a:ea typeface="Calibri"/>
              <a:cs typeface="Arial"/>
            </a:endParaRPr>
          </a:p>
        </p:txBody>
      </p:sp>
      <p:sp>
        <p:nvSpPr>
          <p:cNvPr id="4" name="5-Point Star 3"/>
          <p:cNvSpPr/>
          <p:nvPr/>
        </p:nvSpPr>
        <p:spPr>
          <a:xfrm>
            <a:off x="3842276" y="4267720"/>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5-Point Star 10"/>
          <p:cNvSpPr/>
          <p:nvPr/>
        </p:nvSpPr>
        <p:spPr>
          <a:xfrm>
            <a:off x="6248619" y="4267720"/>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5-Point Star 11"/>
          <p:cNvSpPr/>
          <p:nvPr/>
        </p:nvSpPr>
        <p:spPr>
          <a:xfrm>
            <a:off x="8277116" y="4252474"/>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5-Point Star 12"/>
          <p:cNvSpPr/>
          <p:nvPr/>
        </p:nvSpPr>
        <p:spPr>
          <a:xfrm>
            <a:off x="3842276" y="4666035"/>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5-Point Star 13"/>
          <p:cNvSpPr/>
          <p:nvPr/>
        </p:nvSpPr>
        <p:spPr>
          <a:xfrm>
            <a:off x="5053551" y="4643394"/>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p:cNvSpPr/>
          <p:nvPr/>
        </p:nvSpPr>
        <p:spPr>
          <a:xfrm>
            <a:off x="6244853" y="4666035"/>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p:cNvSpPr/>
          <p:nvPr/>
        </p:nvSpPr>
        <p:spPr>
          <a:xfrm>
            <a:off x="7327200" y="4666035"/>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p:cNvSpPr/>
          <p:nvPr/>
        </p:nvSpPr>
        <p:spPr>
          <a:xfrm>
            <a:off x="8283575" y="4666035"/>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p:cNvSpPr/>
          <p:nvPr/>
        </p:nvSpPr>
        <p:spPr>
          <a:xfrm>
            <a:off x="3842276" y="5001260"/>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5-Point Star 18"/>
          <p:cNvSpPr/>
          <p:nvPr/>
        </p:nvSpPr>
        <p:spPr>
          <a:xfrm>
            <a:off x="5050268" y="5001260"/>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5-Point Star 19"/>
          <p:cNvSpPr/>
          <p:nvPr/>
        </p:nvSpPr>
        <p:spPr>
          <a:xfrm>
            <a:off x="6244853" y="4996027"/>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5-Point Star 20"/>
          <p:cNvSpPr/>
          <p:nvPr/>
        </p:nvSpPr>
        <p:spPr>
          <a:xfrm>
            <a:off x="7327200" y="5025948"/>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5-Point Star 21"/>
          <p:cNvSpPr/>
          <p:nvPr/>
        </p:nvSpPr>
        <p:spPr>
          <a:xfrm>
            <a:off x="8268621" y="5025948"/>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5-Point Star 22"/>
          <p:cNvSpPr/>
          <p:nvPr/>
        </p:nvSpPr>
        <p:spPr>
          <a:xfrm>
            <a:off x="3842276" y="5372714"/>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5-Point Star 23"/>
          <p:cNvSpPr/>
          <p:nvPr/>
        </p:nvSpPr>
        <p:spPr>
          <a:xfrm>
            <a:off x="5053551" y="5749246"/>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5-Point Star 24"/>
          <p:cNvSpPr/>
          <p:nvPr/>
        </p:nvSpPr>
        <p:spPr>
          <a:xfrm>
            <a:off x="7327200" y="5749246"/>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5-Point Star 25"/>
          <p:cNvSpPr/>
          <p:nvPr/>
        </p:nvSpPr>
        <p:spPr>
          <a:xfrm>
            <a:off x="8265865" y="5392770"/>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5-Point Star 26"/>
          <p:cNvSpPr/>
          <p:nvPr/>
        </p:nvSpPr>
        <p:spPr>
          <a:xfrm>
            <a:off x="5039587" y="5392770"/>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5-Point Star 27"/>
          <p:cNvSpPr/>
          <p:nvPr/>
        </p:nvSpPr>
        <p:spPr>
          <a:xfrm>
            <a:off x="7327200" y="5388799"/>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5-Point Star 28"/>
          <p:cNvSpPr/>
          <p:nvPr/>
        </p:nvSpPr>
        <p:spPr>
          <a:xfrm>
            <a:off x="7327200" y="6082030"/>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5-Point Star 29"/>
          <p:cNvSpPr/>
          <p:nvPr/>
        </p:nvSpPr>
        <p:spPr>
          <a:xfrm>
            <a:off x="3842276" y="6463911"/>
            <a:ext cx="274320" cy="27432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8207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1024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86000" y="126100"/>
            <a:ext cx="3886200" cy="665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87578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01457"/>
            <a:ext cx="7696200" cy="6699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74544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0"/>
            <a:ext cx="5199713" cy="708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09382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a:solidFill>
                  <a:prstClr val="white"/>
                </a:solidFill>
              </a:rPr>
              <a:t>Newly-focused IDOs </a:t>
            </a:r>
            <a:endParaRPr lang="it-IT" sz="4400" dirty="0" smtClean="0">
              <a:solidFill>
                <a:prstClr val="white"/>
              </a:solidFill>
            </a:endParaRPr>
          </a:p>
          <a:p>
            <a:pPr algn="ctr" defTabSz="914400"/>
            <a:r>
              <a:rPr lang="it-IT" sz="3600" dirty="0" smtClean="0">
                <a:solidFill>
                  <a:prstClr val="white"/>
                </a:solidFill>
              </a:rPr>
              <a:t>(</a:t>
            </a:r>
            <a:r>
              <a:rPr lang="en-US" sz="3600" dirty="0">
                <a:solidFill>
                  <a:prstClr val="white"/>
                </a:solidFill>
              </a:rPr>
              <a:t>1st CRP </a:t>
            </a:r>
            <a:r>
              <a:rPr lang="en-US" sz="3600" dirty="0" smtClean="0">
                <a:solidFill>
                  <a:prstClr val="white"/>
                </a:solidFill>
              </a:rPr>
              <a:t>leadership meeting)</a:t>
            </a:r>
            <a:r>
              <a:rPr lang="it-IT" sz="3600" dirty="0" smtClean="0">
                <a:solidFill>
                  <a:prstClr val="white"/>
                </a:solidFill>
              </a:rPr>
              <a:t> </a:t>
            </a:r>
            <a:endParaRPr lang="it-IT" sz="3600" dirty="0">
              <a:solidFill>
                <a:prstClr val="white"/>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40</a:t>
            </a:fld>
            <a:endParaRPr lang="en-US">
              <a:solidFill>
                <a:prstClr val="black">
                  <a:tint val="75000"/>
                </a:prstClr>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968730482"/>
              </p:ext>
            </p:extLst>
          </p:nvPr>
        </p:nvGraphicFramePr>
        <p:xfrm>
          <a:off x="243840" y="1402078"/>
          <a:ext cx="8625840" cy="5485290"/>
        </p:xfrm>
        <a:graphic>
          <a:graphicData uri="http://schemas.openxmlformats.org/drawingml/2006/table">
            <a:tbl>
              <a:tblPr>
                <a:effectLst>
                  <a:innerShdw blurRad="114300">
                    <a:prstClr val="black"/>
                  </a:innerShdw>
                </a:effectLst>
                <a:tableStyleId>{5C22544A-7EE6-4342-B048-85BDC9FD1C3A}</a:tableStyleId>
              </a:tblPr>
              <a:tblGrid>
                <a:gridCol w="8625840"/>
              </a:tblGrid>
              <a:tr h="701872">
                <a:tc>
                  <a:txBody>
                    <a:bodyPr/>
                    <a:lstStyle/>
                    <a:p>
                      <a:pPr algn="l" fontAlgn="ctr"/>
                      <a:r>
                        <a:rPr lang="en-US" sz="2000" b="1" u="none" strike="noStrike" dirty="0">
                          <a:solidFill>
                            <a:srgbClr val="339933"/>
                          </a:solidFill>
                          <a:effectLst/>
                        </a:rPr>
                        <a:t>IDO 1 RESILIENCE</a:t>
                      </a:r>
                      <a:r>
                        <a:rPr lang="en-US" sz="2000" b="1" u="none" strike="noStrike" dirty="0">
                          <a:effectLst/>
                        </a:rPr>
                        <a:t>: More resilient livelihoods for vulnerable households in marginal areas</a:t>
                      </a:r>
                      <a:endParaRPr lang="en-US" sz="2000" b="1" i="0" u="none" strike="noStrike" dirty="0">
                        <a:solidFill>
                          <a:srgbClr val="000000"/>
                        </a:solidFill>
                        <a:effectLst/>
                        <a:latin typeface="Calibri"/>
                      </a:endParaRPr>
                    </a:p>
                  </a:txBody>
                  <a:tcPr marL="8958" marR="8958" marT="8958" marB="0" anchor="ctr">
                    <a:noFill/>
                  </a:tcPr>
                </a:tc>
              </a:tr>
              <a:tr h="701872">
                <a:tc>
                  <a:txBody>
                    <a:bodyPr/>
                    <a:lstStyle/>
                    <a:p>
                      <a:pPr algn="l" fontAlgn="ctr"/>
                      <a:r>
                        <a:rPr lang="en-US" sz="2000" b="1" u="none" strike="noStrike" dirty="0">
                          <a:solidFill>
                            <a:srgbClr val="339933"/>
                          </a:solidFill>
                          <a:effectLst/>
                        </a:rPr>
                        <a:t>IDO 2 WEALTH AND WELLBEING</a:t>
                      </a:r>
                      <a:r>
                        <a:rPr lang="en-US" sz="2000" b="1" u="none" strike="noStrike" dirty="0">
                          <a:effectLst/>
                        </a:rPr>
                        <a:t>: More sustainable and higher income and well-being of per capita for intensifiable households</a:t>
                      </a:r>
                      <a:endParaRPr lang="en-US" sz="2000" b="1" i="0" u="none" strike="noStrike" dirty="0">
                        <a:solidFill>
                          <a:srgbClr val="000000"/>
                        </a:solidFill>
                        <a:effectLst/>
                        <a:latin typeface="Calibri"/>
                      </a:endParaRPr>
                    </a:p>
                  </a:txBody>
                  <a:tcPr marL="8958" marR="8958" marT="8958" marB="0" anchor="ctr">
                    <a:noFill/>
                  </a:tcPr>
                </a:tc>
              </a:tr>
              <a:tr h="701872">
                <a:tc>
                  <a:txBody>
                    <a:bodyPr/>
                    <a:lstStyle/>
                    <a:p>
                      <a:pPr algn="l" fontAlgn="ctr"/>
                      <a:r>
                        <a:rPr lang="en-US" sz="2000" b="1" u="none" strike="noStrike" dirty="0">
                          <a:solidFill>
                            <a:srgbClr val="339933"/>
                          </a:solidFill>
                          <a:effectLst/>
                        </a:rPr>
                        <a:t>IDO 3 FOOD ACCESS</a:t>
                      </a:r>
                      <a:r>
                        <a:rPr lang="en-US" sz="2000" b="1" u="none" strike="noStrike" dirty="0">
                          <a:effectLst/>
                        </a:rPr>
                        <a:t>: Women and children in households have year-round access to greater quantity and diversity of food sources</a:t>
                      </a:r>
                      <a:endParaRPr lang="en-US" sz="2000" b="1" i="0" u="none" strike="noStrike" dirty="0">
                        <a:solidFill>
                          <a:srgbClr val="000000"/>
                        </a:solidFill>
                        <a:effectLst/>
                        <a:latin typeface="Calibri"/>
                      </a:endParaRPr>
                    </a:p>
                  </a:txBody>
                  <a:tcPr marL="8958" marR="8958" marT="8958" marB="0" anchor="ctr">
                    <a:noFill/>
                  </a:tcPr>
                </a:tc>
              </a:tr>
              <a:tr h="701872">
                <a:tc>
                  <a:txBody>
                    <a:bodyPr/>
                    <a:lstStyle/>
                    <a:p>
                      <a:pPr algn="l" fontAlgn="ctr"/>
                      <a:r>
                        <a:rPr lang="en-US" sz="2000" b="1" u="none" strike="noStrike" dirty="0">
                          <a:solidFill>
                            <a:srgbClr val="339933"/>
                          </a:solidFill>
                          <a:effectLst/>
                        </a:rPr>
                        <a:t>IDO 4 NATURAL RESOURCES MANAGEMENT</a:t>
                      </a:r>
                      <a:r>
                        <a:rPr lang="en-US" sz="2000" b="1" u="none" strike="noStrike" dirty="0">
                          <a:effectLst/>
                        </a:rPr>
                        <a:t>: More sustainable and equitable management of land, water resources, energy and biodiversity</a:t>
                      </a:r>
                      <a:endParaRPr lang="en-US" sz="2000" b="1" i="0" u="none" strike="noStrike" dirty="0">
                        <a:solidFill>
                          <a:srgbClr val="000000"/>
                        </a:solidFill>
                        <a:effectLst/>
                        <a:latin typeface="Calibri"/>
                      </a:endParaRPr>
                    </a:p>
                  </a:txBody>
                  <a:tcPr marL="8958" marR="8958" marT="8958" marB="0" anchor="ctr">
                    <a:noFill/>
                  </a:tcPr>
                </a:tc>
              </a:tr>
              <a:tr h="1145157">
                <a:tc>
                  <a:txBody>
                    <a:bodyPr/>
                    <a:lstStyle/>
                    <a:p>
                      <a:pPr algn="l" fontAlgn="ctr"/>
                      <a:r>
                        <a:rPr lang="en-US" sz="2000" b="1" u="none" strike="noStrike" dirty="0">
                          <a:solidFill>
                            <a:srgbClr val="339933"/>
                          </a:solidFill>
                          <a:effectLst/>
                        </a:rPr>
                        <a:t>IDO 5 GENDER EMPOWERMENT</a:t>
                      </a:r>
                      <a:r>
                        <a:rPr lang="en-US" sz="2000" b="1" u="none" strike="noStrike" dirty="0">
                          <a:effectLst/>
                        </a:rPr>
                        <a:t>: Women and youth have better access to and control over productive assets, inputs, information, market opportunities and capture a more equitable share of increased income, food and other benefits</a:t>
                      </a:r>
                      <a:endParaRPr lang="en-US" sz="2000" b="1" i="0" u="none" strike="noStrike" dirty="0">
                        <a:solidFill>
                          <a:srgbClr val="000000"/>
                        </a:solidFill>
                        <a:effectLst/>
                        <a:latin typeface="Calibri"/>
                      </a:endParaRPr>
                    </a:p>
                  </a:txBody>
                  <a:tcPr marL="8958" marR="8958" marT="8958" marB="0" anchor="ctr">
                    <a:noFill/>
                  </a:tcPr>
                </a:tc>
              </a:tr>
              <a:tr h="1183236">
                <a:tc>
                  <a:txBody>
                    <a:bodyPr/>
                    <a:lstStyle/>
                    <a:p>
                      <a:pPr algn="l" fontAlgn="ctr"/>
                      <a:r>
                        <a:rPr lang="en-US" sz="2000" b="1" u="none" strike="noStrike" dirty="0">
                          <a:solidFill>
                            <a:srgbClr val="339933"/>
                          </a:solidFill>
                          <a:effectLst/>
                        </a:rPr>
                        <a:t>IDO 6 CAPACITY TO </a:t>
                      </a:r>
                      <a:r>
                        <a:rPr lang="en-US" sz="2000" b="1" u="none" strike="noStrike" dirty="0" smtClean="0">
                          <a:solidFill>
                            <a:srgbClr val="339933"/>
                          </a:solidFill>
                          <a:effectLst/>
                        </a:rPr>
                        <a:t>INNOVATE</a:t>
                      </a:r>
                      <a:r>
                        <a:rPr lang="en-US" sz="2000" b="1" u="none" strike="noStrike" dirty="0" smtClean="0">
                          <a:solidFill>
                            <a:schemeClr val="tx1"/>
                          </a:solidFill>
                          <a:effectLst/>
                        </a:rPr>
                        <a:t>:</a:t>
                      </a:r>
                      <a:r>
                        <a:rPr lang="en-US" sz="2000" b="1" u="none" strike="noStrike" kern="1200" dirty="0" smtClean="0">
                          <a:solidFill>
                            <a:schemeClr val="tx1"/>
                          </a:solidFill>
                          <a:effectLst/>
                          <a:latin typeface="+mn-lt"/>
                          <a:ea typeface="+mn-ea"/>
                          <a:cs typeface="+mn-cs"/>
                        </a:rPr>
                        <a:t> </a:t>
                      </a:r>
                      <a:r>
                        <a:rPr lang="en-US" sz="2000" b="1" u="none" strike="noStrike" dirty="0">
                          <a:solidFill>
                            <a:schemeClr val="tx1"/>
                          </a:solidFill>
                          <a:effectLst/>
                        </a:rPr>
                        <a:t>I</a:t>
                      </a:r>
                      <a:r>
                        <a:rPr lang="en-US" sz="2000" b="1" u="none" strike="noStrike" dirty="0">
                          <a:effectLst/>
                        </a:rPr>
                        <a:t>ncreased and sustainable capacity to innovate within and among low income and vulnerable rural community systems, allowing them to seize new opportunities and meet challenges to improve livelihoods, and bring solutions to scale.</a:t>
                      </a:r>
                      <a:endParaRPr lang="en-US" sz="2000" b="1" i="0" u="none" strike="noStrike" dirty="0">
                        <a:solidFill>
                          <a:srgbClr val="000000"/>
                        </a:solidFill>
                        <a:effectLst/>
                        <a:latin typeface="Calibri"/>
                      </a:endParaRPr>
                    </a:p>
                  </a:txBody>
                  <a:tcPr marL="8958" marR="8958" marT="8958" marB="0" anchor="ctr">
                    <a:noFill/>
                  </a:tcPr>
                </a:tc>
              </a:tr>
            </a:tbl>
          </a:graphicData>
        </a:graphic>
      </p:graphicFrame>
    </p:spTree>
    <p:extLst>
      <p:ext uri="{BB962C8B-B14F-4D97-AF65-F5344CB8AC3E}">
        <p14:creationId xmlns:p14="http://schemas.microsoft.com/office/powerpoint/2010/main" val="349294091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658329" y="297180"/>
            <a:ext cx="7772400" cy="685800"/>
          </a:xfrm>
          <a:prstGeom prst="rect">
            <a:avLst/>
          </a:prstGeom>
          <a:noFill/>
          <a:ln w="9525">
            <a:noFill/>
            <a:miter lim="800000"/>
            <a:headEnd/>
            <a:tailEnd/>
          </a:ln>
        </p:spPr>
        <p:txBody>
          <a:bodyPr wrap="none" lIns="0" tIns="0" rIns="0" bIns="0" anchor="ctr"/>
          <a:lstStyle/>
          <a:p>
            <a:pPr algn="ctr" defTabSz="914400"/>
            <a:r>
              <a:rPr lang="it-IT" sz="4000" dirty="0" smtClean="0">
                <a:solidFill>
                  <a:prstClr val="white"/>
                </a:solidFill>
              </a:rPr>
              <a:t>Phased Activities, ALS, Flagships, </a:t>
            </a:r>
          </a:p>
          <a:p>
            <a:pPr algn="ctr" defTabSz="914400"/>
            <a:r>
              <a:rPr lang="it-IT" sz="4000" dirty="0" smtClean="0">
                <a:solidFill>
                  <a:prstClr val="white"/>
                </a:solidFill>
              </a:rPr>
              <a:t>Intermediate Development Outcomes</a:t>
            </a:r>
            <a:endParaRPr lang="it-IT" sz="40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41</a:t>
            </a:fld>
            <a:endParaRPr lang="en-US">
              <a:solidFill>
                <a:prstClr val="black">
                  <a:tint val="75000"/>
                </a:prstClr>
              </a:solidFill>
            </a:endParaRPr>
          </a:p>
        </p:txBody>
      </p:sp>
      <p:sp>
        <p:nvSpPr>
          <p:cNvPr id="10" name="Text Box 2"/>
          <p:cNvSpPr txBox="1">
            <a:spLocks noChangeArrowheads="1"/>
          </p:cNvSpPr>
          <p:nvPr/>
        </p:nvSpPr>
        <p:spPr bwMode="auto">
          <a:xfrm>
            <a:off x="4953000" y="1493520"/>
            <a:ext cx="3733800" cy="5033404"/>
          </a:xfrm>
          <a:prstGeom prst="rect">
            <a:avLst/>
          </a:prstGeom>
          <a:noFill/>
          <a:ln w="9525">
            <a:solidFill>
              <a:srgbClr val="00CC00"/>
            </a:solidFill>
            <a:miter lim="800000"/>
            <a:headEnd/>
            <a:tailEnd/>
          </a:ln>
        </p:spPr>
        <p:txBody>
          <a:bodyPr rot="0" vert="horz" wrap="square" lIns="91440" tIns="45720" rIns="91440" bIns="45720" anchor="t" anchorCtr="0">
            <a:noAutofit/>
          </a:bodyPr>
          <a:lstStyle/>
          <a:p>
            <a:pPr marL="0" marR="0">
              <a:lnSpc>
                <a:spcPct val="115000"/>
              </a:lnSpc>
              <a:spcBef>
                <a:spcPts val="0"/>
              </a:spcBef>
              <a:spcAft>
                <a:spcPts val="0"/>
              </a:spcAft>
            </a:pPr>
            <a:r>
              <a:rPr lang="en-US" sz="2000" b="1" dirty="0">
                <a:effectLst/>
                <a:latin typeface="Calibri"/>
                <a:ea typeface="Calibri"/>
                <a:cs typeface="Arial"/>
              </a:rPr>
              <a:t>Dryland Systems Results </a:t>
            </a:r>
            <a:r>
              <a:rPr lang="en-US" sz="2000" b="1" dirty="0" smtClean="0">
                <a:latin typeface="Calibri"/>
                <a:ea typeface="Calibri"/>
                <a:cs typeface="Arial"/>
              </a:rPr>
              <a:t>&amp; </a:t>
            </a:r>
            <a:r>
              <a:rPr lang="en-US" sz="2000" b="1" dirty="0" smtClean="0">
                <a:effectLst/>
                <a:latin typeface="Calibri"/>
                <a:ea typeface="Calibri"/>
                <a:cs typeface="Arial"/>
              </a:rPr>
              <a:t>Management </a:t>
            </a:r>
            <a:r>
              <a:rPr lang="en-US" sz="2000" b="1" dirty="0">
                <a:effectLst/>
                <a:latin typeface="Calibri"/>
                <a:ea typeface="Calibri"/>
                <a:cs typeface="Arial"/>
              </a:rPr>
              <a:t>Framework </a:t>
            </a:r>
            <a:endParaRPr lang="en-US" sz="2000" b="1" dirty="0" smtClean="0">
              <a:effectLst/>
              <a:latin typeface="Calibri"/>
              <a:ea typeface="Calibri"/>
              <a:cs typeface="Arial"/>
            </a:endParaRPr>
          </a:p>
          <a:p>
            <a:pPr marL="288925" marR="0" indent="-288925">
              <a:lnSpc>
                <a:spcPct val="115000"/>
              </a:lnSpc>
              <a:spcBef>
                <a:spcPts val="0"/>
              </a:spcBef>
              <a:spcAft>
                <a:spcPts val="0"/>
              </a:spcAft>
              <a:buFont typeface="+mj-lt"/>
              <a:buAutoNum type="arabicPeriod"/>
            </a:pPr>
            <a:r>
              <a:rPr lang="en-US" sz="2000" dirty="0" smtClean="0">
                <a:latin typeface="Calibri"/>
                <a:ea typeface="Calibri"/>
                <a:cs typeface="Arial"/>
              </a:rPr>
              <a:t>Framework</a:t>
            </a:r>
            <a:r>
              <a:rPr lang="en-US" sz="2000" dirty="0" smtClean="0">
                <a:effectLst/>
                <a:latin typeface="Calibri"/>
                <a:ea typeface="Calibri"/>
                <a:cs typeface="Arial"/>
              </a:rPr>
              <a:t> </a:t>
            </a:r>
            <a:r>
              <a:rPr lang="en-US" sz="2000" dirty="0">
                <a:effectLst/>
                <a:latin typeface="Calibri"/>
                <a:ea typeface="Calibri"/>
                <a:cs typeface="Arial"/>
              </a:rPr>
              <a:t>integrates </a:t>
            </a:r>
            <a:r>
              <a:rPr lang="en-US" sz="2000" dirty="0" smtClean="0">
                <a:effectLst/>
                <a:latin typeface="Calibri"/>
                <a:ea typeface="Calibri"/>
                <a:cs typeface="Arial"/>
              </a:rPr>
              <a:t>Activities, Outputs and Outcomes</a:t>
            </a:r>
          </a:p>
          <a:p>
            <a:pPr marL="288925" marR="0" indent="-288925">
              <a:lnSpc>
                <a:spcPct val="115000"/>
              </a:lnSpc>
              <a:spcBef>
                <a:spcPts val="0"/>
              </a:spcBef>
              <a:spcAft>
                <a:spcPts val="0"/>
              </a:spcAft>
              <a:buFont typeface="+mj-lt"/>
              <a:buAutoNum type="arabicPeriod"/>
            </a:pPr>
            <a:r>
              <a:rPr lang="en-US" sz="2000" dirty="0" smtClean="0">
                <a:effectLst/>
                <a:latin typeface="Calibri"/>
                <a:ea typeface="Calibri"/>
                <a:cs typeface="Arial"/>
              </a:rPr>
              <a:t>Follows 4-phased research pathway</a:t>
            </a:r>
          </a:p>
          <a:p>
            <a:pPr marL="288925" marR="0" indent="-288925">
              <a:lnSpc>
                <a:spcPct val="115000"/>
              </a:lnSpc>
              <a:spcBef>
                <a:spcPts val="0"/>
              </a:spcBef>
              <a:spcAft>
                <a:spcPts val="0"/>
              </a:spcAft>
              <a:buFont typeface="+mj-lt"/>
              <a:buAutoNum type="arabicPeriod"/>
            </a:pPr>
            <a:r>
              <a:rPr lang="en-US" sz="2000" dirty="0" smtClean="0">
                <a:effectLst/>
                <a:latin typeface="Calibri"/>
                <a:ea typeface="Calibri"/>
                <a:cs typeface="Arial"/>
              </a:rPr>
              <a:t>Leads to 6 </a:t>
            </a:r>
            <a:r>
              <a:rPr lang="en-US" sz="2000" dirty="0">
                <a:effectLst/>
                <a:latin typeface="Calibri"/>
                <a:ea typeface="Calibri"/>
                <a:cs typeface="Arial"/>
              </a:rPr>
              <a:t>intermediate development </a:t>
            </a:r>
            <a:r>
              <a:rPr lang="en-US" sz="2000" dirty="0" smtClean="0">
                <a:effectLst/>
                <a:latin typeface="Calibri"/>
                <a:ea typeface="Calibri"/>
                <a:cs typeface="Arial"/>
              </a:rPr>
              <a:t>outcomes (IDOs)</a:t>
            </a:r>
          </a:p>
          <a:p>
            <a:pPr marL="288925" marR="0" indent="-288925">
              <a:lnSpc>
                <a:spcPct val="115000"/>
              </a:lnSpc>
              <a:spcBef>
                <a:spcPts val="0"/>
              </a:spcBef>
              <a:spcAft>
                <a:spcPts val="0"/>
              </a:spcAft>
              <a:buFont typeface="+mj-lt"/>
              <a:buAutoNum type="arabicPeriod"/>
            </a:pPr>
            <a:r>
              <a:rPr lang="en-US" sz="2000" dirty="0" smtClean="0">
                <a:effectLst/>
                <a:latin typeface="Calibri"/>
                <a:ea typeface="Calibri"/>
                <a:cs typeface="Arial"/>
              </a:rPr>
              <a:t>Delivers on 4 SLOs</a:t>
            </a:r>
          </a:p>
          <a:p>
            <a:pPr marL="288925" marR="0" indent="-288925">
              <a:lnSpc>
                <a:spcPct val="115000"/>
              </a:lnSpc>
              <a:spcBef>
                <a:spcPts val="0"/>
              </a:spcBef>
              <a:spcAft>
                <a:spcPts val="0"/>
              </a:spcAft>
              <a:buFont typeface="+mj-lt"/>
              <a:buAutoNum type="arabicPeriod"/>
            </a:pPr>
            <a:r>
              <a:rPr lang="en-US" sz="2000" dirty="0">
                <a:latin typeface="Calibri"/>
                <a:ea typeface="Calibri"/>
                <a:cs typeface="Arial"/>
              </a:rPr>
              <a:t>E</a:t>
            </a:r>
            <a:r>
              <a:rPr lang="en-US" sz="2000" dirty="0" smtClean="0">
                <a:effectLst/>
                <a:latin typeface="Calibri"/>
                <a:ea typeface="Calibri"/>
                <a:cs typeface="Arial"/>
              </a:rPr>
              <a:t>ntry </a:t>
            </a:r>
            <a:r>
              <a:rPr lang="en-US" sz="2000" dirty="0">
                <a:effectLst/>
                <a:latin typeface="Calibri"/>
                <a:ea typeface="Calibri"/>
                <a:cs typeface="Arial"/>
              </a:rPr>
              <a:t>points </a:t>
            </a:r>
            <a:r>
              <a:rPr lang="en-US" sz="2000" dirty="0" smtClean="0">
                <a:effectLst/>
                <a:latin typeface="Calibri"/>
                <a:ea typeface="Calibri"/>
                <a:cs typeface="Arial"/>
              </a:rPr>
              <a:t>at activity level with other </a:t>
            </a:r>
            <a:r>
              <a:rPr lang="en-US" sz="2000" dirty="0">
                <a:effectLst/>
                <a:latin typeface="Calibri"/>
                <a:ea typeface="Calibri"/>
                <a:cs typeface="Arial"/>
              </a:rPr>
              <a:t>CRPs </a:t>
            </a:r>
            <a:endParaRPr lang="en-US" sz="2000" dirty="0" smtClean="0">
              <a:effectLst/>
              <a:latin typeface="Calibri"/>
              <a:ea typeface="Calibri"/>
              <a:cs typeface="Arial"/>
            </a:endParaRPr>
          </a:p>
          <a:p>
            <a:pPr marL="288925" marR="0" indent="-288925">
              <a:lnSpc>
                <a:spcPct val="115000"/>
              </a:lnSpc>
              <a:spcBef>
                <a:spcPts val="0"/>
              </a:spcBef>
              <a:spcAft>
                <a:spcPts val="0"/>
              </a:spcAft>
              <a:buFont typeface="+mj-lt"/>
              <a:buAutoNum type="arabicPeriod"/>
            </a:pPr>
            <a:r>
              <a:rPr lang="en-US" sz="2000" dirty="0">
                <a:latin typeface="Calibri"/>
                <a:ea typeface="Calibri"/>
                <a:cs typeface="Arial"/>
              </a:rPr>
              <a:t>D</a:t>
            </a:r>
            <a:r>
              <a:rPr lang="en-US" sz="2000" dirty="0" smtClean="0">
                <a:effectLst/>
                <a:latin typeface="Calibri"/>
                <a:ea typeface="Calibri"/>
                <a:cs typeface="Arial"/>
              </a:rPr>
              <a:t>onors </a:t>
            </a:r>
            <a:r>
              <a:rPr lang="en-US" sz="2000" dirty="0">
                <a:effectLst/>
                <a:latin typeface="Calibri"/>
                <a:ea typeface="Calibri"/>
                <a:cs typeface="Arial"/>
              </a:rPr>
              <a:t>can target </a:t>
            </a:r>
            <a:r>
              <a:rPr lang="en-US" sz="2000" dirty="0" smtClean="0">
                <a:effectLst/>
                <a:latin typeface="Calibri"/>
                <a:ea typeface="Calibri"/>
                <a:cs typeface="Arial"/>
              </a:rPr>
              <a:t>investments on activities </a:t>
            </a:r>
            <a:r>
              <a:rPr lang="en-US" sz="2000" dirty="0">
                <a:effectLst/>
                <a:latin typeface="Calibri"/>
                <a:ea typeface="Calibri"/>
                <a:cs typeface="Arial"/>
              </a:rPr>
              <a:t>at specific </a:t>
            </a:r>
            <a:r>
              <a:rPr lang="en-US" sz="2000" dirty="0" smtClean="0">
                <a:effectLst/>
                <a:latin typeface="Calibri"/>
                <a:ea typeface="Calibri"/>
                <a:cs typeface="Arial"/>
              </a:rPr>
              <a:t>phases </a:t>
            </a:r>
            <a:endParaRPr lang="en-US" sz="2000" dirty="0">
              <a:effectLst/>
              <a:latin typeface="Calibri"/>
              <a:ea typeface="Calibri"/>
              <a:cs typeface="Arial"/>
            </a:endParaRPr>
          </a:p>
        </p:txBody>
      </p:sp>
      <p:pic>
        <p:nvPicPr>
          <p:cNvPr id="6146" name="Picture 2" descr="C:\Users\pvlek\AppData\Roaming\Qualcomm\Eudora\Attach\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6563" y="1214441"/>
            <a:ext cx="4444324" cy="5591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7786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658329" y="251460"/>
            <a:ext cx="7772400" cy="685800"/>
          </a:xfrm>
          <a:prstGeom prst="rect">
            <a:avLst/>
          </a:prstGeom>
          <a:noFill/>
          <a:ln w="9525">
            <a:noFill/>
            <a:miter lim="800000"/>
            <a:headEnd/>
            <a:tailEnd/>
          </a:ln>
        </p:spPr>
        <p:txBody>
          <a:bodyPr wrap="none" lIns="0" tIns="0" rIns="0" bIns="0" anchor="ctr"/>
          <a:lstStyle/>
          <a:p>
            <a:pPr algn="ctr" defTabSz="914400"/>
            <a:r>
              <a:rPr lang="en-US" sz="3800" dirty="0" smtClean="0">
                <a:solidFill>
                  <a:prstClr val="white"/>
                </a:solidFill>
              </a:rPr>
              <a:t>“Same </a:t>
            </a:r>
            <a:r>
              <a:rPr lang="en-US" sz="3800" dirty="0" err="1">
                <a:solidFill>
                  <a:prstClr val="white"/>
                </a:solidFill>
              </a:rPr>
              <a:t>s</a:t>
            </a:r>
            <a:r>
              <a:rPr lang="en-US" sz="3800" dirty="0" err="1" smtClean="0">
                <a:solidFill>
                  <a:prstClr val="white"/>
                </a:solidFill>
              </a:rPr>
              <a:t>ame</a:t>
            </a:r>
            <a:r>
              <a:rPr lang="en-US" sz="3800" dirty="0" smtClean="0">
                <a:solidFill>
                  <a:prstClr val="white"/>
                </a:solidFill>
              </a:rPr>
              <a:t>, but </a:t>
            </a:r>
            <a:r>
              <a:rPr lang="it-IT" sz="3800" dirty="0" smtClean="0">
                <a:solidFill>
                  <a:prstClr val="white"/>
                </a:solidFill>
              </a:rPr>
              <a:t>for the Artistically Inclined</a:t>
            </a:r>
            <a:r>
              <a:rPr lang="en-US" sz="3800" dirty="0">
                <a:solidFill>
                  <a:prstClr val="white"/>
                </a:solidFill>
              </a:rPr>
              <a:t>”</a:t>
            </a:r>
            <a:endParaRPr lang="it-IT" sz="38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42</a:t>
            </a:fld>
            <a:endParaRPr lang="en-US">
              <a:solidFill>
                <a:prstClr val="black">
                  <a:tint val="75000"/>
                </a:prstClr>
              </a:solidFill>
            </a:endParaRPr>
          </a:p>
        </p:txBody>
      </p:sp>
      <p:pic>
        <p:nvPicPr>
          <p:cNvPr id="9" name="Picture 8" descr="C:\Users\MDevlin\AppData\Local\Microsoft\Windows\Temporary Internet Files\Content.Outlook\0P8160S2\20140402_DSCRP_ExtPhase_Infographic_PCST_V07c.jpg"/>
          <p:cNvPicPr/>
          <p:nvPr/>
        </p:nvPicPr>
        <p:blipFill>
          <a:blip r:embed="rId4">
            <a:extLst>
              <a:ext uri="{28A0092B-C50C-407E-A947-70E740481C1C}">
                <a14:useLocalDpi xmlns:a14="http://schemas.microsoft.com/office/drawing/2010/main" val="0"/>
              </a:ext>
            </a:extLst>
          </a:blip>
          <a:srcRect/>
          <a:stretch>
            <a:fillRect/>
          </a:stretch>
        </p:blipFill>
        <p:spPr bwMode="auto">
          <a:xfrm>
            <a:off x="1654493" y="1312703"/>
            <a:ext cx="5510770" cy="5545297"/>
          </a:xfrm>
          <a:prstGeom prst="rect">
            <a:avLst/>
          </a:prstGeom>
          <a:noFill/>
          <a:ln>
            <a:noFill/>
          </a:ln>
        </p:spPr>
      </p:pic>
    </p:spTree>
    <p:extLst>
      <p:ext uri="{BB962C8B-B14F-4D97-AF65-F5344CB8AC3E}">
        <p14:creationId xmlns:p14="http://schemas.microsoft.com/office/powerpoint/2010/main" val="310071876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413" y="228600"/>
            <a:ext cx="7772400" cy="1143000"/>
          </a:xfrm>
        </p:spPr>
        <p:txBody>
          <a:bodyPr/>
          <a:lstStyle/>
          <a:p>
            <a:r>
              <a:rPr lang="en-US" dirty="0" smtClean="0"/>
              <a:t>From POWB</a:t>
            </a:r>
            <a:endParaRPr lang="en-US" dirty="0"/>
          </a:p>
        </p:txBody>
      </p:sp>
      <p:sp>
        <p:nvSpPr>
          <p:cNvPr id="3" name="Content Placeholder 2"/>
          <p:cNvSpPr>
            <a:spLocks noGrp="1"/>
          </p:cNvSpPr>
          <p:nvPr>
            <p:ph idx="1"/>
          </p:nvPr>
        </p:nvSpPr>
        <p:spPr/>
        <p:txBody>
          <a:bodyPr/>
          <a:lstStyle/>
          <a:p>
            <a:endParaRPr lang="en-US"/>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413" y="1227138"/>
            <a:ext cx="7877175" cy="441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20978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Budget by IDO  </a:t>
            </a:r>
            <a:endParaRPr lang="it-IT" sz="44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44</a:t>
            </a:fld>
            <a:endParaRPr lang="en-US">
              <a:solidFill>
                <a:prstClr val="black">
                  <a:tint val="75000"/>
                </a:prstClr>
              </a:solidFill>
            </a:endParaRPr>
          </a:p>
        </p:txBody>
      </p:sp>
      <p:graphicFrame>
        <p:nvGraphicFramePr>
          <p:cNvPr id="9" name="Chart 8"/>
          <p:cNvGraphicFramePr/>
          <p:nvPr>
            <p:extLst>
              <p:ext uri="{D42A27DB-BD31-4B8C-83A1-F6EECF244321}">
                <p14:modId xmlns:p14="http://schemas.microsoft.com/office/powerpoint/2010/main" val="3793307776"/>
              </p:ext>
            </p:extLst>
          </p:nvPr>
        </p:nvGraphicFramePr>
        <p:xfrm>
          <a:off x="358775" y="1614169"/>
          <a:ext cx="8259771" cy="428203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8884483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627849" y="251460"/>
            <a:ext cx="7772400" cy="685800"/>
          </a:xfrm>
          <a:prstGeom prst="rect">
            <a:avLst/>
          </a:prstGeom>
          <a:noFill/>
          <a:ln w="9525">
            <a:noFill/>
            <a:miter lim="800000"/>
            <a:headEnd/>
            <a:tailEnd/>
          </a:ln>
        </p:spPr>
        <p:txBody>
          <a:bodyPr wrap="none" lIns="0" tIns="0" rIns="0" bIns="0" anchor="ctr"/>
          <a:lstStyle/>
          <a:p>
            <a:pPr algn="ctr" defTabSz="914400"/>
            <a:r>
              <a:rPr lang="en-US" sz="3200" dirty="0" smtClean="0">
                <a:solidFill>
                  <a:prstClr val="white"/>
                </a:solidFill>
              </a:rPr>
              <a:t>CG Center Focal Points, </a:t>
            </a:r>
          </a:p>
          <a:p>
            <a:pPr algn="ctr" defTabSz="914400"/>
            <a:r>
              <a:rPr lang="en-US" sz="3200" dirty="0" smtClean="0">
                <a:solidFill>
                  <a:prstClr val="white"/>
                </a:solidFill>
              </a:rPr>
              <a:t>Target Region Coordinators, Members and DGs</a:t>
            </a:r>
            <a:endParaRPr lang="it-IT" sz="32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45</a:t>
            </a:fld>
            <a:endParaRPr lang="en-US">
              <a:solidFill>
                <a:prstClr val="black">
                  <a:tint val="75000"/>
                </a:prstClr>
              </a:solidFill>
            </a:endParaRPr>
          </a:p>
        </p:txBody>
      </p:sp>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828800"/>
            <a:ext cx="8724081" cy="4370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40954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460209" y="251460"/>
            <a:ext cx="7772400" cy="685800"/>
          </a:xfrm>
          <a:prstGeom prst="rect">
            <a:avLst/>
          </a:prstGeom>
          <a:noFill/>
          <a:ln w="9525">
            <a:noFill/>
            <a:miter lim="800000"/>
            <a:headEnd/>
            <a:tailEnd/>
          </a:ln>
        </p:spPr>
        <p:txBody>
          <a:bodyPr wrap="none" lIns="0" tIns="0" rIns="0" bIns="0" anchor="ctr"/>
          <a:lstStyle/>
          <a:p>
            <a:pPr algn="ctr" defTabSz="914400"/>
            <a:r>
              <a:rPr lang="en-US" sz="4000" dirty="0" smtClean="0">
                <a:solidFill>
                  <a:prstClr val="white"/>
                </a:solidFill>
              </a:rPr>
              <a:t>2014 Total Budget</a:t>
            </a:r>
            <a:endParaRPr lang="it-IT" sz="40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46</a:t>
            </a:fld>
            <a:endParaRPr lang="en-US">
              <a:solidFill>
                <a:prstClr val="black">
                  <a:tint val="75000"/>
                </a:prstClr>
              </a:solidFill>
            </a:endParaRPr>
          </a:p>
        </p:txBody>
      </p:sp>
      <p:graphicFrame>
        <p:nvGraphicFramePr>
          <p:cNvPr id="9" name="Content Placeholder 3"/>
          <p:cNvGraphicFramePr>
            <a:graphicFrameLocks/>
          </p:cNvGraphicFramePr>
          <p:nvPr>
            <p:extLst>
              <p:ext uri="{D42A27DB-BD31-4B8C-83A1-F6EECF244321}">
                <p14:modId xmlns:p14="http://schemas.microsoft.com/office/powerpoint/2010/main" val="1289306809"/>
              </p:ext>
            </p:extLst>
          </p:nvPr>
        </p:nvGraphicFramePr>
        <p:xfrm>
          <a:off x="1308096" y="873825"/>
          <a:ext cx="5873758" cy="5984175"/>
        </p:xfrm>
        <a:graphic>
          <a:graphicData uri="http://schemas.openxmlformats.org/drawingml/2006/table">
            <a:tbl>
              <a:tblPr>
                <a:tableStyleId>{5C22544A-7EE6-4342-B048-85BDC9FD1C3A}</a:tableStyleId>
              </a:tblPr>
              <a:tblGrid>
                <a:gridCol w="2150554"/>
                <a:gridCol w="947380"/>
                <a:gridCol w="881064"/>
                <a:gridCol w="947380"/>
                <a:gridCol w="947380"/>
              </a:tblGrid>
              <a:tr h="194443">
                <a:tc>
                  <a:txBody>
                    <a:bodyPr/>
                    <a:lstStyle/>
                    <a:p>
                      <a:pPr algn="l" fontAlgn="b"/>
                      <a:r>
                        <a:rPr lang="en-US" sz="1600" b="1" u="none" strike="noStrike" dirty="0">
                          <a:effectLst/>
                        </a:rPr>
                        <a:t> </a:t>
                      </a:r>
                      <a:endParaRPr lang="en-US" sz="1600" b="1" i="0" u="none" strike="noStrike" dirty="0">
                        <a:solidFill>
                          <a:srgbClr val="000000"/>
                        </a:solidFill>
                        <a:effectLst/>
                        <a:latin typeface="Cambria"/>
                      </a:endParaRPr>
                    </a:p>
                  </a:txBody>
                  <a:tcPr marL="10155" marR="10155" marT="10155" marB="0" anchor="b">
                    <a:solidFill>
                      <a:schemeClr val="tx2">
                        <a:lumMod val="40000"/>
                        <a:lumOff val="60000"/>
                      </a:schemeClr>
                    </a:solidFill>
                  </a:tcPr>
                </a:tc>
                <a:tc gridSpan="4">
                  <a:txBody>
                    <a:bodyPr/>
                    <a:lstStyle/>
                    <a:p>
                      <a:pPr algn="ctr" fontAlgn="b"/>
                      <a:r>
                        <a:rPr lang="en-US" sz="1600" b="1" u="none" strike="noStrike" dirty="0">
                          <a:effectLst/>
                        </a:rPr>
                        <a:t>Budget</a:t>
                      </a:r>
                      <a:endParaRPr lang="en-US" sz="1600" b="1" i="0" u="none" strike="noStrike" dirty="0">
                        <a:solidFill>
                          <a:srgbClr val="000000"/>
                        </a:solidFill>
                        <a:effectLst/>
                        <a:latin typeface="Cambria"/>
                      </a:endParaRPr>
                    </a:p>
                  </a:txBody>
                  <a:tcPr marL="10155" marR="10155" marT="10155" marB="0" anchor="b">
                    <a:solidFill>
                      <a:schemeClr val="tx2">
                        <a:lumMod val="40000"/>
                        <a:lumOff val="6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194443">
                <a:tc>
                  <a:txBody>
                    <a:bodyPr/>
                    <a:lstStyle/>
                    <a:p>
                      <a:pPr algn="l" fontAlgn="b"/>
                      <a:r>
                        <a:rPr lang="en-US" sz="1600" b="1" u="none" strike="noStrike" dirty="0">
                          <a:effectLst/>
                        </a:rPr>
                        <a:t>Activity Cluster</a:t>
                      </a:r>
                      <a:endParaRPr lang="en-US" sz="1600" b="1" i="0" u="none" strike="noStrike" dirty="0">
                        <a:solidFill>
                          <a:srgbClr val="000000"/>
                        </a:solidFill>
                        <a:effectLst/>
                        <a:latin typeface="Cambria"/>
                      </a:endParaRPr>
                    </a:p>
                  </a:txBody>
                  <a:tcPr marL="10155" marR="10155" marT="10155" marB="0" anchor="b">
                    <a:solidFill>
                      <a:schemeClr val="tx2">
                        <a:lumMod val="40000"/>
                        <a:lumOff val="60000"/>
                      </a:schemeClr>
                    </a:solidFill>
                  </a:tcPr>
                </a:tc>
                <a:tc>
                  <a:txBody>
                    <a:bodyPr/>
                    <a:lstStyle/>
                    <a:p>
                      <a:pPr algn="ctr" fontAlgn="b"/>
                      <a:r>
                        <a:rPr lang="en-US" sz="1600" b="1" u="none" strike="noStrike" dirty="0">
                          <a:effectLst/>
                        </a:rPr>
                        <a:t>W1&amp;2</a:t>
                      </a:r>
                      <a:endParaRPr lang="en-US" sz="1600" b="1" i="0" u="none" strike="noStrike" dirty="0">
                        <a:solidFill>
                          <a:srgbClr val="000000"/>
                        </a:solidFill>
                        <a:effectLst/>
                        <a:latin typeface="Cambria"/>
                      </a:endParaRPr>
                    </a:p>
                  </a:txBody>
                  <a:tcPr marL="10155" marR="10155" marT="10155" marB="0" anchor="b">
                    <a:solidFill>
                      <a:schemeClr val="tx2">
                        <a:lumMod val="40000"/>
                        <a:lumOff val="60000"/>
                      </a:schemeClr>
                    </a:solidFill>
                  </a:tcPr>
                </a:tc>
                <a:tc>
                  <a:txBody>
                    <a:bodyPr/>
                    <a:lstStyle/>
                    <a:p>
                      <a:pPr algn="ctr" fontAlgn="b"/>
                      <a:r>
                        <a:rPr lang="en-US" sz="1600" b="1" u="none" strike="noStrike" dirty="0">
                          <a:effectLst/>
                        </a:rPr>
                        <a:t>W3</a:t>
                      </a:r>
                      <a:endParaRPr lang="en-US" sz="1600" b="1" i="0" u="none" strike="noStrike" dirty="0">
                        <a:solidFill>
                          <a:srgbClr val="000000"/>
                        </a:solidFill>
                        <a:effectLst/>
                        <a:latin typeface="Cambria"/>
                      </a:endParaRPr>
                    </a:p>
                  </a:txBody>
                  <a:tcPr marL="10155" marR="10155" marT="10155" marB="0" anchor="b">
                    <a:solidFill>
                      <a:schemeClr val="tx2">
                        <a:lumMod val="40000"/>
                        <a:lumOff val="60000"/>
                      </a:schemeClr>
                    </a:solidFill>
                  </a:tcPr>
                </a:tc>
                <a:tc>
                  <a:txBody>
                    <a:bodyPr/>
                    <a:lstStyle/>
                    <a:p>
                      <a:pPr algn="ctr" fontAlgn="b"/>
                      <a:r>
                        <a:rPr lang="en-US" sz="1600" b="1" u="none" strike="noStrike" dirty="0">
                          <a:effectLst/>
                        </a:rPr>
                        <a:t>Bilateral</a:t>
                      </a:r>
                      <a:endParaRPr lang="en-US" sz="1600" b="1" i="0" u="none" strike="noStrike" dirty="0">
                        <a:solidFill>
                          <a:srgbClr val="000000"/>
                        </a:solidFill>
                        <a:effectLst/>
                        <a:latin typeface="Cambria"/>
                      </a:endParaRPr>
                    </a:p>
                  </a:txBody>
                  <a:tcPr marL="10155" marR="10155" marT="10155" marB="0" anchor="b">
                    <a:solidFill>
                      <a:schemeClr val="tx2">
                        <a:lumMod val="40000"/>
                        <a:lumOff val="60000"/>
                      </a:schemeClr>
                    </a:solidFill>
                  </a:tcPr>
                </a:tc>
                <a:tc>
                  <a:txBody>
                    <a:bodyPr/>
                    <a:lstStyle/>
                    <a:p>
                      <a:pPr algn="ctr" fontAlgn="b"/>
                      <a:r>
                        <a:rPr lang="en-US" sz="1600" b="1" u="none" strike="noStrike" dirty="0">
                          <a:effectLst/>
                        </a:rPr>
                        <a:t>Total</a:t>
                      </a:r>
                      <a:endParaRPr lang="en-US" sz="1600" b="1" i="0" u="none" strike="noStrike" dirty="0">
                        <a:solidFill>
                          <a:srgbClr val="000000"/>
                        </a:solidFill>
                        <a:effectLst/>
                        <a:latin typeface="Cambria"/>
                      </a:endParaRPr>
                    </a:p>
                  </a:txBody>
                  <a:tcPr marL="10155" marR="10155" marT="10155" marB="0" anchor="b">
                    <a:solidFill>
                      <a:schemeClr val="tx2">
                        <a:lumMod val="40000"/>
                        <a:lumOff val="60000"/>
                      </a:schemeClr>
                    </a:solidFill>
                  </a:tcPr>
                </a:tc>
              </a:tr>
              <a:tr h="381112">
                <a:tc>
                  <a:txBody>
                    <a:bodyPr/>
                    <a:lstStyle/>
                    <a:p>
                      <a:pPr algn="l" fontAlgn="b"/>
                      <a:r>
                        <a:rPr lang="en-US" sz="1600" u="none" strike="noStrike" dirty="0">
                          <a:effectLst/>
                        </a:rPr>
                        <a:t>Governance &amp; Director's Office</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1,225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a:effectLst/>
                        </a:rPr>
                        <a:t>                   1,225 </a:t>
                      </a:r>
                      <a:endParaRPr lang="en-US" sz="1600" b="0" i="0" u="none" strike="noStrike">
                        <a:solidFill>
                          <a:srgbClr val="000000"/>
                        </a:solidFill>
                        <a:effectLst/>
                        <a:latin typeface="Cambria"/>
                      </a:endParaRPr>
                    </a:p>
                  </a:txBody>
                  <a:tcPr marL="10155" marR="10155" marT="10155" marB="0" anchor="b"/>
                </a:tc>
              </a:tr>
              <a:tr h="381112">
                <a:tc>
                  <a:txBody>
                    <a:bodyPr/>
                    <a:lstStyle/>
                    <a:p>
                      <a:pPr algn="l" fontAlgn="b"/>
                      <a:r>
                        <a:rPr lang="en-US" sz="1600" u="none" strike="noStrike" dirty="0">
                          <a:effectLst/>
                        </a:rPr>
                        <a:t>Regional Coordination</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1,075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a:effectLst/>
                        </a:rPr>
                        <a:t>                   1,075 </a:t>
                      </a:r>
                      <a:endParaRPr lang="en-US" sz="1600" b="0" i="0" u="none" strike="noStrike">
                        <a:solidFill>
                          <a:srgbClr val="000000"/>
                        </a:solidFill>
                        <a:effectLst/>
                        <a:latin typeface="Cambria"/>
                      </a:endParaRPr>
                    </a:p>
                  </a:txBody>
                  <a:tcPr marL="10155" marR="10155" marT="10155" marB="0" anchor="b"/>
                </a:tc>
              </a:tr>
              <a:tr h="381112">
                <a:tc>
                  <a:txBody>
                    <a:bodyPr/>
                    <a:lstStyle/>
                    <a:p>
                      <a:pPr algn="l" fontAlgn="b"/>
                      <a:r>
                        <a:rPr lang="en-US" sz="1600" u="none" strike="noStrike">
                          <a:effectLst/>
                        </a:rPr>
                        <a:t>Strategic Gender </a:t>
                      </a:r>
                      <a:endParaRPr lang="en-US" sz="1600" b="1" i="0" u="none" strike="noStrike">
                        <a:solidFill>
                          <a:srgbClr val="000000"/>
                        </a:solidFill>
                        <a:effectLst/>
                        <a:latin typeface="Cambria"/>
                      </a:endParaRPr>
                    </a:p>
                  </a:txBody>
                  <a:tcPr marL="10155" marR="10155" marT="10155" marB="0" anchor="b"/>
                </a:tc>
                <a:tc>
                  <a:txBody>
                    <a:bodyPr/>
                    <a:lstStyle/>
                    <a:p>
                      <a:pPr algn="l" fontAlgn="b"/>
                      <a:r>
                        <a:rPr lang="en-US" sz="1600" u="none" strike="noStrike" dirty="0">
                          <a:effectLst/>
                        </a:rPr>
                        <a:t>                     700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a:t>
                      </a:r>
                      <a:endParaRPr lang="en-US" sz="1600" b="1"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700 </a:t>
                      </a:r>
                      <a:endParaRPr lang="en-US" sz="1600" b="0" i="0" u="none" strike="noStrike" dirty="0">
                        <a:solidFill>
                          <a:srgbClr val="000000"/>
                        </a:solidFill>
                        <a:effectLst/>
                        <a:latin typeface="Cambria"/>
                      </a:endParaRPr>
                    </a:p>
                  </a:txBody>
                  <a:tcPr marL="10155" marR="10155" marT="10155" marB="0" anchor="b"/>
                </a:tc>
              </a:tr>
              <a:tr h="381112">
                <a:tc>
                  <a:txBody>
                    <a:bodyPr/>
                    <a:lstStyle/>
                    <a:p>
                      <a:pPr algn="l" fontAlgn="b"/>
                      <a:r>
                        <a:rPr lang="en-US" sz="1600" b="1" u="none" strike="noStrike" dirty="0">
                          <a:effectLst/>
                        </a:rPr>
                        <a:t>Total</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3,000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3,000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r>
              <a:tr h="381112">
                <a:tc>
                  <a:txBody>
                    <a:bodyPr/>
                    <a:lstStyle/>
                    <a:p>
                      <a:pPr algn="l" fontAlgn="b"/>
                      <a:r>
                        <a:rPr lang="en-US" sz="1600" u="none" strike="noStrike" dirty="0">
                          <a:effectLst/>
                        </a:rPr>
                        <a:t>WAS&amp;DS Flagship Project</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2,968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500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1,718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5,186 </a:t>
                      </a:r>
                      <a:endParaRPr lang="en-US" sz="1600" b="0" i="0" u="none" strike="noStrike" dirty="0">
                        <a:solidFill>
                          <a:srgbClr val="000000"/>
                        </a:solidFill>
                        <a:effectLst/>
                        <a:latin typeface="Cambria"/>
                      </a:endParaRPr>
                    </a:p>
                  </a:txBody>
                  <a:tcPr marL="10155" marR="10155" marT="10155" marB="0" anchor="b"/>
                </a:tc>
              </a:tr>
              <a:tr h="381112">
                <a:tc>
                  <a:txBody>
                    <a:bodyPr/>
                    <a:lstStyle/>
                    <a:p>
                      <a:pPr algn="l" fontAlgn="b"/>
                      <a:r>
                        <a:rPr lang="en-US" sz="1600" u="none" strike="noStrike">
                          <a:effectLst/>
                        </a:rPr>
                        <a:t>NA&amp;WA Flagship Project</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a:effectLst/>
                        </a:rPr>
                        <a:t>                   3,952 </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dirty="0">
                          <a:effectLst/>
                        </a:rPr>
                        <a:t>                2,037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a:effectLst/>
                        </a:rPr>
                        <a:t>                10,800 </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dirty="0">
                          <a:effectLst/>
                        </a:rPr>
                        <a:t>                16,789 </a:t>
                      </a:r>
                      <a:endParaRPr lang="en-US" sz="1600" b="0" i="0" u="none" strike="noStrike" dirty="0">
                        <a:solidFill>
                          <a:srgbClr val="000000"/>
                        </a:solidFill>
                        <a:effectLst/>
                        <a:latin typeface="Cambria"/>
                      </a:endParaRPr>
                    </a:p>
                  </a:txBody>
                  <a:tcPr marL="10155" marR="10155" marT="10155" marB="0" anchor="b"/>
                </a:tc>
              </a:tr>
              <a:tr h="381112">
                <a:tc>
                  <a:txBody>
                    <a:bodyPr/>
                    <a:lstStyle/>
                    <a:p>
                      <a:pPr algn="l" fontAlgn="b"/>
                      <a:r>
                        <a:rPr lang="en-US" sz="1600" u="none" strike="noStrike">
                          <a:effectLst/>
                        </a:rPr>
                        <a:t>E&amp;SA Flagship Project</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dirty="0">
                          <a:effectLst/>
                        </a:rPr>
                        <a:t>                   2,831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a:effectLst/>
                        </a:rPr>
                        <a:t>                        -   </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dirty="0">
                          <a:effectLst/>
                        </a:rPr>
                        <a:t>                   7,141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9,972 </a:t>
                      </a:r>
                      <a:endParaRPr lang="en-US" sz="1600" b="0" i="0" u="none" strike="noStrike" dirty="0">
                        <a:solidFill>
                          <a:srgbClr val="000000"/>
                        </a:solidFill>
                        <a:effectLst/>
                        <a:latin typeface="Cambria"/>
                      </a:endParaRPr>
                    </a:p>
                  </a:txBody>
                  <a:tcPr marL="10155" marR="10155" marT="10155" marB="0" anchor="b"/>
                </a:tc>
              </a:tr>
              <a:tr h="381112">
                <a:tc>
                  <a:txBody>
                    <a:bodyPr/>
                    <a:lstStyle/>
                    <a:p>
                      <a:pPr algn="l" fontAlgn="b"/>
                      <a:r>
                        <a:rPr lang="en-US" sz="1600" u="none" strike="noStrike">
                          <a:effectLst/>
                        </a:rPr>
                        <a:t>CA Flagship Project</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a:effectLst/>
                        </a:rPr>
                        <a:t>                   1,452 </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dirty="0">
                          <a:effectLst/>
                        </a:rPr>
                        <a:t>                    799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587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2,838 </a:t>
                      </a:r>
                      <a:endParaRPr lang="en-US" sz="1600" b="0" i="0" u="none" strike="noStrike" dirty="0">
                        <a:solidFill>
                          <a:srgbClr val="000000"/>
                        </a:solidFill>
                        <a:effectLst/>
                        <a:latin typeface="Cambria"/>
                      </a:endParaRPr>
                    </a:p>
                  </a:txBody>
                  <a:tcPr marL="10155" marR="10155" marT="10155" marB="0" anchor="b"/>
                </a:tc>
              </a:tr>
              <a:tr h="381112">
                <a:tc>
                  <a:txBody>
                    <a:bodyPr/>
                    <a:lstStyle/>
                    <a:p>
                      <a:pPr algn="l" fontAlgn="b"/>
                      <a:r>
                        <a:rPr lang="en-US" sz="1600" u="none" strike="noStrike">
                          <a:effectLst/>
                        </a:rPr>
                        <a:t>SA Flagship Project</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a:effectLst/>
                        </a:rPr>
                        <a:t>                   2,797 </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a:effectLst/>
                        </a:rPr>
                        <a:t>                    138 </a:t>
                      </a:r>
                      <a:endParaRPr lang="en-US" sz="1600" b="0" i="0" u="none" strike="noStrike">
                        <a:solidFill>
                          <a:srgbClr val="000000"/>
                        </a:solidFill>
                        <a:effectLst/>
                        <a:latin typeface="Cambria"/>
                      </a:endParaRPr>
                    </a:p>
                  </a:txBody>
                  <a:tcPr marL="10155" marR="10155" marT="10155" marB="0" anchor="b"/>
                </a:tc>
                <a:tc>
                  <a:txBody>
                    <a:bodyPr/>
                    <a:lstStyle/>
                    <a:p>
                      <a:pPr algn="l" fontAlgn="b"/>
                      <a:r>
                        <a:rPr lang="en-US" sz="1600" u="none" strike="noStrike" dirty="0">
                          <a:effectLst/>
                        </a:rPr>
                        <a:t>                   5,608 </a:t>
                      </a:r>
                      <a:endParaRPr lang="en-US" sz="1600" b="0" i="0" u="none" strike="noStrike" dirty="0">
                        <a:solidFill>
                          <a:srgbClr val="000000"/>
                        </a:solidFill>
                        <a:effectLst/>
                        <a:latin typeface="Cambria"/>
                      </a:endParaRPr>
                    </a:p>
                  </a:txBody>
                  <a:tcPr marL="10155" marR="10155" marT="10155" marB="0" anchor="b"/>
                </a:tc>
                <a:tc>
                  <a:txBody>
                    <a:bodyPr/>
                    <a:lstStyle/>
                    <a:p>
                      <a:pPr algn="l" fontAlgn="b"/>
                      <a:r>
                        <a:rPr lang="en-US" sz="1600" u="none" strike="noStrike" dirty="0">
                          <a:effectLst/>
                        </a:rPr>
                        <a:t>                   8,543 </a:t>
                      </a:r>
                      <a:endParaRPr lang="en-US" sz="1600" b="0" i="0" u="none" strike="noStrike" dirty="0">
                        <a:solidFill>
                          <a:srgbClr val="000000"/>
                        </a:solidFill>
                        <a:effectLst/>
                        <a:latin typeface="Cambria"/>
                      </a:endParaRPr>
                    </a:p>
                  </a:txBody>
                  <a:tcPr marL="10155" marR="10155" marT="10155" marB="0" anchor="b"/>
                </a:tc>
              </a:tr>
              <a:tr h="381112">
                <a:tc>
                  <a:txBody>
                    <a:bodyPr/>
                    <a:lstStyle/>
                    <a:p>
                      <a:pPr algn="l" fontAlgn="b"/>
                      <a:r>
                        <a:rPr lang="en-US" sz="1600" b="1" u="none" strike="noStrike" dirty="0">
                          <a:effectLst/>
                        </a:rPr>
                        <a:t>Total</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14,000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3,474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25,853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43,327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r>
              <a:tr h="381112">
                <a:tc>
                  <a:txBody>
                    <a:bodyPr/>
                    <a:lstStyle/>
                    <a:p>
                      <a:pPr algn="l" fontAlgn="b"/>
                      <a:r>
                        <a:rPr lang="en-US" sz="1600" b="1" u="none" strike="noStrike">
                          <a:effectLst/>
                        </a:rPr>
                        <a:t>Grand Total</a:t>
                      </a:r>
                      <a:endParaRPr lang="en-US" sz="1600" b="1" i="0" u="none" strike="noStrike">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17,000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a:effectLst/>
                        </a:rPr>
                        <a:t>              3,474 </a:t>
                      </a:r>
                      <a:endParaRPr lang="en-US" sz="1600" b="1" i="0" u="none" strike="noStrike">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a:effectLst/>
                        </a:rPr>
                        <a:t>              25,853 </a:t>
                      </a:r>
                      <a:endParaRPr lang="en-US" sz="1600" b="1" i="0" u="none" strike="noStrike">
                        <a:solidFill>
                          <a:srgbClr val="000000"/>
                        </a:solidFill>
                        <a:effectLst/>
                        <a:latin typeface="Cambria"/>
                      </a:endParaRPr>
                    </a:p>
                  </a:txBody>
                  <a:tcPr marL="10155" marR="10155" marT="10155" marB="0" anchor="b">
                    <a:solidFill>
                      <a:schemeClr val="bg2">
                        <a:lumMod val="90000"/>
                      </a:schemeClr>
                    </a:solidFill>
                  </a:tcPr>
                </a:tc>
                <a:tc>
                  <a:txBody>
                    <a:bodyPr/>
                    <a:lstStyle/>
                    <a:p>
                      <a:pPr algn="l" fontAlgn="b"/>
                      <a:r>
                        <a:rPr lang="en-US" sz="1600" b="1" u="none" strike="noStrike" dirty="0">
                          <a:effectLst/>
                        </a:rPr>
                        <a:t>              46,327 </a:t>
                      </a:r>
                      <a:endParaRPr lang="en-US" sz="1600" b="1" i="0" u="none" strike="noStrike" dirty="0">
                        <a:solidFill>
                          <a:srgbClr val="000000"/>
                        </a:solidFill>
                        <a:effectLst/>
                        <a:latin typeface="Cambria"/>
                      </a:endParaRPr>
                    </a:p>
                  </a:txBody>
                  <a:tcPr marL="10155" marR="10155" marT="10155" marB="0" anchor="b">
                    <a:solidFill>
                      <a:schemeClr val="bg2">
                        <a:lumMod val="90000"/>
                      </a:schemeClr>
                    </a:solidFill>
                  </a:tcPr>
                </a:tc>
              </a:tr>
            </a:tbl>
          </a:graphicData>
        </a:graphic>
      </p:graphicFrame>
    </p:spTree>
    <p:extLst>
      <p:ext uri="{BB962C8B-B14F-4D97-AF65-F5344CB8AC3E}">
        <p14:creationId xmlns:p14="http://schemas.microsoft.com/office/powerpoint/2010/main" val="59742049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Budget Allocation per </a:t>
            </a:r>
          </a:p>
          <a:p>
            <a:pPr algn="ctr" defTabSz="914400"/>
            <a:r>
              <a:rPr lang="it-IT" sz="4400" dirty="0" smtClean="0">
                <a:solidFill>
                  <a:prstClr val="white"/>
                </a:solidFill>
              </a:rPr>
              <a:t>Agricultural Livelihood System</a:t>
            </a:r>
            <a:endParaRPr lang="it-IT" sz="44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47</a:t>
            </a:fld>
            <a:endParaRPr lang="en-US">
              <a:solidFill>
                <a:prstClr val="black">
                  <a:tint val="75000"/>
                </a:prstClr>
              </a:solidFill>
            </a:endParaRPr>
          </a:p>
        </p:txBody>
      </p:sp>
      <p:graphicFrame>
        <p:nvGraphicFramePr>
          <p:cNvPr id="7" name="Chart 6"/>
          <p:cNvGraphicFramePr/>
          <p:nvPr>
            <p:extLst>
              <p:ext uri="{D42A27DB-BD31-4B8C-83A1-F6EECF244321}">
                <p14:modId xmlns:p14="http://schemas.microsoft.com/office/powerpoint/2010/main" val="2824377281"/>
              </p:ext>
            </p:extLst>
          </p:nvPr>
        </p:nvGraphicFramePr>
        <p:xfrm>
          <a:off x="1112520" y="807720"/>
          <a:ext cx="6583680" cy="524319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7838781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59526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Budget Allocation per </a:t>
            </a:r>
          </a:p>
          <a:p>
            <a:pPr algn="ctr" defTabSz="914400"/>
            <a:r>
              <a:rPr lang="it-IT" sz="4400" dirty="0" smtClean="0">
                <a:solidFill>
                  <a:prstClr val="white"/>
                </a:solidFill>
              </a:rPr>
              <a:t>Research-for-Development Phases</a:t>
            </a:r>
            <a:endParaRPr lang="it-IT" sz="44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48</a:t>
            </a:fld>
            <a:endParaRPr lang="en-US">
              <a:solidFill>
                <a:prstClr val="black">
                  <a:tint val="75000"/>
                </a:prstClr>
              </a:solidFill>
            </a:endParaRPr>
          </a:p>
        </p:txBody>
      </p:sp>
      <p:graphicFrame>
        <p:nvGraphicFramePr>
          <p:cNvPr id="9" name="Chart 8"/>
          <p:cNvGraphicFramePr/>
          <p:nvPr>
            <p:extLst>
              <p:ext uri="{D42A27DB-BD31-4B8C-83A1-F6EECF244321}">
                <p14:modId xmlns:p14="http://schemas.microsoft.com/office/powerpoint/2010/main" val="1471714216"/>
              </p:ext>
            </p:extLst>
          </p:nvPr>
        </p:nvGraphicFramePr>
        <p:xfrm>
          <a:off x="762000" y="1478280"/>
          <a:ext cx="6736080" cy="5243195"/>
        </p:xfrm>
        <a:graphic>
          <a:graphicData uri="http://schemas.openxmlformats.org/drawingml/2006/chart">
            <c:chart xmlns:c="http://schemas.openxmlformats.org/drawingml/2006/chart" xmlns:r="http://schemas.openxmlformats.org/officeDocument/2006/relationships" r:id="rId4"/>
          </a:graphicData>
        </a:graphic>
      </p:graphicFrame>
      <p:sp>
        <p:nvSpPr>
          <p:cNvPr id="2" name="Circular Arrow 1"/>
          <p:cNvSpPr/>
          <p:nvPr/>
        </p:nvSpPr>
        <p:spPr>
          <a:xfrm rot="15136556">
            <a:off x="3235386" y="2660916"/>
            <a:ext cx="2019172" cy="1954500"/>
          </a:xfrm>
          <a:prstGeom prst="circularArrow">
            <a:avLst>
              <a:gd name="adj1" fmla="val 12500"/>
              <a:gd name="adj2" fmla="val 1142319"/>
              <a:gd name="adj3" fmla="val 20457681"/>
              <a:gd name="adj4" fmla="val 4950525"/>
              <a:gd name="adj5" fmla="val 1250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049064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Rectangle 1"/>
          <p:cNvSpPr>
            <a:spLocks noChangeArrowheads="1"/>
          </p:cNvSpPr>
          <p:nvPr/>
        </p:nvSpPr>
        <p:spPr bwMode="auto">
          <a:xfrm>
            <a:off x="0" y="1000125"/>
            <a:ext cx="4714875" cy="2571750"/>
          </a:xfrm>
          <a:prstGeom prst="rect">
            <a:avLst/>
          </a:prstGeom>
          <a:noFill/>
          <a:ln w="9525">
            <a:noFill/>
            <a:miter lim="800000"/>
            <a:headEnd/>
            <a:tailEnd/>
          </a:ln>
          <a:effectLst/>
        </p:spPr>
        <p:txBody>
          <a:bodyPr lIns="36000" tIns="36000" rIns="36000" bIns="36000"/>
          <a:lstStyle/>
          <a:p>
            <a:pPr marL="177800">
              <a:buClr>
                <a:srgbClr val="006600"/>
              </a:buClr>
              <a:tabLst>
                <a:tab pos="2962275" algn="l"/>
              </a:tabLst>
              <a:defRPr/>
            </a:pPr>
            <a:r>
              <a:rPr lang="en-US" sz="1600" b="1" dirty="0">
                <a:solidFill>
                  <a:srgbClr val="006600"/>
                </a:solidFill>
                <a:ea typeface="Calibri" pitchFamily="34" charset="0"/>
              </a:rPr>
              <a:t>M&amp;E system: </a:t>
            </a:r>
            <a:r>
              <a:rPr lang="en-US" sz="1600" dirty="0">
                <a:solidFill>
                  <a:schemeClr val="accent4">
                    <a:lumMod val="75000"/>
                  </a:schemeClr>
                </a:solidFill>
                <a:ea typeface="Calibri" pitchFamily="34" charset="0"/>
              </a:rPr>
              <a:t>To be developed and agreed upon with all partners = a key task at Regional Inception Workshops. </a:t>
            </a:r>
          </a:p>
          <a:p>
            <a:pPr marL="177800">
              <a:spcBef>
                <a:spcPts val="600"/>
              </a:spcBef>
              <a:buClr>
                <a:srgbClr val="006600"/>
              </a:buClr>
              <a:defRPr/>
            </a:pPr>
            <a:r>
              <a:rPr lang="en-US" sz="1600" b="1" dirty="0">
                <a:solidFill>
                  <a:srgbClr val="006600"/>
                </a:solidFill>
                <a:ea typeface="Calibri" pitchFamily="34" charset="0"/>
              </a:rPr>
              <a:t>Approach: </a:t>
            </a:r>
            <a:r>
              <a:rPr lang="en-US" sz="1600" dirty="0">
                <a:solidFill>
                  <a:schemeClr val="accent4">
                    <a:lumMod val="75000"/>
                  </a:schemeClr>
                </a:solidFill>
                <a:ea typeface="Calibri" pitchFamily="34" charset="0"/>
              </a:rPr>
              <a:t>Impact pathways will be analyzed to ensure that annual plans include intermediate measurable indicators of progress and milestones along the R&amp;D continuum. </a:t>
            </a:r>
          </a:p>
          <a:p>
            <a:pPr marL="177800">
              <a:spcBef>
                <a:spcPts val="600"/>
              </a:spcBef>
              <a:buClr>
                <a:srgbClr val="006600"/>
              </a:buClr>
              <a:defRPr/>
            </a:pPr>
            <a:r>
              <a:rPr lang="en-US" sz="1600" dirty="0">
                <a:solidFill>
                  <a:schemeClr val="accent4">
                    <a:lumMod val="75000"/>
                  </a:schemeClr>
                </a:solidFill>
                <a:ea typeface="Calibri" pitchFamily="34" charset="0"/>
              </a:rPr>
              <a:t>M&amp;E will include evaluation of economic, environmental and social indicators</a:t>
            </a:r>
          </a:p>
        </p:txBody>
      </p:sp>
      <p:pic>
        <p:nvPicPr>
          <p:cNvPr id="21507" name="Picture 1"/>
          <p:cNvPicPr>
            <a:picLocks noChangeAspect="1" noChangeArrowheads="1"/>
          </p:cNvPicPr>
          <p:nvPr/>
        </p:nvPicPr>
        <p:blipFill>
          <a:blip r:embed="rId3" cstate="print"/>
          <a:srcRect/>
          <a:stretch>
            <a:fillRect/>
          </a:stretch>
        </p:blipFill>
        <p:spPr bwMode="auto">
          <a:xfrm>
            <a:off x="4797425" y="785813"/>
            <a:ext cx="4346575" cy="2879725"/>
          </a:xfrm>
          <a:prstGeom prst="rect">
            <a:avLst/>
          </a:prstGeom>
          <a:noFill/>
          <a:ln w="9525">
            <a:noFill/>
            <a:miter lim="800000"/>
            <a:headEnd/>
            <a:tailEnd/>
          </a:ln>
        </p:spPr>
      </p:pic>
      <p:sp>
        <p:nvSpPr>
          <p:cNvPr id="21508" name="Rectangle 3"/>
          <p:cNvSpPr>
            <a:spLocks noChangeArrowheads="1"/>
          </p:cNvSpPr>
          <p:nvPr/>
        </p:nvSpPr>
        <p:spPr bwMode="auto">
          <a:xfrm>
            <a:off x="928688" y="214313"/>
            <a:ext cx="7358062" cy="523875"/>
          </a:xfrm>
          <a:prstGeom prst="rect">
            <a:avLst/>
          </a:prstGeom>
          <a:noFill/>
          <a:ln w="9525">
            <a:noFill/>
            <a:miter lim="800000"/>
            <a:headEnd/>
            <a:tailEnd/>
          </a:ln>
        </p:spPr>
        <p:txBody>
          <a:bodyPr>
            <a:spAutoFit/>
          </a:bodyPr>
          <a:lstStyle/>
          <a:p>
            <a:pPr algn="ctr">
              <a:buClr>
                <a:srgbClr val="006600"/>
              </a:buClr>
            </a:pPr>
            <a:r>
              <a:rPr lang="en-GB" sz="2800" b="1">
                <a:solidFill>
                  <a:srgbClr val="008000"/>
                </a:solidFill>
              </a:rPr>
              <a:t>M&amp;E framework, performance indicators</a:t>
            </a:r>
            <a:endParaRPr lang="en-US" sz="2800" b="1">
              <a:solidFill>
                <a:srgbClr val="008000"/>
              </a:solidFill>
            </a:endParaRPr>
          </a:p>
        </p:txBody>
      </p:sp>
      <p:cxnSp>
        <p:nvCxnSpPr>
          <p:cNvPr id="5" name="Straight Connector 4"/>
          <p:cNvCxnSpPr/>
          <p:nvPr/>
        </p:nvCxnSpPr>
        <p:spPr>
          <a:xfrm>
            <a:off x="0" y="785813"/>
            <a:ext cx="9144000" cy="0"/>
          </a:xfrm>
          <a:prstGeom prst="line">
            <a:avLst/>
          </a:prstGeom>
          <a:ln w="38100">
            <a:solidFill>
              <a:srgbClr val="0066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0" y="3500438"/>
            <a:ext cx="9144000" cy="2811462"/>
          </a:xfrm>
          <a:prstGeom prst="rect">
            <a:avLst/>
          </a:prstGeom>
          <a:noFill/>
        </p:spPr>
        <p:txBody>
          <a:bodyPr>
            <a:spAutoFit/>
          </a:bodyPr>
          <a:lstStyle/>
          <a:p>
            <a:pPr marL="177800">
              <a:buClr>
                <a:srgbClr val="006600"/>
              </a:buClr>
              <a:defRPr/>
            </a:pPr>
            <a:r>
              <a:rPr lang="en-US" sz="1600" b="1" dirty="0">
                <a:solidFill>
                  <a:srgbClr val="006600"/>
                </a:solidFill>
                <a:ea typeface="Calibri" pitchFamily="34" charset="0"/>
              </a:rPr>
              <a:t>Performance indicators: </a:t>
            </a:r>
          </a:p>
          <a:p>
            <a:pPr marL="450850" indent="-273050">
              <a:buClr>
                <a:srgbClr val="006600"/>
              </a:buClr>
              <a:buFont typeface="Courier New" pitchFamily="49" charset="0"/>
              <a:buChar char="o"/>
              <a:defRPr/>
            </a:pPr>
            <a:r>
              <a:rPr lang="en-US" sz="1600" dirty="0">
                <a:solidFill>
                  <a:schemeClr val="accent4">
                    <a:lumMod val="75000"/>
                  </a:schemeClr>
                </a:solidFill>
                <a:ea typeface="Calibri" pitchFamily="34" charset="0"/>
              </a:rPr>
              <a:t>agricultural productivity; production system stability</a:t>
            </a:r>
          </a:p>
          <a:p>
            <a:pPr marL="450850" indent="-273050">
              <a:buClr>
                <a:srgbClr val="006600"/>
              </a:buClr>
              <a:buFont typeface="Courier New" pitchFamily="49" charset="0"/>
              <a:buChar char="o"/>
              <a:defRPr/>
            </a:pPr>
            <a:r>
              <a:rPr lang="en-US" sz="1600" dirty="0">
                <a:solidFill>
                  <a:srgbClr val="993300"/>
                </a:solidFill>
                <a:ea typeface="Calibri" pitchFamily="34" charset="0"/>
              </a:rPr>
              <a:t>rural livelihoods: income, nutrition, welfare</a:t>
            </a:r>
          </a:p>
          <a:p>
            <a:pPr marL="450850" indent="-273050">
              <a:buClr>
                <a:srgbClr val="006600"/>
              </a:buClr>
              <a:buFont typeface="Courier New" pitchFamily="49" charset="0"/>
              <a:buChar char="o"/>
              <a:defRPr/>
            </a:pPr>
            <a:r>
              <a:rPr lang="en-US" sz="1600" dirty="0">
                <a:solidFill>
                  <a:schemeClr val="accent4">
                    <a:lumMod val="75000"/>
                  </a:schemeClr>
                </a:solidFill>
                <a:ea typeface="Calibri" pitchFamily="34" charset="0"/>
              </a:rPr>
              <a:t>bio-geophysical indicators: biodiversity, soil and water parameters</a:t>
            </a:r>
          </a:p>
          <a:p>
            <a:pPr marL="450850" indent="-273050">
              <a:buClr>
                <a:srgbClr val="006600"/>
              </a:buClr>
              <a:buFont typeface="Courier New" pitchFamily="49" charset="0"/>
              <a:buChar char="o"/>
              <a:defRPr/>
            </a:pPr>
            <a:r>
              <a:rPr lang="en-US" sz="1600" dirty="0">
                <a:solidFill>
                  <a:srgbClr val="993300"/>
                </a:solidFill>
                <a:ea typeface="Calibri" pitchFamily="34" charset="0"/>
              </a:rPr>
              <a:t>number/gender of users of products</a:t>
            </a:r>
          </a:p>
          <a:p>
            <a:pPr marL="450850" indent="-273050">
              <a:buClr>
                <a:srgbClr val="006600"/>
              </a:buClr>
              <a:buFont typeface="Courier New" pitchFamily="49" charset="0"/>
              <a:buChar char="o"/>
              <a:defRPr/>
            </a:pPr>
            <a:r>
              <a:rPr lang="en-US" sz="1600" dirty="0">
                <a:solidFill>
                  <a:schemeClr val="accent4">
                    <a:lumMod val="75000"/>
                  </a:schemeClr>
                </a:solidFill>
                <a:ea typeface="Calibri" pitchFamily="34" charset="0"/>
              </a:rPr>
              <a:t>participants in capacity strengthening</a:t>
            </a:r>
          </a:p>
          <a:p>
            <a:pPr marL="450850" indent="-273050">
              <a:buClr>
                <a:srgbClr val="006600"/>
              </a:buClr>
              <a:buFont typeface="Courier New" pitchFamily="49" charset="0"/>
              <a:buChar char="o"/>
              <a:defRPr/>
            </a:pPr>
            <a:r>
              <a:rPr lang="en-US" sz="1600" dirty="0">
                <a:solidFill>
                  <a:srgbClr val="993300"/>
                </a:solidFill>
                <a:ea typeface="Calibri" pitchFamily="34" charset="0"/>
              </a:rPr>
              <a:t>policy advisories and policy-makers reached, etc. </a:t>
            </a:r>
          </a:p>
          <a:p>
            <a:pPr marL="177800">
              <a:spcBef>
                <a:spcPts val="1000"/>
              </a:spcBef>
              <a:buClr>
                <a:srgbClr val="006600"/>
              </a:buClr>
              <a:defRPr/>
            </a:pPr>
            <a:r>
              <a:rPr lang="en-US" sz="1600" b="1" dirty="0">
                <a:solidFill>
                  <a:srgbClr val="006600"/>
                </a:solidFill>
                <a:ea typeface="Calibri" pitchFamily="34" charset="0"/>
              </a:rPr>
              <a:t>The </a:t>
            </a:r>
            <a:r>
              <a:rPr lang="en-US" sz="1600" b="1">
                <a:solidFill>
                  <a:srgbClr val="006600"/>
                </a:solidFill>
                <a:ea typeface="Calibri" pitchFamily="34" charset="0"/>
              </a:rPr>
              <a:t>development of International </a:t>
            </a:r>
            <a:r>
              <a:rPr lang="en-US" sz="1600" b="1" dirty="0">
                <a:solidFill>
                  <a:srgbClr val="006600"/>
                </a:solidFill>
                <a:ea typeface="Calibri" pitchFamily="34" charset="0"/>
              </a:rPr>
              <a:t>Public Goods at various scales will be an important performance indicator;</a:t>
            </a:r>
            <a:endParaRPr lang="en-US" sz="1600" dirty="0">
              <a:solidFill>
                <a:schemeClr val="accent4">
                  <a:lumMod val="75000"/>
                </a:schemeClr>
              </a:solidFill>
              <a:ea typeface="Calibri" pitchFamily="34" charset="0"/>
            </a:endParaRPr>
          </a:p>
          <a:p>
            <a:pPr marL="177800">
              <a:spcBef>
                <a:spcPts val="1000"/>
              </a:spcBef>
              <a:buClr>
                <a:srgbClr val="006600"/>
              </a:buClr>
              <a:defRPr/>
            </a:pPr>
            <a:r>
              <a:rPr lang="en-US" sz="1600" b="1" dirty="0">
                <a:solidFill>
                  <a:srgbClr val="006600"/>
                </a:solidFill>
                <a:ea typeface="Calibri" pitchFamily="34" charset="0"/>
              </a:rPr>
              <a:t>Participatory approach: </a:t>
            </a:r>
            <a:r>
              <a:rPr lang="en-US" sz="1600" dirty="0">
                <a:solidFill>
                  <a:schemeClr val="accent4">
                    <a:lumMod val="75000"/>
                  </a:schemeClr>
                </a:solidFill>
                <a:ea typeface="Calibri" pitchFamily="34" charset="0"/>
              </a:rPr>
              <a:t>M&amp;E and performance assessment will use a participatory approach </a:t>
            </a:r>
          </a:p>
        </p:txBody>
      </p:sp>
    </p:spTree>
    <p:extLst>
      <p:ext uri="{BB962C8B-B14F-4D97-AF65-F5344CB8AC3E}">
        <p14:creationId xmlns:p14="http://schemas.microsoft.com/office/powerpoint/2010/main" val="2091326764"/>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The way forward</a:t>
            </a:r>
            <a:endParaRPr lang="it-IT" sz="44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50</a:t>
            </a:fld>
            <a:endParaRPr lang="en-US">
              <a:solidFill>
                <a:prstClr val="black">
                  <a:tint val="75000"/>
                </a:prstClr>
              </a:solidFill>
            </a:endParaRPr>
          </a:p>
        </p:txBody>
      </p:sp>
      <p:sp>
        <p:nvSpPr>
          <p:cNvPr id="2" name="TextBox 1"/>
          <p:cNvSpPr txBox="1"/>
          <p:nvPr/>
        </p:nvSpPr>
        <p:spPr>
          <a:xfrm>
            <a:off x="761999" y="1752600"/>
            <a:ext cx="7563289" cy="4893647"/>
          </a:xfrm>
          <a:prstGeom prst="rect">
            <a:avLst/>
          </a:prstGeom>
          <a:noFill/>
        </p:spPr>
        <p:txBody>
          <a:bodyPr wrap="none" rtlCol="0">
            <a:spAutoFit/>
          </a:bodyPr>
          <a:lstStyle/>
          <a:p>
            <a:r>
              <a:rPr lang="en-US" sz="2400" dirty="0" smtClean="0"/>
              <a:t>Build on what we have:</a:t>
            </a:r>
          </a:p>
          <a:p>
            <a:r>
              <a:rPr lang="en-US" sz="2400" dirty="0"/>
              <a:t>	</a:t>
            </a:r>
            <a:r>
              <a:rPr lang="en-US" sz="2400" dirty="0" smtClean="0"/>
              <a:t>IDOs</a:t>
            </a:r>
          </a:p>
          <a:p>
            <a:r>
              <a:rPr lang="en-US" sz="2400" dirty="0"/>
              <a:t>	</a:t>
            </a:r>
            <a:r>
              <a:rPr lang="en-US" sz="2400" dirty="0" smtClean="0"/>
              <a:t>Flagship projects</a:t>
            </a:r>
          </a:p>
          <a:p>
            <a:r>
              <a:rPr lang="en-US" sz="2400" dirty="0"/>
              <a:t>	</a:t>
            </a:r>
            <a:r>
              <a:rPr lang="en-US" sz="2400" dirty="0" smtClean="0"/>
              <a:t>Unit of Analysis (ALS)</a:t>
            </a:r>
          </a:p>
          <a:p>
            <a:r>
              <a:rPr lang="en-US" sz="2400" dirty="0"/>
              <a:t>	</a:t>
            </a:r>
            <a:endParaRPr lang="en-US" sz="2400" dirty="0" smtClean="0"/>
          </a:p>
          <a:p>
            <a:r>
              <a:rPr lang="en-US" sz="2400" dirty="0" smtClean="0"/>
              <a:t>Identify the threats and opportunities</a:t>
            </a:r>
          </a:p>
          <a:p>
            <a:r>
              <a:rPr lang="en-US" sz="2400" dirty="0" smtClean="0"/>
              <a:t>Define the R4D agenda and </a:t>
            </a:r>
            <a:r>
              <a:rPr lang="en-US" sz="2400" dirty="0" err="1" smtClean="0"/>
              <a:t>ToC</a:t>
            </a:r>
            <a:r>
              <a:rPr lang="en-US" sz="2400" dirty="0" smtClean="0"/>
              <a:t> pathway</a:t>
            </a:r>
          </a:p>
          <a:p>
            <a:r>
              <a:rPr lang="en-US" sz="2400" dirty="0" smtClean="0"/>
              <a:t>Identify or generate pipeline (phases)</a:t>
            </a:r>
          </a:p>
          <a:p>
            <a:r>
              <a:rPr lang="en-US" sz="2400" dirty="0" smtClean="0"/>
              <a:t>Define research portfolio and compare with status quo</a:t>
            </a:r>
          </a:p>
          <a:p>
            <a:r>
              <a:rPr lang="en-US" sz="2400" dirty="0" smtClean="0"/>
              <a:t>Look for common ground and synergies</a:t>
            </a:r>
          </a:p>
          <a:p>
            <a:r>
              <a:rPr lang="en-US" sz="2400" dirty="0" smtClean="0"/>
              <a:t>Address cross cutting issues </a:t>
            </a:r>
          </a:p>
          <a:p>
            <a:endParaRPr lang="en-US" sz="2400" dirty="0" smtClean="0"/>
          </a:p>
          <a:p>
            <a:endParaRPr lang="en-US" sz="2400" dirty="0"/>
          </a:p>
        </p:txBody>
      </p:sp>
    </p:spTree>
    <p:extLst>
      <p:ext uri="{BB962C8B-B14F-4D97-AF65-F5344CB8AC3E}">
        <p14:creationId xmlns:p14="http://schemas.microsoft.com/office/powerpoint/2010/main" val="246029068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11"/>
          <p:cNvSpPr>
            <a:spLocks noChangeArrowheads="1"/>
          </p:cNvSpPr>
          <p:nvPr/>
        </p:nvSpPr>
        <p:spPr bwMode="auto">
          <a:xfrm>
            <a:off x="358775" y="228600"/>
            <a:ext cx="7772400" cy="762000"/>
          </a:xfrm>
          <a:prstGeom prst="rect">
            <a:avLst/>
          </a:prstGeom>
          <a:noFill/>
          <a:ln w="9525">
            <a:noFill/>
            <a:miter lim="800000"/>
            <a:headEnd/>
            <a:tailEnd/>
          </a:ln>
        </p:spPr>
        <p:txBody>
          <a:bodyPr wrap="none" lIns="0" tIns="0" rIns="0" bIns="0" anchor="ctr"/>
          <a:lstStyle/>
          <a:p>
            <a:pPr defTabSz="914400"/>
            <a:r>
              <a:rPr lang="it-IT" sz="3600" b="1">
                <a:solidFill>
                  <a:prstClr val="white"/>
                </a:solidFill>
              </a:rPr>
              <a:t>Title</a:t>
            </a:r>
            <a:endParaRPr lang="it-IT" sz="4400">
              <a:solidFill>
                <a:srgbClr val="1F497D"/>
              </a:solidFill>
            </a:endParaRPr>
          </a:p>
        </p:txBody>
      </p:sp>
      <p:pic>
        <p:nvPicPr>
          <p:cNvPr id="3078" name="Picture 7" descr="C:\Users\DIABLO\Desktop\Banner.jpg"/>
          <p:cNvPicPr>
            <a:picLocks noChangeAspect="1" noChangeArrowheads="1"/>
          </p:cNvPicPr>
          <p:nvPr/>
        </p:nvPicPr>
        <p:blipFill>
          <a:blip r:embed="rId3"/>
          <a:srcRect/>
          <a:stretch>
            <a:fillRect/>
          </a:stretch>
        </p:blipFill>
        <p:spPr bwMode="auto">
          <a:xfrm>
            <a:off x="0" y="0"/>
            <a:ext cx="9144000" cy="1258888"/>
          </a:xfrm>
          <a:prstGeom prst="rect">
            <a:avLst/>
          </a:prstGeom>
          <a:noFill/>
          <a:ln w="9525">
            <a:noFill/>
            <a:miter lim="800000"/>
            <a:headEnd/>
            <a:tailEnd/>
          </a:ln>
        </p:spPr>
      </p:pic>
      <p:sp>
        <p:nvSpPr>
          <p:cNvPr id="8" name="Rectangle 6"/>
          <p:cNvSpPr>
            <a:spLocks noChangeArrowheads="1"/>
          </p:cNvSpPr>
          <p:nvPr/>
        </p:nvSpPr>
        <p:spPr bwMode="auto">
          <a:xfrm>
            <a:off x="358775" y="297180"/>
            <a:ext cx="7772400" cy="685800"/>
          </a:xfrm>
          <a:prstGeom prst="rect">
            <a:avLst/>
          </a:prstGeom>
          <a:noFill/>
          <a:ln w="9525">
            <a:noFill/>
            <a:miter lim="800000"/>
            <a:headEnd/>
            <a:tailEnd/>
          </a:ln>
        </p:spPr>
        <p:txBody>
          <a:bodyPr wrap="none" lIns="0" tIns="0" rIns="0" bIns="0" anchor="ctr"/>
          <a:lstStyle/>
          <a:p>
            <a:pPr algn="ctr" defTabSz="914400"/>
            <a:r>
              <a:rPr lang="it-IT" sz="4400" dirty="0" smtClean="0">
                <a:solidFill>
                  <a:prstClr val="white"/>
                </a:solidFill>
              </a:rPr>
              <a:t>Why are we here</a:t>
            </a:r>
            <a:endParaRPr lang="it-IT" sz="4400" dirty="0">
              <a:solidFill>
                <a:srgbClr val="1F497D"/>
              </a:solidFill>
            </a:endParaRPr>
          </a:p>
        </p:txBody>
      </p:sp>
      <p:sp>
        <p:nvSpPr>
          <p:cNvPr id="3" name="Slide Number Placeholder 2"/>
          <p:cNvSpPr>
            <a:spLocks noGrp="1"/>
          </p:cNvSpPr>
          <p:nvPr>
            <p:ph type="sldNum" sz="quarter" idx="12"/>
          </p:nvPr>
        </p:nvSpPr>
        <p:spPr/>
        <p:txBody>
          <a:bodyPr/>
          <a:lstStyle/>
          <a:p>
            <a:fld id="{61DFB818-E7A9-4333-9D64-4E1C3B35B793}" type="slidenum">
              <a:rPr lang="en-US" smtClean="0">
                <a:solidFill>
                  <a:prstClr val="black">
                    <a:tint val="75000"/>
                  </a:prstClr>
                </a:solidFill>
              </a:rPr>
              <a:pPr/>
              <a:t>51</a:t>
            </a:fld>
            <a:endParaRPr lang="en-US">
              <a:solidFill>
                <a:prstClr val="black">
                  <a:tint val="75000"/>
                </a:prstClr>
              </a:solidFill>
            </a:endParaRPr>
          </a:p>
        </p:txBody>
      </p:sp>
      <p:sp>
        <p:nvSpPr>
          <p:cNvPr id="2" name="TextBox 1"/>
          <p:cNvSpPr txBox="1"/>
          <p:nvPr/>
        </p:nvSpPr>
        <p:spPr>
          <a:xfrm>
            <a:off x="244469" y="1447800"/>
            <a:ext cx="8655062" cy="7294305"/>
          </a:xfrm>
          <a:prstGeom prst="rect">
            <a:avLst/>
          </a:prstGeom>
          <a:noFill/>
        </p:spPr>
        <p:txBody>
          <a:bodyPr wrap="none" rtlCol="0">
            <a:spAutoFit/>
          </a:bodyPr>
          <a:lstStyle/>
          <a:p>
            <a:pPr marL="742950" indent="-742950">
              <a:buAutoNum type="arabicPeriod"/>
            </a:pPr>
            <a:r>
              <a:rPr lang="en-US" sz="3600" dirty="0" smtClean="0"/>
              <a:t>To see what science is on-going</a:t>
            </a:r>
          </a:p>
          <a:p>
            <a:pPr marL="742950" indent="-742950">
              <a:buAutoNum type="arabicPeriod"/>
            </a:pPr>
            <a:r>
              <a:rPr lang="en-US" sz="3600" dirty="0" smtClean="0"/>
              <a:t>To see how what issues it addresses</a:t>
            </a:r>
          </a:p>
          <a:p>
            <a:pPr marL="742950" indent="-742950">
              <a:buAutoNum type="arabicPeriod"/>
            </a:pPr>
            <a:r>
              <a:rPr lang="en-US" sz="3600" dirty="0" smtClean="0"/>
              <a:t>To see the R4D partnership</a:t>
            </a:r>
          </a:p>
          <a:p>
            <a:pPr marL="742950" indent="-742950">
              <a:buAutoNum type="arabicPeriod"/>
            </a:pPr>
            <a:r>
              <a:rPr lang="en-US" sz="3600" dirty="0" smtClean="0"/>
              <a:t>To see how it will deliver on IDOs</a:t>
            </a:r>
          </a:p>
          <a:p>
            <a:pPr marL="742950" indent="-742950">
              <a:buAutoNum type="arabicPeriod"/>
            </a:pPr>
            <a:r>
              <a:rPr lang="en-US" sz="3600" dirty="0" smtClean="0"/>
              <a:t>To identify research portfolio gaps</a:t>
            </a:r>
          </a:p>
          <a:p>
            <a:pPr marL="742950" indent="-742950">
              <a:buAutoNum type="arabicPeriod"/>
            </a:pPr>
            <a:r>
              <a:rPr lang="en-US" sz="3600" dirty="0" smtClean="0"/>
              <a:t>To see the common thread and cross </a:t>
            </a:r>
          </a:p>
          <a:p>
            <a:r>
              <a:rPr lang="en-US" sz="3600" dirty="0"/>
              <a:t>	</a:t>
            </a:r>
            <a:r>
              <a:rPr lang="en-US" sz="3600" dirty="0" smtClean="0"/>
              <a:t>cutting issues among Flagships</a:t>
            </a:r>
          </a:p>
          <a:p>
            <a:pPr marL="742950" indent="-742950">
              <a:buAutoNum type="arabicPeriod" startAt="7"/>
            </a:pPr>
            <a:r>
              <a:rPr lang="en-US" sz="3600" dirty="0" smtClean="0"/>
              <a:t>To get a holistic view on where DS is</a:t>
            </a:r>
          </a:p>
          <a:p>
            <a:r>
              <a:rPr lang="en-US" sz="3600" dirty="0"/>
              <a:t>	</a:t>
            </a:r>
            <a:r>
              <a:rPr lang="en-US" sz="3600" dirty="0" smtClean="0"/>
              <a:t>going and for whom</a:t>
            </a:r>
          </a:p>
          <a:p>
            <a:pPr lvl="1"/>
            <a:endParaRPr lang="en-US" sz="3600" dirty="0"/>
          </a:p>
          <a:p>
            <a:pPr lvl="1"/>
            <a:endParaRPr lang="en-US" sz="3600" dirty="0" smtClean="0"/>
          </a:p>
          <a:p>
            <a:pPr marL="742950" indent="-742950">
              <a:buAutoNum type="arabicPeriod"/>
            </a:pPr>
            <a:endParaRPr lang="en-US" sz="3600" dirty="0" smtClean="0"/>
          </a:p>
          <a:p>
            <a:pPr marL="742950" indent="-742950">
              <a:buAutoNum type="arabicPeriod"/>
            </a:pPr>
            <a:endParaRPr lang="en-US" sz="3600" dirty="0" smtClean="0"/>
          </a:p>
        </p:txBody>
      </p:sp>
    </p:spTree>
    <p:extLst>
      <p:ext uri="{BB962C8B-B14F-4D97-AF65-F5344CB8AC3E}">
        <p14:creationId xmlns:p14="http://schemas.microsoft.com/office/powerpoint/2010/main" val="2460290680"/>
      </p:ext>
    </p:extLst>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_rels/them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_rels/them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theme1.xml><?xml version="1.0" encoding="utf-8"?>
<a:theme xmlns:a="http://schemas.openxmlformats.org/drawingml/2006/main" name="Presentazione vuota">
  <a:themeElements>
    <a:clrScheme name="Presentazione vuo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esentazione vuota">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1200" b="0" i="0" u="none" strike="noStrike" cap="none" normalizeH="0" baseline="0" smtClean="0">
            <a:ln>
              <a:noFill/>
            </a:ln>
            <a:solidFill>
              <a:schemeClr val="tx1"/>
            </a:solidFill>
            <a:effectLst/>
            <a:latin typeface="Arial" charset="0"/>
            <a:ea typeface="ＭＳ Ｐゴシック" pitchFamily="28"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1200" b="0" i="0" u="none" strike="noStrike" cap="none" normalizeH="0" baseline="0" smtClean="0">
            <a:ln>
              <a:noFill/>
            </a:ln>
            <a:solidFill>
              <a:schemeClr val="tx1"/>
            </a:solidFill>
            <a:effectLst/>
            <a:latin typeface="Arial" charset="0"/>
            <a:ea typeface="ＭＳ Ｐゴシック" pitchFamily="28" charset="-128"/>
          </a:defRPr>
        </a:defPPr>
      </a:lstStyle>
    </a:lnDef>
  </a:objectDefaults>
  <a:extraClrSchemeLst>
    <a:extraClrScheme>
      <a:clrScheme name="Presentazione vuo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zione vuo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zione vuo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zione vuo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zione vuo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zione vuo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zione vuota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zione vuo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zione vuo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zione vuo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zione vuo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zione vuo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_Default Design">
  <a:themeElements>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C269"/>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FFFF00"/>
            </a:solidFill>
            <a:effectLst/>
            <a:latin typeface="Arial" charset="0"/>
            <a:cs typeface="Arial" charset="0"/>
          </a:defRPr>
        </a:defPPr>
      </a:lstStyle>
    </a:spDef>
    <a:lnDef>
      <a:spPr bwMode="auto">
        <a:xfrm>
          <a:off x="0" y="0"/>
          <a:ext cx="1" cy="1"/>
        </a:xfrm>
        <a:custGeom>
          <a:avLst/>
          <a:gdLst/>
          <a:ahLst/>
          <a:cxnLst/>
          <a:rect l="0" t="0" r="0" b="0"/>
          <a:pathLst/>
        </a:custGeom>
        <a:solidFill>
          <a:srgbClr val="FFC269"/>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FFFF00"/>
            </a:solidFill>
            <a:effectLst/>
            <a:latin typeface="Arial" charset="0"/>
            <a:cs typeface="Arial" charset="0"/>
          </a:defRPr>
        </a:defPPr>
      </a:lstStyle>
    </a:lnDef>
  </a:objectDefaults>
  <a:extraClrSchemeLst>
    <a:extraClrScheme>
      <a:clrScheme name="2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Venture">
  <a:themeElements>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1_Venture">
  <a:themeElements>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2_Venture">
  <a:themeElements>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majorFont>
      <a:minorFont>
        <a:latin typeface="Calisto MT"/>
        <a:ea typeface=""/>
        <a:cs typeface=""/>
        <a:font script="Jpan" typeface="ＭＳ Ｐ明朝"/>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4164</TotalTime>
  <Words>3003</Words>
  <Application>Microsoft Office PowerPoint</Application>
  <PresentationFormat>On-screen Show (4:3)</PresentationFormat>
  <Paragraphs>600</Paragraphs>
  <Slides>51</Slides>
  <Notes>26</Notes>
  <HiddenSlides>0</HiddenSlides>
  <MMClips>0</MMClips>
  <ScaleCrop>false</ScaleCrop>
  <HeadingPairs>
    <vt:vector size="6" baseType="variant">
      <vt:variant>
        <vt:lpstr>Theme</vt:lpstr>
      </vt:variant>
      <vt:variant>
        <vt:i4>5</vt:i4>
      </vt:variant>
      <vt:variant>
        <vt:lpstr>Embedded OLE Servers</vt:lpstr>
      </vt:variant>
      <vt:variant>
        <vt:i4>2</vt:i4>
      </vt:variant>
      <vt:variant>
        <vt:lpstr>Slide Titles</vt:lpstr>
      </vt:variant>
      <vt:variant>
        <vt:i4>51</vt:i4>
      </vt:variant>
    </vt:vector>
  </HeadingPairs>
  <TitlesOfParts>
    <vt:vector size="58" baseType="lpstr">
      <vt:lpstr>Presentazione vuota</vt:lpstr>
      <vt:lpstr>4_Default Design</vt:lpstr>
      <vt:lpstr>Venture</vt:lpstr>
      <vt:lpstr>1_Venture</vt:lpstr>
      <vt:lpstr>2_Venture</vt:lpstr>
      <vt:lpstr>Photo Editor Photo</vt:lpstr>
      <vt:lpstr>Image</vt:lpstr>
      <vt:lpstr>PowerPoint Presentation</vt:lpstr>
      <vt:lpstr>PowerPoint Presentation</vt:lpstr>
      <vt:lpstr>PowerPoint Presentation</vt:lpstr>
      <vt:lpstr>PowerPoint Presentation</vt:lpstr>
      <vt:lpstr>The Dry Areas =  Fragile Eco-systems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Gender Matters in Agroecosystems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Impacts from IDOs</vt:lpstr>
      <vt:lpstr>Impact More resilient livelihoods for vulnerable households in marginal areas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From POWB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zzzzzzz yyyyyyyyyyy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zzzzzzz yyyyyyyyyyy</dc:creator>
  <cp:lastModifiedBy>dell</cp:lastModifiedBy>
  <cp:revision>76</cp:revision>
  <dcterms:created xsi:type="dcterms:W3CDTF">2013-05-12T07:40:16Z</dcterms:created>
  <dcterms:modified xsi:type="dcterms:W3CDTF">2014-07-04T18:49:02Z</dcterms:modified>
</cp:coreProperties>
</file>