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322" r:id="rId2"/>
    <p:sldId id="324" r:id="rId3"/>
  </p:sldIdLst>
  <p:sldSz cx="9144000" cy="6858000" type="screen4x3"/>
  <p:notesSz cx="7010400" cy="9296400"/>
  <p:custShowLst>
    <p:custShow name="Custom Show 1" id="0">
      <p:sldLst/>
    </p:custShow>
  </p:custShowLst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7097694-3F42-45CA-B46B-57C0DEFCA765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43F64BE-5053-4895-8545-F0E8A1D92E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022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1C3744-9510-4A71-9192-E9ACC224C853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C75EC0F-4163-43D6-94D4-EA5AD8053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441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66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99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63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27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53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8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36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02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65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79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92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C3C41-C2D5-45B0-B76F-83426C3EDFCE}" type="datetimeFigureOut">
              <a:rPr lang="en-US" smtClean="0"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D0078-2C60-43AB-970A-C0F31AA08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818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71" y="2362200"/>
            <a:ext cx="4260052" cy="4265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77"/>
          <a:stretch/>
        </p:blipFill>
        <p:spPr bwMode="auto">
          <a:xfrm>
            <a:off x="413711" y="163286"/>
            <a:ext cx="1901372" cy="2020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12"/>
          <a:stretch/>
        </p:blipFill>
        <p:spPr bwMode="auto">
          <a:xfrm>
            <a:off x="2514600" y="142131"/>
            <a:ext cx="1573342" cy="2063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83423" y="457200"/>
            <a:ext cx="419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HHB 299 </a:t>
            </a:r>
          </a:p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(ICMH 1203)</a:t>
            </a:r>
            <a:endParaRPr lang="en-US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579651"/>
              </p:ext>
            </p:extLst>
          </p:nvPr>
        </p:nvGraphicFramePr>
        <p:xfrm>
          <a:off x="4551521" y="2309617"/>
          <a:ext cx="4384358" cy="3963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3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1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r>
                        <a:rPr lang="en-US" dirty="0" smtClean="0"/>
                        <a:t>XRF Fe (ppm)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73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r>
                        <a:rPr lang="en-US" dirty="0" smtClean="0"/>
                        <a:t>XRF Zn (ppm)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41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9458">
                <a:tc>
                  <a:txBody>
                    <a:bodyPr/>
                    <a:lstStyle/>
                    <a:p>
                      <a:r>
                        <a:rPr lang="en-US" dirty="0" smtClean="0"/>
                        <a:t>Grain yield (t/ha)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3.3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Days to 50% flower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50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5763">
                <a:tc>
                  <a:txBody>
                    <a:bodyPr/>
                    <a:lstStyle/>
                    <a:p>
                      <a:r>
                        <a:rPr lang="en-US" dirty="0" smtClean="0"/>
                        <a:t>Zone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effectLst/>
                        </a:rPr>
                        <a:t>Zone A1, A &amp; B (High Fe &amp; Zn) of Rajasthan, Gujarat, Haryana, Punjab, Delhi, Maharashtra, Tamil Nadu</a:t>
                      </a:r>
                      <a:endParaRPr lang="en-US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995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43400" y="493088"/>
            <a:ext cx="447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FF"/>
                </a:solidFill>
              </a:rPr>
              <a:t>AHB 1200 (ICMH 1202)</a:t>
            </a:r>
            <a:endParaRPr lang="en-US" sz="3200" b="1" dirty="0">
              <a:solidFill>
                <a:srgbClr val="0000FF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212357"/>
              </p:ext>
            </p:extLst>
          </p:nvPr>
        </p:nvGraphicFramePr>
        <p:xfrm>
          <a:off x="4526121" y="2133883"/>
          <a:ext cx="4384358" cy="3963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3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1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r>
                        <a:rPr lang="en-US" dirty="0" smtClean="0"/>
                        <a:t>XRF Fe (ppm)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77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r>
                        <a:rPr lang="en-US" dirty="0" smtClean="0"/>
                        <a:t>XRF Zn (ppm)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39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9458">
                <a:tc>
                  <a:txBody>
                    <a:bodyPr/>
                    <a:lstStyle/>
                    <a:p>
                      <a:r>
                        <a:rPr lang="en-US" dirty="0" smtClean="0"/>
                        <a:t>Grain yield (t/ha)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3.2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Days to 50% flower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47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5763">
                <a:tc>
                  <a:txBody>
                    <a:bodyPr/>
                    <a:lstStyle/>
                    <a:p>
                      <a:r>
                        <a:rPr lang="en-US" dirty="0" smtClean="0"/>
                        <a:t>Zone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Zone A1, A &amp; B (High Fe &amp; Zn) of Rajasthan, Gujarat, Haryana, Punjab, Delhi, Maharashtra, Tamil Nadu</a:t>
                      </a:r>
                      <a:endParaRPr lang="en-US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55" y="92318"/>
            <a:ext cx="2151168" cy="2001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65324"/>
            <a:ext cx="1542018" cy="2055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7"/>
          <a:stretch/>
        </p:blipFill>
        <p:spPr bwMode="auto">
          <a:xfrm>
            <a:off x="145764" y="2552699"/>
            <a:ext cx="4347584" cy="331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770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prism isContent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1741</TotalTime>
  <Words>116</Words>
  <Application>Microsoft Office PowerPoint</Application>
  <PresentationFormat>On-screen Show (4:3)</PresentationFormat>
  <Paragraphs>23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  <vt:variant>
        <vt:lpstr>Custom Shows</vt:lpstr>
      </vt:variant>
      <vt:variant>
        <vt:i4>1</vt:i4>
      </vt:variant>
    </vt:vector>
  </HeadingPairs>
  <TitlesOfParts>
    <vt:vector size="7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Custom Show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Pearl Millet Biofortification Review and Planning Meeting,   23 March 2015, ICRISAT, Patancheru – 502 324</dc:title>
  <dc:creator>Govindaraj, M (ICRISAT-IN)</dc:creator>
  <cp:lastModifiedBy>Govindaraj, M (ICRISAT-IN)</cp:lastModifiedBy>
  <cp:revision>206</cp:revision>
  <cp:lastPrinted>2018-02-20T09:26:34Z</cp:lastPrinted>
  <dcterms:created xsi:type="dcterms:W3CDTF">2015-03-19T08:10:10Z</dcterms:created>
  <dcterms:modified xsi:type="dcterms:W3CDTF">2019-04-30T06:03:42Z</dcterms:modified>
</cp:coreProperties>
</file>