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</p:sldMasterIdLst>
  <p:notesMasterIdLst>
    <p:notesMasterId r:id="rId28"/>
  </p:notesMasterIdLst>
  <p:handoutMasterIdLst>
    <p:handoutMasterId r:id="rId29"/>
  </p:handoutMasterIdLst>
  <p:sldIdLst>
    <p:sldId id="256" r:id="rId2"/>
    <p:sldId id="275" r:id="rId3"/>
    <p:sldId id="299" r:id="rId4"/>
    <p:sldId id="313" r:id="rId5"/>
    <p:sldId id="300" r:id="rId6"/>
    <p:sldId id="284" r:id="rId7"/>
    <p:sldId id="315" r:id="rId8"/>
    <p:sldId id="312" r:id="rId9"/>
    <p:sldId id="314" r:id="rId10"/>
    <p:sldId id="303" r:id="rId11"/>
    <p:sldId id="301" r:id="rId12"/>
    <p:sldId id="305" r:id="rId13"/>
    <p:sldId id="306" r:id="rId14"/>
    <p:sldId id="307" r:id="rId15"/>
    <p:sldId id="304" r:id="rId16"/>
    <p:sldId id="323" r:id="rId17"/>
    <p:sldId id="308" r:id="rId18"/>
    <p:sldId id="321" r:id="rId19"/>
    <p:sldId id="309" r:id="rId20"/>
    <p:sldId id="322" r:id="rId21"/>
    <p:sldId id="310" r:id="rId22"/>
    <p:sldId id="311" r:id="rId23"/>
    <p:sldId id="316" r:id="rId24"/>
    <p:sldId id="317" r:id="rId25"/>
    <p:sldId id="324" r:id="rId26"/>
    <p:sldId id="320" r:id="rId27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EC821C"/>
    <a:srgbClr val="156734"/>
    <a:srgbClr val="156635"/>
    <a:srgbClr val="156834"/>
    <a:srgbClr val="1C1C1C"/>
    <a:srgbClr val="292929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3" autoAdjust="0"/>
    <p:restoredTop sz="93357" autoAdjust="0"/>
  </p:normalViewPr>
  <p:slideViewPr>
    <p:cSldViewPr>
      <p:cViewPr>
        <p:scale>
          <a:sx n="76" d="100"/>
          <a:sy n="76" d="100"/>
        </p:scale>
        <p:origin x="-1116" y="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2922" y="-96"/>
      </p:cViewPr>
      <p:guideLst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2139981-1ED7-4D0D-BF1C-462645B0421D}" type="datetimeFigureOut">
              <a:rPr lang="en-US"/>
              <a:pPr>
                <a:defRPr/>
              </a:pPr>
              <a:t>7/27/2016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07B36C7-BB26-4581-AA19-6E38524BBA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5382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5F1DECA-84F5-4F93-9CA0-F9AB188FD3C1}" type="datetimeFigureOut">
              <a:rPr lang="en-US"/>
              <a:pPr>
                <a:defRPr/>
              </a:pPr>
              <a:t>7/27/2016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33DCD6B-BC30-4BC9-A5E1-29217A0B91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8740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2291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4E9535C-41A7-44C7-AD3F-99F500EEB765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ChangeArrowheads="1"/>
          </p:cNvSpPr>
          <p:nvPr/>
        </p:nvSpPr>
        <p:spPr bwMode="auto">
          <a:xfrm>
            <a:off x="3851275" y="0"/>
            <a:ext cx="29464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7410" name="Rectangle 3"/>
          <p:cNvSpPr>
            <a:spLocks noChangeArrowheads="1"/>
          </p:cNvSpPr>
          <p:nvPr/>
        </p:nvSpPr>
        <p:spPr bwMode="auto">
          <a:xfrm>
            <a:off x="3851275" y="9377363"/>
            <a:ext cx="2946400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 anchor="b"/>
          <a:lstStyle/>
          <a:p>
            <a:pPr algn="r"/>
            <a:r>
              <a:rPr lang="nl-NL" sz="1200">
                <a:latin typeface="Times New Roman" pitchFamily="18" charset="0"/>
              </a:rPr>
              <a:t>4</a:t>
            </a:r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0" y="9377363"/>
            <a:ext cx="2946400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7412" name="Rectangle 5"/>
          <p:cNvSpPr>
            <a:spLocks noChangeArrowheads="1"/>
          </p:cNvSpPr>
          <p:nvPr/>
        </p:nvSpPr>
        <p:spPr bwMode="auto">
          <a:xfrm>
            <a:off x="0" y="0"/>
            <a:ext cx="29464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7413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4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>
              <a:latin typeface="Times New Roman" pitchFamily="18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ChangeArrowheads="1"/>
          </p:cNvSpPr>
          <p:nvPr/>
        </p:nvSpPr>
        <p:spPr bwMode="auto">
          <a:xfrm>
            <a:off x="3851275" y="0"/>
            <a:ext cx="29464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3851275" y="9377363"/>
            <a:ext cx="2946400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 anchor="b"/>
          <a:lstStyle/>
          <a:p>
            <a:pPr algn="r"/>
            <a:r>
              <a:rPr lang="nl-NL" sz="1200">
                <a:latin typeface="Times New Roman" pitchFamily="18" charset="0"/>
              </a:rPr>
              <a:t>4</a:t>
            </a:r>
          </a:p>
        </p:txBody>
      </p:sp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0" y="9377363"/>
            <a:ext cx="2946400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1508" name="Rectangle 5"/>
          <p:cNvSpPr>
            <a:spLocks noChangeArrowheads="1"/>
          </p:cNvSpPr>
          <p:nvPr/>
        </p:nvSpPr>
        <p:spPr bwMode="auto">
          <a:xfrm>
            <a:off x="0" y="0"/>
            <a:ext cx="29464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1509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10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>
              <a:latin typeface="Times New Roman" pitchFamily="18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ChangeArrowheads="1"/>
          </p:cNvSpPr>
          <p:nvPr/>
        </p:nvSpPr>
        <p:spPr bwMode="auto">
          <a:xfrm>
            <a:off x="3851275" y="0"/>
            <a:ext cx="29464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3851275" y="9377363"/>
            <a:ext cx="2946400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 anchor="b"/>
          <a:lstStyle/>
          <a:p>
            <a:pPr algn="r"/>
            <a:r>
              <a:rPr lang="nl-NL" sz="1200">
                <a:latin typeface="Times New Roman" pitchFamily="18" charset="0"/>
              </a:rPr>
              <a:t>4</a:t>
            </a:r>
          </a:p>
        </p:txBody>
      </p:sp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0" y="9377363"/>
            <a:ext cx="2946400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3556" name="Rectangle 5"/>
          <p:cNvSpPr>
            <a:spLocks noChangeArrowheads="1"/>
          </p:cNvSpPr>
          <p:nvPr/>
        </p:nvSpPr>
        <p:spPr bwMode="auto">
          <a:xfrm>
            <a:off x="0" y="0"/>
            <a:ext cx="29464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3557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8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>
              <a:latin typeface="Times New Roman" pitchFamily="18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ChangeArrowheads="1"/>
          </p:cNvSpPr>
          <p:nvPr/>
        </p:nvSpPr>
        <p:spPr bwMode="auto">
          <a:xfrm>
            <a:off x="3851275" y="0"/>
            <a:ext cx="29464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5602" name="Rectangle 3"/>
          <p:cNvSpPr>
            <a:spLocks noChangeArrowheads="1"/>
          </p:cNvSpPr>
          <p:nvPr/>
        </p:nvSpPr>
        <p:spPr bwMode="auto">
          <a:xfrm>
            <a:off x="3851275" y="9377363"/>
            <a:ext cx="2946400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 anchor="b"/>
          <a:lstStyle/>
          <a:p>
            <a:pPr algn="r"/>
            <a:r>
              <a:rPr lang="nl-NL" sz="1200">
                <a:latin typeface="Times New Roman" pitchFamily="18" charset="0"/>
              </a:rPr>
              <a:t>4</a:t>
            </a:r>
          </a:p>
        </p:txBody>
      </p:sp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0" y="9377363"/>
            <a:ext cx="2946400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5604" name="Rectangle 5"/>
          <p:cNvSpPr>
            <a:spLocks noChangeArrowheads="1"/>
          </p:cNvSpPr>
          <p:nvPr/>
        </p:nvSpPr>
        <p:spPr bwMode="auto">
          <a:xfrm>
            <a:off x="0" y="0"/>
            <a:ext cx="29464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5605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6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>
              <a:latin typeface="Times New Roman" pitchFamily="18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8738"/>
            <a:ext cx="9144000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4"/>
          <p:cNvGrpSpPr>
            <a:grpSpLocks/>
          </p:cNvGrpSpPr>
          <p:nvPr userDrawn="1"/>
        </p:nvGrpSpPr>
        <p:grpSpPr bwMode="auto">
          <a:xfrm>
            <a:off x="2327275" y="5988050"/>
            <a:ext cx="3943350" cy="606425"/>
            <a:chOff x="2762252" y="6096000"/>
            <a:chExt cx="3943348" cy="605913"/>
          </a:xfrm>
        </p:grpSpPr>
        <p:pic>
          <p:nvPicPr>
            <p:cNvPr id="6" name="Picture 12"/>
            <p:cNvPicPr>
              <a:picLocks noChangeAspect="1"/>
            </p:cNvPicPr>
            <p:nvPr userDrawn="1"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97440" y="6229915"/>
              <a:ext cx="1108160" cy="3380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16"/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7600" y="6276539"/>
              <a:ext cx="1561392" cy="244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17"/>
            <p:cNvPicPr>
              <a:picLocks noChangeAspect="1"/>
            </p:cNvPicPr>
            <p:nvPr userDrawn="1"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62252" y="6096000"/>
              <a:ext cx="511263" cy="6059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1371600" y="1752600"/>
            <a:ext cx="6629400" cy="1143000"/>
          </a:xfrm>
          <a:prstGeom prst="rect">
            <a:avLst/>
          </a:prstGeom>
        </p:spPr>
        <p:txBody>
          <a:bodyPr/>
          <a:lstStyle>
            <a:lvl1pPr marL="114300" indent="0" algn="ctr">
              <a:buNone/>
              <a:defRPr sz="48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/>
          </p:nvPr>
        </p:nvSpPr>
        <p:spPr>
          <a:xfrm>
            <a:off x="2130425" y="3581400"/>
            <a:ext cx="4575175" cy="1219200"/>
          </a:xfrm>
          <a:prstGeom prst="rect">
            <a:avLst/>
          </a:prstGeom>
        </p:spPr>
        <p:txBody>
          <a:bodyPr/>
          <a:lstStyle>
            <a:lvl1pPr marL="114300" indent="0" algn="ctr">
              <a:buNone/>
              <a:defRPr/>
            </a:lvl1pPr>
            <a:lvl2pPr marL="411480" indent="0">
              <a:buNone/>
              <a:defRPr/>
            </a:lvl2pPr>
            <a:lvl3pPr marL="777240" indent="0">
              <a:buNone/>
              <a:defRPr/>
            </a:lvl3pPr>
            <a:lvl4pPr marL="1051560" indent="0">
              <a:buNone/>
              <a:defRPr/>
            </a:lvl4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8738"/>
            <a:ext cx="9144000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457200" y="2514600"/>
            <a:ext cx="7772400" cy="4038600"/>
          </a:xfrm>
          <a:prstGeom prst="rect">
            <a:avLst/>
          </a:prstGeom>
        </p:spPr>
        <p:txBody>
          <a:bodyPr/>
          <a:lstStyle>
            <a:lvl1pPr>
              <a:buClr>
                <a:srgbClr val="EC821C"/>
              </a:buClr>
              <a:defRPr sz="2800"/>
            </a:lvl1pPr>
            <a:lvl2pPr>
              <a:buClr>
                <a:srgbClr val="EC821C"/>
              </a:buClr>
              <a:defRPr sz="2800"/>
            </a:lvl2pPr>
            <a:lvl3pPr>
              <a:buClr>
                <a:srgbClr val="EC821C"/>
              </a:buClr>
              <a:defRPr sz="2400"/>
            </a:lvl3pPr>
            <a:lvl4pPr>
              <a:buClr>
                <a:srgbClr val="EC821C"/>
              </a:buClr>
              <a:defRPr sz="2000"/>
            </a:lvl4pPr>
            <a:lvl5pPr>
              <a:buClr>
                <a:srgbClr val="EC821C"/>
              </a:buCl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457200" y="1295400"/>
            <a:ext cx="7620000" cy="1143000"/>
          </a:xfrm>
          <a:prstGeom prst="rect">
            <a:avLst/>
          </a:prstGeom>
        </p:spPr>
        <p:txBody>
          <a:bodyPr/>
          <a:lstStyle>
            <a:lvl1pPr marL="114300" indent="0" algn="l">
              <a:buNone/>
              <a:defRPr sz="48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3"/>
          </p:nvPr>
        </p:nvSpPr>
        <p:spPr>
          <a:xfrm>
            <a:off x="8686800" y="6400800"/>
            <a:ext cx="685800" cy="396875"/>
          </a:xfrm>
          <a:prstGeom prst="bracketPair">
            <a:avLst>
              <a:gd name="adj" fmla="val 17949"/>
            </a:avLst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A631546-D936-45A1-B1FC-6B0E7D936DB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8738"/>
            <a:ext cx="9144000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71600"/>
            <a:ext cx="7620000" cy="1143000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0"/>
          </p:nvPr>
        </p:nvSpPr>
        <p:spPr>
          <a:xfrm>
            <a:off x="4876801" y="1371600"/>
            <a:ext cx="4267200" cy="548640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tint val="90000"/>
              </a:schemeClr>
            </a:gs>
            <a:gs pos="100000">
              <a:schemeClr val="bg1">
                <a:shade val="100000"/>
                <a:satMod val="115000"/>
              </a:schemeClr>
            </a:gs>
            <a:gs pos="100000">
              <a:schemeClr val="bg1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 spc="-1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libri" pitchFamily="34" charset="0"/>
        </a:defRPr>
      </a:lvl9pPr>
    </p:titleStyle>
    <p:bodyStyle>
      <a:lvl1pPr marL="342900" indent="-228600" algn="l" rtl="0" eaLnBrk="0" fontAlgn="base" hangingPunct="0">
        <a:spcBef>
          <a:spcPct val="20000"/>
        </a:spcBef>
        <a:spcAft>
          <a:spcPct val="0"/>
        </a:spcAft>
        <a:buClr>
          <a:srgbClr val="156734"/>
        </a:buClr>
        <a:buFont typeface="Wingdings" pitchFamily="2" charset="2"/>
        <a:buChar char="§"/>
        <a:defRPr sz="22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39763" indent="-228600" algn="l" rtl="0" eaLnBrk="0" fontAlgn="base" hangingPunct="0">
        <a:spcBef>
          <a:spcPct val="20000"/>
        </a:spcBef>
        <a:spcAft>
          <a:spcPct val="0"/>
        </a:spcAft>
        <a:buClr>
          <a:srgbClr val="156734"/>
        </a:buClr>
        <a:buFont typeface="Wingdings" pitchFamily="2" charset="2"/>
        <a:buChar char="§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156734"/>
        </a:buClr>
        <a:buFont typeface="Wingdings" pitchFamily="2" charset="2"/>
        <a:buChar char="§"/>
        <a:defRPr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rgbClr val="156734"/>
        </a:buClr>
        <a:buFont typeface="Wingdings" pitchFamily="2" charset="2"/>
        <a:buChar char="§"/>
        <a:defRPr sz="16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1554163" indent="-228600" algn="l" rtl="0" eaLnBrk="0" fontAlgn="base" hangingPunct="0">
        <a:spcBef>
          <a:spcPct val="20000"/>
        </a:spcBef>
        <a:spcAft>
          <a:spcPct val="0"/>
        </a:spcAft>
        <a:buClr>
          <a:srgbClr val="156734"/>
        </a:buClr>
        <a:buFont typeface="Wingdings" pitchFamily="2" charset="2"/>
        <a:buChar char="§"/>
        <a:defRPr sz="14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jpe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jpe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jpe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4"/>
          <p:cNvSpPr>
            <a:spLocks noChangeArrowheads="1"/>
          </p:cNvSpPr>
          <p:nvPr/>
        </p:nvSpPr>
        <p:spPr bwMode="auto">
          <a:xfrm>
            <a:off x="152400" y="1654175"/>
            <a:ext cx="87630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600" dirty="0" err="1">
                <a:latin typeface="Calibri" pitchFamily="34" charset="0"/>
              </a:rPr>
              <a:t>AfricaRISING</a:t>
            </a:r>
            <a:r>
              <a:rPr lang="en-US" sz="4600" dirty="0">
                <a:latin typeface="Calibri" pitchFamily="34" charset="0"/>
              </a:rPr>
              <a:t> in Mali:</a:t>
            </a:r>
            <a:br>
              <a:rPr lang="en-US" sz="4600" dirty="0">
                <a:latin typeface="Calibri" pitchFamily="34" charset="0"/>
              </a:rPr>
            </a:br>
            <a:r>
              <a:rPr lang="en-US" sz="4600" dirty="0">
                <a:latin typeface="Calibri" pitchFamily="34" charset="0"/>
              </a:rPr>
              <a:t>Concept note and work plans </a:t>
            </a:r>
            <a:r>
              <a:rPr lang="en-US" sz="4600" dirty="0" smtClean="0">
                <a:latin typeface="Calibri" pitchFamily="34" charset="0"/>
              </a:rPr>
              <a:t>for 2013</a:t>
            </a:r>
            <a:endParaRPr lang="en-US" sz="4600" dirty="0">
              <a:latin typeface="Calibri" pitchFamily="34" charset="0"/>
            </a:endParaRPr>
          </a:p>
        </p:txBody>
      </p:sp>
      <p:sp>
        <p:nvSpPr>
          <p:cNvPr id="7170" name="Rectangle 5"/>
          <p:cNvSpPr>
            <a:spLocks noChangeArrowheads="1"/>
          </p:cNvSpPr>
          <p:nvPr/>
        </p:nvSpPr>
        <p:spPr bwMode="auto">
          <a:xfrm>
            <a:off x="1371600" y="3581400"/>
            <a:ext cx="64008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 algn="ctr">
              <a:lnSpc>
                <a:spcPct val="90000"/>
              </a:lnSpc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2400" dirty="0" smtClean="0">
                <a:latin typeface="Calibri" pitchFamily="34" charset="0"/>
              </a:rPr>
              <a:t>T.A. van </a:t>
            </a:r>
            <a:r>
              <a:rPr lang="en-US" sz="2400" dirty="0" err="1" smtClean="0">
                <a:latin typeface="Calibri" pitchFamily="34" charset="0"/>
              </a:rPr>
              <a:t>Mourik</a:t>
            </a:r>
            <a:endParaRPr lang="en-US" sz="2400" dirty="0" smtClean="0">
              <a:latin typeface="Calibri" pitchFamily="34" charset="0"/>
            </a:endParaRPr>
          </a:p>
          <a:p>
            <a:pPr marL="342900" indent="-228600" algn="ctr">
              <a:lnSpc>
                <a:spcPct val="90000"/>
              </a:lnSpc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2400" dirty="0" smtClean="0">
                <a:latin typeface="Calibri" pitchFamily="34" charset="0"/>
              </a:rPr>
              <a:t>with inputs from partners</a:t>
            </a:r>
          </a:p>
          <a:p>
            <a:pPr marL="342900" indent="-228600" algn="ctr">
              <a:lnSpc>
                <a:spcPct val="90000"/>
              </a:lnSpc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endParaRPr lang="en-US" sz="2400" dirty="0">
              <a:latin typeface="Calibri" pitchFamily="34" charset="0"/>
            </a:endParaRPr>
          </a:p>
          <a:p>
            <a:pPr marL="342900" indent="-228600" algn="ctr">
              <a:lnSpc>
                <a:spcPct val="90000"/>
              </a:lnSpc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2400" dirty="0" smtClean="0"/>
              <a:t>Africa </a:t>
            </a:r>
            <a:r>
              <a:rPr lang="en-US" sz="2400" dirty="0"/>
              <a:t>RISING West Africa Stakeholder Meeting, Accra, Ghana, 23 January 2013</a:t>
            </a:r>
            <a:br>
              <a:rPr lang="en-US" sz="2400" dirty="0"/>
            </a:br>
            <a:endParaRPr lang="en-US" sz="2400" dirty="0"/>
          </a:p>
          <a:p>
            <a:pPr algn="ctr"/>
            <a:endParaRPr lang="en-US" sz="2800" dirty="0" smtClean="0">
              <a:latin typeface="Calibri" pitchFamily="34" charset="0"/>
              <a:cs typeface="Calibri" pitchFamily="34" charset="0"/>
            </a:endParaRPr>
          </a:p>
          <a:p>
            <a:pPr marL="342900" indent="-228600" algn="ctr">
              <a:lnSpc>
                <a:spcPct val="90000"/>
              </a:lnSpc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endParaRPr lang="en-US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Placeholder 1"/>
          <p:cNvSpPr>
            <a:spLocks noGrp="1"/>
          </p:cNvSpPr>
          <p:nvPr>
            <p:ph type="body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buClr>
                <a:srgbClr val="156734"/>
              </a:buClr>
            </a:pPr>
            <a:r>
              <a:rPr lang="en-US" smtClean="0">
                <a:latin typeface="Calibri" pitchFamily="34" charset="0"/>
              </a:rPr>
              <a:t>Introduction </a:t>
            </a:r>
          </a:p>
          <a:p>
            <a:pPr eaLnBrk="1" hangingPunct="1">
              <a:buClr>
                <a:srgbClr val="156734"/>
              </a:buClr>
            </a:pPr>
            <a:r>
              <a:rPr lang="en-US" smtClean="0">
                <a:latin typeface="Calibri" pitchFamily="34" charset="0"/>
              </a:rPr>
              <a:t>Objectives AfricaRISING for Southern Mali</a:t>
            </a:r>
          </a:p>
          <a:p>
            <a:pPr eaLnBrk="1" hangingPunct="1">
              <a:buClr>
                <a:srgbClr val="156734"/>
              </a:buClr>
            </a:pPr>
            <a:r>
              <a:rPr lang="en-US" smtClean="0">
                <a:latin typeface="Calibri" pitchFamily="34" charset="0"/>
              </a:rPr>
              <a:t>Description of Mali sites and “a system”</a:t>
            </a:r>
          </a:p>
          <a:p>
            <a:pPr eaLnBrk="1" hangingPunct="1">
              <a:buClr>
                <a:srgbClr val="156734"/>
              </a:buClr>
            </a:pPr>
            <a:r>
              <a:rPr lang="en-US" smtClean="0">
                <a:latin typeface="Calibri" pitchFamily="34" charset="0"/>
              </a:rPr>
              <a:t>Workplans: System components and activities</a:t>
            </a:r>
          </a:p>
          <a:p>
            <a:pPr eaLnBrk="1" hangingPunct="1">
              <a:buClr>
                <a:srgbClr val="156734"/>
              </a:buClr>
            </a:pPr>
            <a:r>
              <a:rPr lang="en-US" smtClean="0">
                <a:latin typeface="Calibri" pitchFamily="34" charset="0"/>
              </a:rPr>
              <a:t>Project implementation strategy</a:t>
            </a:r>
          </a:p>
        </p:txBody>
      </p:sp>
      <p:sp>
        <p:nvSpPr>
          <p:cNvPr id="9218" name="Text Placeholder 2"/>
          <p:cNvSpPr>
            <a:spLocks noGrp="1"/>
          </p:cNvSpPr>
          <p:nvPr>
            <p:ph type="body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4400" smtClean="0">
                <a:latin typeface="Calibri" pitchFamily="34" charset="0"/>
              </a:rPr>
              <a:t>Presentation outline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4"/>
          <p:cNvSpPr>
            <a:spLocks noChangeArrowheads="1"/>
          </p:cNvSpPr>
          <p:nvPr/>
        </p:nvSpPr>
        <p:spPr bwMode="auto">
          <a:xfrm flipV="1">
            <a:off x="6324600" y="83820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>
                <a:latin typeface="Calibri" pitchFamily="34" charset="0"/>
              </a:rPr>
              <a:t> </a:t>
            </a:r>
          </a:p>
        </p:txBody>
      </p:sp>
      <p:sp>
        <p:nvSpPr>
          <p:cNvPr id="10242" name="Text Placeholder 2"/>
          <p:cNvSpPr>
            <a:spLocks noGrp="1"/>
          </p:cNvSpPr>
          <p:nvPr>
            <p:ph type="body" sz="quarter" idx="4294967295"/>
          </p:nvPr>
        </p:nvSpPr>
        <p:spPr bwMode="auto">
          <a:xfrm>
            <a:off x="511175" y="2286000"/>
            <a:ext cx="8153400" cy="3886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114300" indent="0" eaLnBrk="1" hangingPunct="1"/>
            <a:r>
              <a:rPr lang="en-US" sz="2800" smtClean="0">
                <a:latin typeface="Calibri" pitchFamily="34" charset="0"/>
              </a:rPr>
              <a:t>2012 “Quickwin” phase, initiate the project in on large scale (presented Eva Weltzien)</a:t>
            </a:r>
          </a:p>
          <a:p>
            <a:pPr marL="114300" indent="0" eaLnBrk="1" hangingPunct="1"/>
            <a:r>
              <a:rPr lang="en-US" sz="2800" smtClean="0">
                <a:latin typeface="Calibri" pitchFamily="34" charset="0"/>
              </a:rPr>
              <a:t>Some activities proposed have already been realised in Quickwin sites</a:t>
            </a:r>
          </a:p>
          <a:p>
            <a:pPr marL="114300" indent="0" eaLnBrk="1" hangingPunct="1"/>
            <a:r>
              <a:rPr lang="en-US" sz="2800" smtClean="0">
                <a:latin typeface="Calibri" pitchFamily="34" charset="0"/>
              </a:rPr>
              <a:t>Several review &amp; planning meetings have led to the writing of concept notes for system components and workplans and budgets for 2013</a:t>
            </a:r>
          </a:p>
        </p:txBody>
      </p:sp>
      <p:sp>
        <p:nvSpPr>
          <p:cNvPr id="10243" name="Text Placeholder 2"/>
          <p:cNvSpPr>
            <a:spLocks/>
          </p:cNvSpPr>
          <p:nvPr/>
        </p:nvSpPr>
        <p:spPr bwMode="auto">
          <a:xfrm>
            <a:off x="457200" y="1295400"/>
            <a:ext cx="7620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4300" algn="ctr"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4400">
                <a:latin typeface="Calibri" pitchFamily="34" charset="0"/>
              </a:rPr>
              <a:t>Introduction: AfricaRISING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4" descr="Carte_AfricaRisingProject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0" y="1828800"/>
            <a:ext cx="7162800" cy="506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1143000"/>
            <a:ext cx="8229600" cy="11430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defRPr/>
            </a:pPr>
            <a:r>
              <a:rPr lang="en-US" smtClean="0">
                <a:solidFill>
                  <a:schemeClr val="tx1"/>
                </a:solidFill>
                <a:latin typeface="Calibri" pitchFamily="34" charset="0"/>
              </a:rPr>
              <a:t>Southern Mali, Sikasso region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4"/>
          <p:cNvSpPr>
            <a:spLocks noChangeArrowheads="1"/>
          </p:cNvSpPr>
          <p:nvPr/>
        </p:nvSpPr>
        <p:spPr bwMode="auto">
          <a:xfrm flipV="1">
            <a:off x="6324600" y="83820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>
                <a:latin typeface="Calibri" pitchFamily="34" charset="0"/>
              </a:rPr>
              <a:t> </a:t>
            </a:r>
          </a:p>
        </p:txBody>
      </p:sp>
      <p:sp>
        <p:nvSpPr>
          <p:cNvPr id="12290" name="Text Placeholder 2"/>
          <p:cNvSpPr>
            <a:spLocks noGrp="1"/>
          </p:cNvSpPr>
          <p:nvPr>
            <p:ph type="body" sz="quarter" idx="4294967295"/>
          </p:nvPr>
        </p:nvSpPr>
        <p:spPr bwMode="auto">
          <a:xfrm>
            <a:off x="511175" y="2057400"/>
            <a:ext cx="8153400" cy="426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114300" indent="0" eaLnBrk="1" hangingPunct="1"/>
            <a:r>
              <a:rPr lang="en-US" sz="2400" smtClean="0">
                <a:latin typeface="Calibri" pitchFamily="34" charset="0"/>
              </a:rPr>
              <a:t>Provide pathways of sustainable agro-ecological intensification for cereal-cotton-legume based systems and their components </a:t>
            </a:r>
            <a:br>
              <a:rPr lang="en-US" sz="2400" smtClean="0">
                <a:latin typeface="Calibri" pitchFamily="34" charset="0"/>
              </a:rPr>
            </a:br>
            <a:r>
              <a:rPr lang="en-US" sz="2400" smtClean="0">
                <a:latin typeface="Calibri" pitchFamily="34" charset="0"/>
              </a:rPr>
              <a:t>(livestock, pasture, vegetables and agroforestry trees)</a:t>
            </a:r>
          </a:p>
          <a:p>
            <a:pPr marL="114300" indent="0" eaLnBrk="1" hangingPunct="1"/>
            <a:r>
              <a:rPr lang="en-US" sz="2400" smtClean="0">
                <a:latin typeface="Calibri" pitchFamily="34" charset="0"/>
              </a:rPr>
              <a:t>Develop integrated innovations for specific household types that are both productive and profitable and disseminate through farmer-to-farmer extension and commercialization</a:t>
            </a:r>
          </a:p>
          <a:p>
            <a:pPr marL="114300" indent="0" eaLnBrk="1" hangingPunct="1"/>
            <a:r>
              <a:rPr lang="en-US" sz="2400" smtClean="0">
                <a:latin typeface="Calibri" pitchFamily="34" charset="0"/>
              </a:rPr>
              <a:t>Achieve intensification through combining integrated innovations (technical and institutional) at the houshehold and landscape level while conserving or improving the natural resource base</a:t>
            </a:r>
          </a:p>
        </p:txBody>
      </p:sp>
      <p:sp>
        <p:nvSpPr>
          <p:cNvPr id="12291" name="Text Placeholder 2"/>
          <p:cNvSpPr>
            <a:spLocks/>
          </p:cNvSpPr>
          <p:nvPr/>
        </p:nvSpPr>
        <p:spPr bwMode="auto">
          <a:xfrm>
            <a:off x="457200" y="1295400"/>
            <a:ext cx="7620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4300" algn="ctr"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4400">
                <a:latin typeface="Calibri" pitchFamily="34" charset="0"/>
              </a:rPr>
              <a:t>Objectives for southern Mali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4"/>
          <p:cNvSpPr>
            <a:spLocks noChangeArrowheads="1"/>
          </p:cNvSpPr>
          <p:nvPr/>
        </p:nvSpPr>
        <p:spPr bwMode="auto">
          <a:xfrm flipV="1">
            <a:off x="6324600" y="83820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>
                <a:latin typeface="Calibri" pitchFamily="34" charset="0"/>
              </a:rPr>
              <a:t> </a:t>
            </a:r>
          </a:p>
        </p:txBody>
      </p:sp>
      <p:sp>
        <p:nvSpPr>
          <p:cNvPr id="13314" name="Text Placeholder 2"/>
          <p:cNvSpPr>
            <a:spLocks noGrp="1"/>
          </p:cNvSpPr>
          <p:nvPr>
            <p:ph type="body" sz="quarter" idx="11"/>
          </p:nvPr>
        </p:nvSpPr>
        <p:spPr bwMode="auto">
          <a:xfrm>
            <a:off x="511175" y="2743200"/>
            <a:ext cx="8153400" cy="36576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buFont typeface="Wingdings" pitchFamily="2" charset="2"/>
              <a:buChar char="§"/>
            </a:pPr>
            <a:r>
              <a:rPr lang="en-US" sz="2800" smtClean="0">
                <a:latin typeface="Calibri" pitchFamily="34" charset="0"/>
              </a:rPr>
              <a:t>Annual rainfall between 900 and 1200 mm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en-US" sz="2800" smtClean="0">
                <a:latin typeface="Calibri" pitchFamily="34" charset="0"/>
              </a:rPr>
              <a:t>Cotton-Maize-Sorghum/millet-legume rotations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en-US" sz="2800" smtClean="0">
                <a:latin typeface="Calibri" pitchFamily="34" charset="0"/>
              </a:rPr>
              <a:t>Cotton cash crop driver of access to inputs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en-US" sz="2800" smtClean="0">
                <a:latin typeface="Calibri" pitchFamily="34" charset="0"/>
              </a:rPr>
              <a:t>Opportunities for small scale irrigation for off-season vegetables, fruits, fruit-nut trees and rice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en-US" sz="2800" smtClean="0">
                <a:latin typeface="Calibri" pitchFamily="34" charset="0"/>
              </a:rPr>
              <a:t>High degree of crop livestock integration, but still a lot of roaming cattle and transhumance</a:t>
            </a:r>
            <a:endParaRPr lang="en-US" sz="4000" smtClean="0">
              <a:latin typeface="Calibri" pitchFamily="34" charset="0"/>
            </a:endParaRPr>
          </a:p>
        </p:txBody>
      </p:sp>
      <p:sp>
        <p:nvSpPr>
          <p:cNvPr id="13315" name="Text Placeholder 2"/>
          <p:cNvSpPr>
            <a:spLocks/>
          </p:cNvSpPr>
          <p:nvPr/>
        </p:nvSpPr>
        <p:spPr bwMode="auto">
          <a:xfrm>
            <a:off x="457200" y="1295400"/>
            <a:ext cx="7620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4300" algn="ctr"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4400">
                <a:latin typeface="Calibri" pitchFamily="34" charset="0"/>
              </a:rPr>
              <a:t>Guinea Savanna and Sudanean zones of Mali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1143000"/>
            <a:ext cx="8229600" cy="11430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defRPr/>
            </a:pPr>
            <a:r>
              <a:rPr lang="en-US" smtClean="0">
                <a:solidFill>
                  <a:schemeClr val="tx1"/>
                </a:solidFill>
                <a:latin typeface="Calibri" pitchFamily="34" charset="0"/>
              </a:rPr>
              <a:t>Koutiala district (20-50 hab/km)</a:t>
            </a:r>
          </a:p>
        </p:txBody>
      </p:sp>
      <p:pic>
        <p:nvPicPr>
          <p:cNvPr id="14338" name="Picture 4" descr="Koutiala_newsite selection_PCST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1850" y="1843088"/>
            <a:ext cx="7092950" cy="501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1219200"/>
            <a:ext cx="9144000" cy="11430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defRPr/>
            </a:pPr>
            <a:r>
              <a:rPr lang="en-US" sz="3600" smtClean="0">
                <a:solidFill>
                  <a:schemeClr val="tx1"/>
                </a:solidFill>
                <a:latin typeface="Calibri" pitchFamily="34" charset="0"/>
              </a:rPr>
              <a:t>Bougouni/Yanfolila districts (5-25 hab/km)</a:t>
            </a:r>
          </a:p>
        </p:txBody>
      </p:sp>
      <p:pic>
        <p:nvPicPr>
          <p:cNvPr id="15362" name="Picture 4" descr="BougouniYanfolila_siteselection_MS NOTES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0600" y="1905000"/>
            <a:ext cx="7010400" cy="495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ChangeArrowheads="1"/>
          </p:cNvSpPr>
          <p:nvPr/>
        </p:nvSpPr>
        <p:spPr bwMode="auto">
          <a:xfrm>
            <a:off x="4419600" y="6172200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6386" name="Rectangle 3"/>
          <p:cNvSpPr>
            <a:spLocks noChangeArrowheads="1"/>
          </p:cNvSpPr>
          <p:nvPr/>
        </p:nvSpPr>
        <p:spPr bwMode="auto">
          <a:xfrm>
            <a:off x="5791200" y="6172200"/>
            <a:ext cx="3276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752600" y="0"/>
            <a:ext cx="2133600" cy="6096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nl-NL" sz="3300" b="1" smtClean="0">
                <a:latin typeface="Calibri" pitchFamily="34" charset="0"/>
                <a:ea typeface="ＭＳ Ｐゴシック"/>
                <a:cs typeface="ＭＳ Ｐゴシック"/>
              </a:rPr>
              <a:t>A system?</a:t>
            </a:r>
          </a:p>
        </p:txBody>
      </p:sp>
      <p:sp>
        <p:nvSpPr>
          <p:cNvPr id="16388" name="Rectangle 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79388" y="908050"/>
            <a:ext cx="8964612" cy="59499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0487" rIns="90487"/>
          <a:lstStyle/>
          <a:p>
            <a:pPr eaLnBrk="1" hangingPunct="1">
              <a:lnSpc>
                <a:spcPct val="90000"/>
              </a:lnSpc>
              <a:buFontTx/>
              <a:buChar char="-"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Tx/>
              <a:buAutoNum type="arabicPeriod"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</p:txBody>
      </p:sp>
      <p:grpSp>
        <p:nvGrpSpPr>
          <p:cNvPr id="16389" name="Group 6"/>
          <p:cNvGrpSpPr>
            <a:grpSpLocks/>
          </p:cNvGrpSpPr>
          <p:nvPr/>
        </p:nvGrpSpPr>
        <p:grpSpPr bwMode="auto">
          <a:xfrm>
            <a:off x="584200" y="765175"/>
            <a:ext cx="8308975" cy="5602288"/>
            <a:chOff x="152401" y="257175"/>
            <a:chExt cx="8991599" cy="6110291"/>
          </a:xfrm>
        </p:grpSpPr>
        <p:grpSp>
          <p:nvGrpSpPr>
            <p:cNvPr id="16488" name="Group 2"/>
            <p:cNvGrpSpPr>
              <a:grpSpLocks/>
            </p:cNvGrpSpPr>
            <p:nvPr/>
          </p:nvGrpSpPr>
          <p:grpSpPr bwMode="auto">
            <a:xfrm>
              <a:off x="416171" y="331791"/>
              <a:ext cx="2091104" cy="1743075"/>
              <a:chOff x="284" y="209"/>
              <a:chExt cx="1427" cy="1098"/>
            </a:xfrm>
          </p:grpSpPr>
          <p:grpSp>
            <p:nvGrpSpPr>
              <p:cNvPr id="17216" name="Group 3"/>
              <p:cNvGrpSpPr>
                <a:grpSpLocks noChangeAspect="1"/>
              </p:cNvGrpSpPr>
              <p:nvPr/>
            </p:nvGrpSpPr>
            <p:grpSpPr bwMode="auto">
              <a:xfrm>
                <a:off x="1104" y="410"/>
                <a:ext cx="607" cy="636"/>
                <a:chOff x="941" y="240"/>
                <a:chExt cx="621" cy="705"/>
              </a:xfrm>
            </p:grpSpPr>
            <p:sp>
              <p:nvSpPr>
                <p:cNvPr id="17243" name="Rectangle 4"/>
                <p:cNvSpPr>
                  <a:spLocks noChangeAspect="1" noChangeArrowheads="1"/>
                </p:cNvSpPr>
                <p:nvPr/>
              </p:nvSpPr>
              <p:spPr bwMode="auto">
                <a:xfrm>
                  <a:off x="1008" y="528"/>
                  <a:ext cx="480" cy="336"/>
                </a:xfrm>
                <a:prstGeom prst="rect">
                  <a:avLst/>
                </a:prstGeom>
                <a:solidFill>
                  <a:srgbClr val="9933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7244" name="Oval 5"/>
                <p:cNvSpPr>
                  <a:spLocks noChangeAspect="1" noChangeArrowheads="1"/>
                </p:cNvSpPr>
                <p:nvPr/>
              </p:nvSpPr>
              <p:spPr bwMode="auto">
                <a:xfrm>
                  <a:off x="1011" y="469"/>
                  <a:ext cx="480" cy="144"/>
                </a:xfrm>
                <a:prstGeom prst="ellipse">
                  <a:avLst/>
                </a:prstGeom>
                <a:solidFill>
                  <a:srgbClr val="FF99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7245" name="Oval 6"/>
                <p:cNvSpPr>
                  <a:spLocks noChangeAspect="1" noChangeArrowheads="1"/>
                </p:cNvSpPr>
                <p:nvPr/>
              </p:nvSpPr>
              <p:spPr bwMode="auto">
                <a:xfrm>
                  <a:off x="1008" y="801"/>
                  <a:ext cx="480" cy="144"/>
                </a:xfrm>
                <a:prstGeom prst="ellipse">
                  <a:avLst/>
                </a:prstGeom>
                <a:solidFill>
                  <a:srgbClr val="9933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7246" name="AutoShape 7"/>
                <p:cNvSpPr>
                  <a:spLocks noChangeAspect="1" noChangeArrowheads="1"/>
                </p:cNvSpPr>
                <p:nvPr/>
              </p:nvSpPr>
              <p:spPr bwMode="auto">
                <a:xfrm>
                  <a:off x="941" y="263"/>
                  <a:ext cx="621" cy="341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99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7247" name="Line 8"/>
                <p:cNvSpPr>
                  <a:spLocks noChangeAspect="1" noChangeShapeType="1"/>
                </p:cNvSpPr>
                <p:nvPr/>
              </p:nvSpPr>
              <p:spPr bwMode="auto">
                <a:xfrm>
                  <a:off x="1250" y="272"/>
                  <a:ext cx="156" cy="33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248" name="Line 9"/>
                <p:cNvSpPr>
                  <a:spLocks noChangeAspect="1" noChangeShapeType="1"/>
                </p:cNvSpPr>
                <p:nvPr/>
              </p:nvSpPr>
              <p:spPr bwMode="auto">
                <a:xfrm>
                  <a:off x="1250" y="287"/>
                  <a:ext cx="39" cy="303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249" name="Line 10"/>
                <p:cNvSpPr>
                  <a:spLocks noChangeAspect="1" noChangeShapeType="1"/>
                </p:cNvSpPr>
                <p:nvPr/>
              </p:nvSpPr>
              <p:spPr bwMode="auto">
                <a:xfrm flipV="1">
                  <a:off x="1033" y="256"/>
                  <a:ext cx="217" cy="33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250" name="Line 11"/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1141" y="240"/>
                  <a:ext cx="109" cy="36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251" name="Line 12"/>
                <p:cNvSpPr>
                  <a:spLocks noChangeAspect="1" noChangeShapeType="1"/>
                </p:cNvSpPr>
                <p:nvPr/>
              </p:nvSpPr>
              <p:spPr bwMode="auto">
                <a:xfrm>
                  <a:off x="1269" y="282"/>
                  <a:ext cx="209" cy="31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252" name="Rectangle 13"/>
                <p:cNvSpPr>
                  <a:spLocks noChangeAspect="1" noChangeArrowheads="1"/>
                </p:cNvSpPr>
                <p:nvPr/>
              </p:nvSpPr>
              <p:spPr bwMode="auto">
                <a:xfrm>
                  <a:off x="1212" y="777"/>
                  <a:ext cx="77" cy="147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7253" name="Rectangle 14"/>
                <p:cNvSpPr>
                  <a:spLocks noChangeAspect="1" noChangeArrowheads="1"/>
                </p:cNvSpPr>
                <p:nvPr/>
              </p:nvSpPr>
              <p:spPr bwMode="auto">
                <a:xfrm>
                  <a:off x="1095" y="683"/>
                  <a:ext cx="47" cy="47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7254" name="Rectangle 15"/>
                <p:cNvSpPr>
                  <a:spLocks noChangeAspect="1" noChangeArrowheads="1"/>
                </p:cNvSpPr>
                <p:nvPr/>
              </p:nvSpPr>
              <p:spPr bwMode="auto">
                <a:xfrm>
                  <a:off x="1361" y="686"/>
                  <a:ext cx="47" cy="47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</p:grpSp>
          <p:grpSp>
            <p:nvGrpSpPr>
              <p:cNvPr id="17217" name="Group 16"/>
              <p:cNvGrpSpPr>
                <a:grpSpLocks noChangeAspect="1"/>
              </p:cNvGrpSpPr>
              <p:nvPr/>
            </p:nvGrpSpPr>
            <p:grpSpPr bwMode="auto">
              <a:xfrm>
                <a:off x="593" y="209"/>
                <a:ext cx="537" cy="563"/>
                <a:chOff x="941" y="240"/>
                <a:chExt cx="621" cy="705"/>
              </a:xfrm>
            </p:grpSpPr>
            <p:sp>
              <p:nvSpPr>
                <p:cNvPr id="17231" name="Rectangle 17"/>
                <p:cNvSpPr>
                  <a:spLocks noChangeAspect="1" noChangeArrowheads="1"/>
                </p:cNvSpPr>
                <p:nvPr/>
              </p:nvSpPr>
              <p:spPr bwMode="auto">
                <a:xfrm>
                  <a:off x="1008" y="528"/>
                  <a:ext cx="480" cy="336"/>
                </a:xfrm>
                <a:prstGeom prst="rect">
                  <a:avLst/>
                </a:prstGeom>
                <a:solidFill>
                  <a:srgbClr val="9933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7232" name="Oval 18"/>
                <p:cNvSpPr>
                  <a:spLocks noChangeAspect="1" noChangeArrowheads="1"/>
                </p:cNvSpPr>
                <p:nvPr/>
              </p:nvSpPr>
              <p:spPr bwMode="auto">
                <a:xfrm>
                  <a:off x="1011" y="469"/>
                  <a:ext cx="480" cy="144"/>
                </a:xfrm>
                <a:prstGeom prst="ellipse">
                  <a:avLst/>
                </a:prstGeom>
                <a:solidFill>
                  <a:srgbClr val="FF99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7233" name="Oval 19"/>
                <p:cNvSpPr>
                  <a:spLocks noChangeAspect="1" noChangeArrowheads="1"/>
                </p:cNvSpPr>
                <p:nvPr/>
              </p:nvSpPr>
              <p:spPr bwMode="auto">
                <a:xfrm>
                  <a:off x="1008" y="801"/>
                  <a:ext cx="480" cy="144"/>
                </a:xfrm>
                <a:prstGeom prst="ellipse">
                  <a:avLst/>
                </a:prstGeom>
                <a:solidFill>
                  <a:srgbClr val="9933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7234" name="AutoShape 20"/>
                <p:cNvSpPr>
                  <a:spLocks noChangeAspect="1" noChangeArrowheads="1"/>
                </p:cNvSpPr>
                <p:nvPr/>
              </p:nvSpPr>
              <p:spPr bwMode="auto">
                <a:xfrm>
                  <a:off x="941" y="263"/>
                  <a:ext cx="621" cy="341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99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7235" name="Line 21"/>
                <p:cNvSpPr>
                  <a:spLocks noChangeAspect="1" noChangeShapeType="1"/>
                </p:cNvSpPr>
                <p:nvPr/>
              </p:nvSpPr>
              <p:spPr bwMode="auto">
                <a:xfrm>
                  <a:off x="1250" y="272"/>
                  <a:ext cx="156" cy="33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236" name="Line 22"/>
                <p:cNvSpPr>
                  <a:spLocks noChangeAspect="1" noChangeShapeType="1"/>
                </p:cNvSpPr>
                <p:nvPr/>
              </p:nvSpPr>
              <p:spPr bwMode="auto">
                <a:xfrm>
                  <a:off x="1250" y="287"/>
                  <a:ext cx="39" cy="303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237" name="Line 23"/>
                <p:cNvSpPr>
                  <a:spLocks noChangeAspect="1" noChangeShapeType="1"/>
                </p:cNvSpPr>
                <p:nvPr/>
              </p:nvSpPr>
              <p:spPr bwMode="auto">
                <a:xfrm flipV="1">
                  <a:off x="1033" y="256"/>
                  <a:ext cx="217" cy="33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238" name="Line 24"/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1141" y="240"/>
                  <a:ext cx="109" cy="36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239" name="Line 25"/>
                <p:cNvSpPr>
                  <a:spLocks noChangeAspect="1" noChangeShapeType="1"/>
                </p:cNvSpPr>
                <p:nvPr/>
              </p:nvSpPr>
              <p:spPr bwMode="auto">
                <a:xfrm>
                  <a:off x="1269" y="282"/>
                  <a:ext cx="209" cy="31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240" name="Rectangle 26"/>
                <p:cNvSpPr>
                  <a:spLocks noChangeAspect="1" noChangeArrowheads="1"/>
                </p:cNvSpPr>
                <p:nvPr/>
              </p:nvSpPr>
              <p:spPr bwMode="auto">
                <a:xfrm>
                  <a:off x="1212" y="777"/>
                  <a:ext cx="77" cy="147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7241" name="Rectangle 27"/>
                <p:cNvSpPr>
                  <a:spLocks noChangeAspect="1" noChangeArrowheads="1"/>
                </p:cNvSpPr>
                <p:nvPr/>
              </p:nvSpPr>
              <p:spPr bwMode="auto">
                <a:xfrm>
                  <a:off x="1095" y="683"/>
                  <a:ext cx="47" cy="47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7242" name="Rectangle 28"/>
                <p:cNvSpPr>
                  <a:spLocks noChangeAspect="1" noChangeArrowheads="1"/>
                </p:cNvSpPr>
                <p:nvPr/>
              </p:nvSpPr>
              <p:spPr bwMode="auto">
                <a:xfrm>
                  <a:off x="1361" y="686"/>
                  <a:ext cx="47" cy="47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</p:grpSp>
          <p:grpSp>
            <p:nvGrpSpPr>
              <p:cNvPr id="17218" name="Group 29"/>
              <p:cNvGrpSpPr>
                <a:grpSpLocks/>
              </p:cNvGrpSpPr>
              <p:nvPr/>
            </p:nvGrpSpPr>
            <p:grpSpPr bwMode="auto">
              <a:xfrm>
                <a:off x="284" y="602"/>
                <a:ext cx="673" cy="705"/>
                <a:chOff x="941" y="240"/>
                <a:chExt cx="621" cy="705"/>
              </a:xfrm>
            </p:grpSpPr>
            <p:sp>
              <p:nvSpPr>
                <p:cNvPr id="17219" name="Rectangle 30"/>
                <p:cNvSpPr>
                  <a:spLocks noChangeArrowheads="1"/>
                </p:cNvSpPr>
                <p:nvPr/>
              </p:nvSpPr>
              <p:spPr bwMode="auto">
                <a:xfrm>
                  <a:off x="1008" y="528"/>
                  <a:ext cx="480" cy="336"/>
                </a:xfrm>
                <a:prstGeom prst="rect">
                  <a:avLst/>
                </a:prstGeom>
                <a:solidFill>
                  <a:srgbClr val="9933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7220" name="Oval 31"/>
                <p:cNvSpPr>
                  <a:spLocks noChangeArrowheads="1"/>
                </p:cNvSpPr>
                <p:nvPr/>
              </p:nvSpPr>
              <p:spPr bwMode="auto">
                <a:xfrm>
                  <a:off x="1011" y="469"/>
                  <a:ext cx="480" cy="144"/>
                </a:xfrm>
                <a:prstGeom prst="ellipse">
                  <a:avLst/>
                </a:prstGeom>
                <a:solidFill>
                  <a:srgbClr val="FF99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7221" name="Oval 32"/>
                <p:cNvSpPr>
                  <a:spLocks noChangeArrowheads="1"/>
                </p:cNvSpPr>
                <p:nvPr/>
              </p:nvSpPr>
              <p:spPr bwMode="auto">
                <a:xfrm>
                  <a:off x="1008" y="801"/>
                  <a:ext cx="480" cy="144"/>
                </a:xfrm>
                <a:prstGeom prst="ellipse">
                  <a:avLst/>
                </a:prstGeom>
                <a:solidFill>
                  <a:srgbClr val="9933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7222" name="AutoShape 33"/>
                <p:cNvSpPr>
                  <a:spLocks noChangeArrowheads="1"/>
                </p:cNvSpPr>
                <p:nvPr/>
              </p:nvSpPr>
              <p:spPr bwMode="auto">
                <a:xfrm>
                  <a:off x="941" y="263"/>
                  <a:ext cx="621" cy="341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99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7223" name="Line 34"/>
                <p:cNvSpPr>
                  <a:spLocks noChangeShapeType="1"/>
                </p:cNvSpPr>
                <p:nvPr/>
              </p:nvSpPr>
              <p:spPr bwMode="auto">
                <a:xfrm>
                  <a:off x="1250" y="272"/>
                  <a:ext cx="156" cy="33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224" name="Line 35"/>
                <p:cNvSpPr>
                  <a:spLocks noChangeShapeType="1"/>
                </p:cNvSpPr>
                <p:nvPr/>
              </p:nvSpPr>
              <p:spPr bwMode="auto">
                <a:xfrm>
                  <a:off x="1250" y="287"/>
                  <a:ext cx="39" cy="303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225" name="Line 36"/>
                <p:cNvSpPr>
                  <a:spLocks noChangeShapeType="1"/>
                </p:cNvSpPr>
                <p:nvPr/>
              </p:nvSpPr>
              <p:spPr bwMode="auto">
                <a:xfrm flipV="1">
                  <a:off x="1033" y="256"/>
                  <a:ext cx="217" cy="33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226" name="Line 37"/>
                <p:cNvSpPr>
                  <a:spLocks noChangeShapeType="1"/>
                </p:cNvSpPr>
                <p:nvPr/>
              </p:nvSpPr>
              <p:spPr bwMode="auto">
                <a:xfrm flipH="1">
                  <a:off x="1141" y="240"/>
                  <a:ext cx="109" cy="36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227" name="Line 38"/>
                <p:cNvSpPr>
                  <a:spLocks noChangeShapeType="1"/>
                </p:cNvSpPr>
                <p:nvPr/>
              </p:nvSpPr>
              <p:spPr bwMode="auto">
                <a:xfrm>
                  <a:off x="1269" y="282"/>
                  <a:ext cx="209" cy="31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228" name="Rectangle 39"/>
                <p:cNvSpPr>
                  <a:spLocks noChangeArrowheads="1"/>
                </p:cNvSpPr>
                <p:nvPr/>
              </p:nvSpPr>
              <p:spPr bwMode="auto">
                <a:xfrm>
                  <a:off x="1212" y="777"/>
                  <a:ext cx="77" cy="147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7229" name="Rectangle 40"/>
                <p:cNvSpPr>
                  <a:spLocks noChangeArrowheads="1"/>
                </p:cNvSpPr>
                <p:nvPr/>
              </p:nvSpPr>
              <p:spPr bwMode="auto">
                <a:xfrm>
                  <a:off x="1095" y="683"/>
                  <a:ext cx="47" cy="47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7230" name="Rectangle 41"/>
                <p:cNvSpPr>
                  <a:spLocks noChangeArrowheads="1"/>
                </p:cNvSpPr>
                <p:nvPr/>
              </p:nvSpPr>
              <p:spPr bwMode="auto">
                <a:xfrm>
                  <a:off x="1361" y="686"/>
                  <a:ext cx="47" cy="47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</p:grpSp>
        </p:grpSp>
        <p:grpSp>
          <p:nvGrpSpPr>
            <p:cNvPr id="16489" name="Group 42"/>
            <p:cNvGrpSpPr>
              <a:grpSpLocks/>
            </p:cNvGrpSpPr>
            <p:nvPr/>
          </p:nvGrpSpPr>
          <p:grpSpPr bwMode="auto">
            <a:xfrm>
              <a:off x="1559171" y="2132016"/>
              <a:ext cx="3468566" cy="2173287"/>
              <a:chOff x="1350" y="799"/>
              <a:chExt cx="2367" cy="1369"/>
            </a:xfrm>
          </p:grpSpPr>
          <p:sp>
            <p:nvSpPr>
              <p:cNvPr id="16903" name="AutoShape 43"/>
              <p:cNvSpPr>
                <a:spLocks noChangeArrowheads="1"/>
              </p:cNvSpPr>
              <p:nvPr/>
            </p:nvSpPr>
            <p:spPr bwMode="auto">
              <a:xfrm>
                <a:off x="1350" y="1601"/>
                <a:ext cx="2367" cy="567"/>
              </a:xfrm>
              <a:prstGeom prst="parallelogram">
                <a:avLst>
                  <a:gd name="adj" fmla="val 175585"/>
                </a:avLst>
              </a:prstGeom>
              <a:solidFill>
                <a:srgbClr val="C18345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0" hangingPunct="0"/>
                <a:endParaRPr lang="en-US" sz="2000">
                  <a:solidFill>
                    <a:srgbClr val="000000"/>
                  </a:solidFill>
                  <a:latin typeface="Calibri" pitchFamily="34" charset="0"/>
                  <a:ea typeface="ＭＳ Ｐゴシック"/>
                  <a:cs typeface="ＭＳ Ｐゴシック"/>
                </a:endParaRPr>
              </a:p>
            </p:txBody>
          </p:sp>
          <p:grpSp>
            <p:nvGrpSpPr>
              <p:cNvPr id="16904" name="Group 44"/>
              <p:cNvGrpSpPr>
                <a:grpSpLocks/>
              </p:cNvGrpSpPr>
              <p:nvPr/>
            </p:nvGrpSpPr>
            <p:grpSpPr bwMode="auto">
              <a:xfrm>
                <a:off x="1748" y="799"/>
                <a:ext cx="1784" cy="1361"/>
                <a:chOff x="1234" y="844"/>
                <a:chExt cx="1646" cy="1361"/>
              </a:xfrm>
            </p:grpSpPr>
            <p:sp>
              <p:nvSpPr>
                <p:cNvPr id="16905" name="Freeform 45"/>
                <p:cNvSpPr>
                  <a:spLocks/>
                </p:cNvSpPr>
                <p:nvPr/>
              </p:nvSpPr>
              <p:spPr bwMode="auto">
                <a:xfrm>
                  <a:off x="2696" y="1260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06" name="Freeform 46"/>
                <p:cNvSpPr>
                  <a:spLocks/>
                </p:cNvSpPr>
                <p:nvPr/>
              </p:nvSpPr>
              <p:spPr bwMode="auto">
                <a:xfrm>
                  <a:off x="2682" y="1088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07" name="Freeform 47"/>
                <p:cNvSpPr>
                  <a:spLocks/>
                </p:cNvSpPr>
                <p:nvPr/>
              </p:nvSpPr>
              <p:spPr bwMode="auto">
                <a:xfrm>
                  <a:off x="2674" y="1260"/>
                  <a:ext cx="206" cy="131"/>
                </a:xfrm>
                <a:custGeom>
                  <a:avLst/>
                  <a:gdLst>
                    <a:gd name="T0" fmla="*/ 19 w 206"/>
                    <a:gd name="T1" fmla="*/ 73 h 131"/>
                    <a:gd name="T2" fmla="*/ 26 w 206"/>
                    <a:gd name="T3" fmla="*/ 62 h 131"/>
                    <a:gd name="T4" fmla="*/ 31 w 206"/>
                    <a:gd name="T5" fmla="*/ 52 h 131"/>
                    <a:gd name="T6" fmla="*/ 36 w 206"/>
                    <a:gd name="T7" fmla="*/ 40 h 131"/>
                    <a:gd name="T8" fmla="*/ 45 w 206"/>
                    <a:gd name="T9" fmla="*/ 28 h 131"/>
                    <a:gd name="T10" fmla="*/ 52 w 206"/>
                    <a:gd name="T11" fmla="*/ 17 h 131"/>
                    <a:gd name="T12" fmla="*/ 59 w 206"/>
                    <a:gd name="T13" fmla="*/ 7 h 131"/>
                    <a:gd name="T14" fmla="*/ 69 w 206"/>
                    <a:gd name="T15" fmla="*/ 0 h 131"/>
                    <a:gd name="T16" fmla="*/ 79 w 206"/>
                    <a:gd name="T17" fmla="*/ 0 h 131"/>
                    <a:gd name="T18" fmla="*/ 90 w 206"/>
                    <a:gd name="T19" fmla="*/ 0 h 131"/>
                    <a:gd name="T20" fmla="*/ 102 w 206"/>
                    <a:gd name="T21" fmla="*/ 3 h 131"/>
                    <a:gd name="T22" fmla="*/ 112 w 206"/>
                    <a:gd name="T23" fmla="*/ 9 h 131"/>
                    <a:gd name="T24" fmla="*/ 127 w 206"/>
                    <a:gd name="T25" fmla="*/ 23 h 131"/>
                    <a:gd name="T26" fmla="*/ 140 w 206"/>
                    <a:gd name="T27" fmla="*/ 31 h 131"/>
                    <a:gd name="T28" fmla="*/ 148 w 206"/>
                    <a:gd name="T29" fmla="*/ 40 h 131"/>
                    <a:gd name="T30" fmla="*/ 157 w 206"/>
                    <a:gd name="T31" fmla="*/ 50 h 131"/>
                    <a:gd name="T32" fmla="*/ 167 w 206"/>
                    <a:gd name="T33" fmla="*/ 61 h 131"/>
                    <a:gd name="T34" fmla="*/ 174 w 206"/>
                    <a:gd name="T35" fmla="*/ 71 h 131"/>
                    <a:gd name="T36" fmla="*/ 183 w 206"/>
                    <a:gd name="T37" fmla="*/ 81 h 131"/>
                    <a:gd name="T38" fmla="*/ 189 w 206"/>
                    <a:gd name="T39" fmla="*/ 92 h 131"/>
                    <a:gd name="T40" fmla="*/ 195 w 206"/>
                    <a:gd name="T41" fmla="*/ 104 h 131"/>
                    <a:gd name="T42" fmla="*/ 198 w 206"/>
                    <a:gd name="T43" fmla="*/ 114 h 131"/>
                    <a:gd name="T44" fmla="*/ 203 w 206"/>
                    <a:gd name="T45" fmla="*/ 125 h 131"/>
                    <a:gd name="T46" fmla="*/ 200 w 206"/>
                    <a:gd name="T47" fmla="*/ 128 h 131"/>
                    <a:gd name="T48" fmla="*/ 191 w 206"/>
                    <a:gd name="T49" fmla="*/ 120 h 131"/>
                    <a:gd name="T50" fmla="*/ 181 w 206"/>
                    <a:gd name="T51" fmla="*/ 113 h 131"/>
                    <a:gd name="T52" fmla="*/ 171 w 206"/>
                    <a:gd name="T53" fmla="*/ 107 h 131"/>
                    <a:gd name="T54" fmla="*/ 164 w 206"/>
                    <a:gd name="T55" fmla="*/ 97 h 131"/>
                    <a:gd name="T56" fmla="*/ 153 w 206"/>
                    <a:gd name="T57" fmla="*/ 87 h 131"/>
                    <a:gd name="T58" fmla="*/ 143 w 206"/>
                    <a:gd name="T59" fmla="*/ 76 h 131"/>
                    <a:gd name="T60" fmla="*/ 134 w 206"/>
                    <a:gd name="T61" fmla="*/ 68 h 131"/>
                    <a:gd name="T62" fmla="*/ 124 w 206"/>
                    <a:gd name="T63" fmla="*/ 61 h 131"/>
                    <a:gd name="T64" fmla="*/ 110 w 206"/>
                    <a:gd name="T65" fmla="*/ 49 h 131"/>
                    <a:gd name="T66" fmla="*/ 98 w 206"/>
                    <a:gd name="T67" fmla="*/ 42 h 131"/>
                    <a:gd name="T68" fmla="*/ 86 w 206"/>
                    <a:gd name="T69" fmla="*/ 33 h 131"/>
                    <a:gd name="T70" fmla="*/ 76 w 206"/>
                    <a:gd name="T71" fmla="*/ 28 h 131"/>
                    <a:gd name="T72" fmla="*/ 65 w 206"/>
                    <a:gd name="T73" fmla="*/ 29 h 131"/>
                    <a:gd name="T74" fmla="*/ 57 w 206"/>
                    <a:gd name="T75" fmla="*/ 40 h 131"/>
                    <a:gd name="T76" fmla="*/ 52 w 206"/>
                    <a:gd name="T77" fmla="*/ 50 h 131"/>
                    <a:gd name="T78" fmla="*/ 45 w 206"/>
                    <a:gd name="T79" fmla="*/ 61 h 131"/>
                    <a:gd name="T80" fmla="*/ 36 w 206"/>
                    <a:gd name="T81" fmla="*/ 71 h 131"/>
                    <a:gd name="T82" fmla="*/ 29 w 206"/>
                    <a:gd name="T83" fmla="*/ 81 h 131"/>
                    <a:gd name="T84" fmla="*/ 22 w 206"/>
                    <a:gd name="T85" fmla="*/ 92 h 131"/>
                    <a:gd name="T86" fmla="*/ 16 w 206"/>
                    <a:gd name="T87" fmla="*/ 102 h 131"/>
                    <a:gd name="T88" fmla="*/ 9 w 206"/>
                    <a:gd name="T89" fmla="*/ 113 h 131"/>
                    <a:gd name="T90" fmla="*/ 3 w 206"/>
                    <a:gd name="T91" fmla="*/ 123 h 131"/>
                    <a:gd name="T92" fmla="*/ 5 w 206"/>
                    <a:gd name="T93" fmla="*/ 80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08" name="Freeform 48"/>
                <p:cNvSpPr>
                  <a:spLocks/>
                </p:cNvSpPr>
                <p:nvPr/>
              </p:nvSpPr>
              <p:spPr bwMode="auto">
                <a:xfrm>
                  <a:off x="2448" y="1371"/>
                  <a:ext cx="229" cy="144"/>
                </a:xfrm>
                <a:custGeom>
                  <a:avLst/>
                  <a:gdLst>
                    <a:gd name="T0" fmla="*/ 207 w 229"/>
                    <a:gd name="T1" fmla="*/ 80 h 144"/>
                    <a:gd name="T2" fmla="*/ 199 w 229"/>
                    <a:gd name="T3" fmla="*/ 69 h 144"/>
                    <a:gd name="T4" fmla="*/ 194 w 229"/>
                    <a:gd name="T5" fmla="*/ 57 h 144"/>
                    <a:gd name="T6" fmla="*/ 188 w 229"/>
                    <a:gd name="T7" fmla="*/ 44 h 144"/>
                    <a:gd name="T8" fmla="*/ 178 w 229"/>
                    <a:gd name="T9" fmla="*/ 31 h 144"/>
                    <a:gd name="T10" fmla="*/ 171 w 229"/>
                    <a:gd name="T11" fmla="*/ 19 h 144"/>
                    <a:gd name="T12" fmla="*/ 163 w 229"/>
                    <a:gd name="T13" fmla="*/ 8 h 144"/>
                    <a:gd name="T14" fmla="*/ 151 w 229"/>
                    <a:gd name="T15" fmla="*/ 0 h 144"/>
                    <a:gd name="T16" fmla="*/ 140 w 229"/>
                    <a:gd name="T17" fmla="*/ 0 h 144"/>
                    <a:gd name="T18" fmla="*/ 128 w 229"/>
                    <a:gd name="T19" fmla="*/ 0 h 144"/>
                    <a:gd name="T20" fmla="*/ 115 w 229"/>
                    <a:gd name="T21" fmla="*/ 4 h 144"/>
                    <a:gd name="T22" fmla="*/ 103 w 229"/>
                    <a:gd name="T23" fmla="*/ 10 h 144"/>
                    <a:gd name="T24" fmla="*/ 86 w 229"/>
                    <a:gd name="T25" fmla="*/ 25 h 144"/>
                    <a:gd name="T26" fmla="*/ 73 w 229"/>
                    <a:gd name="T27" fmla="*/ 34 h 144"/>
                    <a:gd name="T28" fmla="*/ 63 w 229"/>
                    <a:gd name="T29" fmla="*/ 44 h 144"/>
                    <a:gd name="T30" fmla="*/ 54 w 229"/>
                    <a:gd name="T31" fmla="*/ 55 h 144"/>
                    <a:gd name="T32" fmla="*/ 42 w 229"/>
                    <a:gd name="T33" fmla="*/ 67 h 144"/>
                    <a:gd name="T34" fmla="*/ 34 w 229"/>
                    <a:gd name="T35" fmla="*/ 78 h 144"/>
                    <a:gd name="T36" fmla="*/ 25 w 229"/>
                    <a:gd name="T37" fmla="*/ 90 h 144"/>
                    <a:gd name="T38" fmla="*/ 17 w 229"/>
                    <a:gd name="T39" fmla="*/ 101 h 144"/>
                    <a:gd name="T40" fmla="*/ 11 w 229"/>
                    <a:gd name="T41" fmla="*/ 114 h 144"/>
                    <a:gd name="T42" fmla="*/ 8 w 229"/>
                    <a:gd name="T43" fmla="*/ 126 h 144"/>
                    <a:gd name="T44" fmla="*/ 2 w 229"/>
                    <a:gd name="T45" fmla="*/ 137 h 144"/>
                    <a:gd name="T46" fmla="*/ 6 w 229"/>
                    <a:gd name="T47" fmla="*/ 141 h 144"/>
                    <a:gd name="T48" fmla="*/ 15 w 229"/>
                    <a:gd name="T49" fmla="*/ 132 h 144"/>
                    <a:gd name="T50" fmla="*/ 27 w 229"/>
                    <a:gd name="T51" fmla="*/ 124 h 144"/>
                    <a:gd name="T52" fmla="*/ 38 w 229"/>
                    <a:gd name="T53" fmla="*/ 118 h 144"/>
                    <a:gd name="T54" fmla="*/ 46 w 229"/>
                    <a:gd name="T55" fmla="*/ 107 h 144"/>
                    <a:gd name="T56" fmla="*/ 57 w 229"/>
                    <a:gd name="T57" fmla="*/ 95 h 144"/>
                    <a:gd name="T58" fmla="*/ 69 w 229"/>
                    <a:gd name="T59" fmla="*/ 84 h 144"/>
                    <a:gd name="T60" fmla="*/ 79 w 229"/>
                    <a:gd name="T61" fmla="*/ 74 h 144"/>
                    <a:gd name="T62" fmla="*/ 90 w 229"/>
                    <a:gd name="T63" fmla="*/ 67 h 144"/>
                    <a:gd name="T64" fmla="*/ 105 w 229"/>
                    <a:gd name="T65" fmla="*/ 53 h 144"/>
                    <a:gd name="T66" fmla="*/ 119 w 229"/>
                    <a:gd name="T67" fmla="*/ 46 h 144"/>
                    <a:gd name="T68" fmla="*/ 132 w 229"/>
                    <a:gd name="T69" fmla="*/ 36 h 144"/>
                    <a:gd name="T70" fmla="*/ 144 w 229"/>
                    <a:gd name="T71" fmla="*/ 31 h 144"/>
                    <a:gd name="T72" fmla="*/ 155 w 229"/>
                    <a:gd name="T73" fmla="*/ 32 h 144"/>
                    <a:gd name="T74" fmla="*/ 165 w 229"/>
                    <a:gd name="T75" fmla="*/ 44 h 144"/>
                    <a:gd name="T76" fmla="*/ 171 w 229"/>
                    <a:gd name="T77" fmla="*/ 55 h 144"/>
                    <a:gd name="T78" fmla="*/ 178 w 229"/>
                    <a:gd name="T79" fmla="*/ 67 h 144"/>
                    <a:gd name="T80" fmla="*/ 188 w 229"/>
                    <a:gd name="T81" fmla="*/ 78 h 144"/>
                    <a:gd name="T82" fmla="*/ 195 w 229"/>
                    <a:gd name="T83" fmla="*/ 90 h 144"/>
                    <a:gd name="T84" fmla="*/ 203 w 229"/>
                    <a:gd name="T85" fmla="*/ 101 h 144"/>
                    <a:gd name="T86" fmla="*/ 211 w 229"/>
                    <a:gd name="T87" fmla="*/ 112 h 144"/>
                    <a:gd name="T88" fmla="*/ 218 w 229"/>
                    <a:gd name="T89" fmla="*/ 124 h 144"/>
                    <a:gd name="T90" fmla="*/ 224 w 229"/>
                    <a:gd name="T91" fmla="*/ 135 h 144"/>
                    <a:gd name="T92" fmla="*/ 222 w 229"/>
                    <a:gd name="T93" fmla="*/ 88 h 14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29"/>
                    <a:gd name="T142" fmla="*/ 0 h 144"/>
                    <a:gd name="T143" fmla="*/ 229 w 229"/>
                    <a:gd name="T144" fmla="*/ 144 h 144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29" h="144">
                      <a:moveTo>
                        <a:pt x="211" y="86"/>
                      </a:moveTo>
                      <a:lnTo>
                        <a:pt x="207" y="80"/>
                      </a:lnTo>
                      <a:lnTo>
                        <a:pt x="203" y="74"/>
                      </a:lnTo>
                      <a:lnTo>
                        <a:pt x="199" y="69"/>
                      </a:lnTo>
                      <a:lnTo>
                        <a:pt x="197" y="63"/>
                      </a:lnTo>
                      <a:lnTo>
                        <a:pt x="194" y="57"/>
                      </a:lnTo>
                      <a:lnTo>
                        <a:pt x="192" y="51"/>
                      </a:lnTo>
                      <a:lnTo>
                        <a:pt x="188" y="44"/>
                      </a:lnTo>
                      <a:lnTo>
                        <a:pt x="184" y="38"/>
                      </a:lnTo>
                      <a:lnTo>
                        <a:pt x="178" y="31"/>
                      </a:lnTo>
                      <a:lnTo>
                        <a:pt x="174" y="25"/>
                      </a:lnTo>
                      <a:lnTo>
                        <a:pt x="171" y="19"/>
                      </a:lnTo>
                      <a:lnTo>
                        <a:pt x="165" y="13"/>
                      </a:lnTo>
                      <a:lnTo>
                        <a:pt x="163" y="8"/>
                      </a:lnTo>
                      <a:lnTo>
                        <a:pt x="157" y="4"/>
                      </a:lnTo>
                      <a:lnTo>
                        <a:pt x="151" y="0"/>
                      </a:lnTo>
                      <a:lnTo>
                        <a:pt x="146" y="0"/>
                      </a:lnTo>
                      <a:lnTo>
                        <a:pt x="140" y="0"/>
                      </a:lnTo>
                      <a:lnTo>
                        <a:pt x="134" y="0"/>
                      </a:lnTo>
                      <a:lnTo>
                        <a:pt x="128" y="0"/>
                      </a:lnTo>
                      <a:lnTo>
                        <a:pt x="123" y="0"/>
                      </a:lnTo>
                      <a:lnTo>
                        <a:pt x="115" y="4"/>
                      </a:lnTo>
                      <a:lnTo>
                        <a:pt x="109" y="8"/>
                      </a:lnTo>
                      <a:lnTo>
                        <a:pt x="103" y="10"/>
                      </a:lnTo>
                      <a:lnTo>
                        <a:pt x="98" y="15"/>
                      </a:lnTo>
                      <a:lnTo>
                        <a:pt x="86" y="25"/>
                      </a:lnTo>
                      <a:lnTo>
                        <a:pt x="80" y="29"/>
                      </a:lnTo>
                      <a:lnTo>
                        <a:pt x="73" y="34"/>
                      </a:lnTo>
                      <a:lnTo>
                        <a:pt x="69" y="40"/>
                      </a:lnTo>
                      <a:lnTo>
                        <a:pt x="63" y="44"/>
                      </a:lnTo>
                      <a:lnTo>
                        <a:pt x="57" y="50"/>
                      </a:lnTo>
                      <a:lnTo>
                        <a:pt x="54" y="55"/>
                      </a:lnTo>
                      <a:lnTo>
                        <a:pt x="48" y="61"/>
                      </a:lnTo>
                      <a:lnTo>
                        <a:pt x="42" y="67"/>
                      </a:lnTo>
                      <a:lnTo>
                        <a:pt x="36" y="72"/>
                      </a:lnTo>
                      <a:lnTo>
                        <a:pt x="34" y="78"/>
                      </a:lnTo>
                      <a:lnTo>
                        <a:pt x="29" y="84"/>
                      </a:lnTo>
                      <a:lnTo>
                        <a:pt x="25" y="90"/>
                      </a:lnTo>
                      <a:lnTo>
                        <a:pt x="23" y="95"/>
                      </a:lnTo>
                      <a:lnTo>
                        <a:pt x="17" y="101"/>
                      </a:lnTo>
                      <a:lnTo>
                        <a:pt x="15" y="109"/>
                      </a:lnTo>
                      <a:lnTo>
                        <a:pt x="11" y="114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4" y="132"/>
                      </a:lnTo>
                      <a:lnTo>
                        <a:pt x="2" y="137"/>
                      </a:lnTo>
                      <a:lnTo>
                        <a:pt x="0" y="143"/>
                      </a:lnTo>
                      <a:lnTo>
                        <a:pt x="6" y="141"/>
                      </a:lnTo>
                      <a:lnTo>
                        <a:pt x="10" y="135"/>
                      </a:lnTo>
                      <a:lnTo>
                        <a:pt x="15" y="132"/>
                      </a:lnTo>
                      <a:lnTo>
                        <a:pt x="21" y="128"/>
                      </a:lnTo>
                      <a:lnTo>
                        <a:pt x="27" y="124"/>
                      </a:lnTo>
                      <a:lnTo>
                        <a:pt x="33" y="122"/>
                      </a:lnTo>
                      <a:lnTo>
                        <a:pt x="38" y="118"/>
                      </a:lnTo>
                      <a:lnTo>
                        <a:pt x="42" y="112"/>
                      </a:lnTo>
                      <a:lnTo>
                        <a:pt x="46" y="107"/>
                      </a:lnTo>
                      <a:lnTo>
                        <a:pt x="52" y="103"/>
                      </a:lnTo>
                      <a:lnTo>
                        <a:pt x="57" y="95"/>
                      </a:lnTo>
                      <a:lnTo>
                        <a:pt x="63" y="90"/>
                      </a:lnTo>
                      <a:lnTo>
                        <a:pt x="69" y="84"/>
                      </a:lnTo>
                      <a:lnTo>
                        <a:pt x="75" y="80"/>
                      </a:lnTo>
                      <a:lnTo>
                        <a:pt x="79" y="74"/>
                      </a:lnTo>
                      <a:lnTo>
                        <a:pt x="84" y="71"/>
                      </a:lnTo>
                      <a:lnTo>
                        <a:pt x="90" y="67"/>
                      </a:lnTo>
                      <a:lnTo>
                        <a:pt x="98" y="61"/>
                      </a:lnTo>
                      <a:lnTo>
                        <a:pt x="105" y="53"/>
                      </a:lnTo>
                      <a:lnTo>
                        <a:pt x="111" y="50"/>
                      </a:lnTo>
                      <a:lnTo>
                        <a:pt x="119" y="46"/>
                      </a:lnTo>
                      <a:lnTo>
                        <a:pt x="125" y="42"/>
                      </a:lnTo>
                      <a:lnTo>
                        <a:pt x="132" y="36"/>
                      </a:lnTo>
                      <a:lnTo>
                        <a:pt x="138" y="32"/>
                      </a:lnTo>
                      <a:lnTo>
                        <a:pt x="144" y="31"/>
                      </a:lnTo>
                      <a:lnTo>
                        <a:pt x="149" y="29"/>
                      </a:lnTo>
                      <a:lnTo>
                        <a:pt x="155" y="32"/>
                      </a:lnTo>
                      <a:lnTo>
                        <a:pt x="159" y="40"/>
                      </a:lnTo>
                      <a:lnTo>
                        <a:pt x="165" y="44"/>
                      </a:lnTo>
                      <a:lnTo>
                        <a:pt x="167" y="50"/>
                      </a:lnTo>
                      <a:lnTo>
                        <a:pt x="171" y="55"/>
                      </a:lnTo>
                      <a:lnTo>
                        <a:pt x="174" y="61"/>
                      </a:lnTo>
                      <a:lnTo>
                        <a:pt x="178" y="67"/>
                      </a:lnTo>
                      <a:lnTo>
                        <a:pt x="182" y="72"/>
                      </a:lnTo>
                      <a:lnTo>
                        <a:pt x="188" y="78"/>
                      </a:lnTo>
                      <a:lnTo>
                        <a:pt x="192" y="84"/>
                      </a:lnTo>
                      <a:lnTo>
                        <a:pt x="195" y="90"/>
                      </a:lnTo>
                      <a:lnTo>
                        <a:pt x="199" y="95"/>
                      </a:lnTo>
                      <a:lnTo>
                        <a:pt x="203" y="101"/>
                      </a:lnTo>
                      <a:lnTo>
                        <a:pt x="207" y="107"/>
                      </a:lnTo>
                      <a:lnTo>
                        <a:pt x="211" y="112"/>
                      </a:lnTo>
                      <a:lnTo>
                        <a:pt x="215" y="118"/>
                      </a:lnTo>
                      <a:lnTo>
                        <a:pt x="218" y="124"/>
                      </a:lnTo>
                      <a:lnTo>
                        <a:pt x="220" y="130"/>
                      </a:lnTo>
                      <a:lnTo>
                        <a:pt x="224" y="135"/>
                      </a:lnTo>
                      <a:lnTo>
                        <a:pt x="228" y="141"/>
                      </a:lnTo>
                      <a:lnTo>
                        <a:pt x="222" y="8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09" name="Freeform 49"/>
                <p:cNvSpPr>
                  <a:spLocks/>
                </p:cNvSpPr>
                <p:nvPr/>
              </p:nvSpPr>
              <p:spPr bwMode="auto">
                <a:xfrm>
                  <a:off x="2473" y="1193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10" name="Freeform 50"/>
                <p:cNvSpPr>
                  <a:spLocks/>
                </p:cNvSpPr>
                <p:nvPr/>
              </p:nvSpPr>
              <p:spPr bwMode="auto">
                <a:xfrm>
                  <a:off x="2680" y="997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11" name="Freeform 51"/>
                <p:cNvSpPr>
                  <a:spLocks/>
                </p:cNvSpPr>
                <p:nvPr/>
              </p:nvSpPr>
              <p:spPr bwMode="auto">
                <a:xfrm>
                  <a:off x="2517" y="1044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12" name="Freeform 52"/>
                <p:cNvSpPr>
                  <a:spLocks/>
                </p:cNvSpPr>
                <p:nvPr/>
              </p:nvSpPr>
              <p:spPr bwMode="auto">
                <a:xfrm>
                  <a:off x="2657" y="960"/>
                  <a:ext cx="55" cy="776"/>
                </a:xfrm>
                <a:custGeom>
                  <a:avLst/>
                  <a:gdLst>
                    <a:gd name="T0" fmla="*/ 19 w 55"/>
                    <a:gd name="T1" fmla="*/ 734 h 776"/>
                    <a:gd name="T2" fmla="*/ 19 w 55"/>
                    <a:gd name="T3" fmla="*/ 709 h 776"/>
                    <a:gd name="T4" fmla="*/ 17 w 55"/>
                    <a:gd name="T5" fmla="*/ 675 h 776"/>
                    <a:gd name="T6" fmla="*/ 15 w 55"/>
                    <a:gd name="T7" fmla="*/ 650 h 776"/>
                    <a:gd name="T8" fmla="*/ 15 w 55"/>
                    <a:gd name="T9" fmla="*/ 620 h 776"/>
                    <a:gd name="T10" fmla="*/ 15 w 55"/>
                    <a:gd name="T11" fmla="*/ 583 h 776"/>
                    <a:gd name="T12" fmla="*/ 15 w 55"/>
                    <a:gd name="T13" fmla="*/ 554 h 776"/>
                    <a:gd name="T14" fmla="*/ 15 w 55"/>
                    <a:gd name="T15" fmla="*/ 530 h 776"/>
                    <a:gd name="T16" fmla="*/ 14 w 55"/>
                    <a:gd name="T17" fmla="*/ 496 h 776"/>
                    <a:gd name="T18" fmla="*/ 12 w 55"/>
                    <a:gd name="T19" fmla="*/ 471 h 776"/>
                    <a:gd name="T20" fmla="*/ 8 w 55"/>
                    <a:gd name="T21" fmla="*/ 441 h 776"/>
                    <a:gd name="T22" fmla="*/ 2 w 55"/>
                    <a:gd name="T23" fmla="*/ 410 h 776"/>
                    <a:gd name="T24" fmla="*/ 0 w 55"/>
                    <a:gd name="T25" fmla="*/ 380 h 776"/>
                    <a:gd name="T26" fmla="*/ 0 w 55"/>
                    <a:gd name="T27" fmla="*/ 354 h 776"/>
                    <a:gd name="T28" fmla="*/ 0 w 55"/>
                    <a:gd name="T29" fmla="*/ 328 h 776"/>
                    <a:gd name="T30" fmla="*/ 0 w 55"/>
                    <a:gd name="T31" fmla="*/ 299 h 776"/>
                    <a:gd name="T32" fmla="*/ 4 w 55"/>
                    <a:gd name="T33" fmla="*/ 269 h 776"/>
                    <a:gd name="T34" fmla="*/ 10 w 55"/>
                    <a:gd name="T35" fmla="*/ 238 h 776"/>
                    <a:gd name="T36" fmla="*/ 12 w 55"/>
                    <a:gd name="T37" fmla="*/ 210 h 776"/>
                    <a:gd name="T38" fmla="*/ 12 w 55"/>
                    <a:gd name="T39" fmla="*/ 188 h 776"/>
                    <a:gd name="T40" fmla="*/ 12 w 55"/>
                    <a:gd name="T41" fmla="*/ 164 h 776"/>
                    <a:gd name="T42" fmla="*/ 12 w 55"/>
                    <a:gd name="T43" fmla="*/ 137 h 776"/>
                    <a:gd name="T44" fmla="*/ 12 w 55"/>
                    <a:gd name="T45" fmla="*/ 107 h 776"/>
                    <a:gd name="T46" fmla="*/ 12 w 55"/>
                    <a:gd name="T47" fmla="*/ 81 h 776"/>
                    <a:gd name="T48" fmla="*/ 12 w 55"/>
                    <a:gd name="T49" fmla="*/ 59 h 776"/>
                    <a:gd name="T50" fmla="*/ 10 w 55"/>
                    <a:gd name="T51" fmla="*/ 33 h 776"/>
                    <a:gd name="T52" fmla="*/ 10 w 55"/>
                    <a:gd name="T53" fmla="*/ 11 h 776"/>
                    <a:gd name="T54" fmla="*/ 25 w 55"/>
                    <a:gd name="T55" fmla="*/ 6 h 776"/>
                    <a:gd name="T56" fmla="*/ 27 w 55"/>
                    <a:gd name="T57" fmla="*/ 28 h 776"/>
                    <a:gd name="T58" fmla="*/ 27 w 55"/>
                    <a:gd name="T59" fmla="*/ 50 h 776"/>
                    <a:gd name="T60" fmla="*/ 27 w 55"/>
                    <a:gd name="T61" fmla="*/ 79 h 776"/>
                    <a:gd name="T62" fmla="*/ 27 w 55"/>
                    <a:gd name="T63" fmla="*/ 105 h 776"/>
                    <a:gd name="T64" fmla="*/ 27 w 55"/>
                    <a:gd name="T65" fmla="*/ 135 h 776"/>
                    <a:gd name="T66" fmla="*/ 27 w 55"/>
                    <a:gd name="T67" fmla="*/ 161 h 776"/>
                    <a:gd name="T68" fmla="*/ 27 w 55"/>
                    <a:gd name="T69" fmla="*/ 185 h 776"/>
                    <a:gd name="T70" fmla="*/ 27 w 55"/>
                    <a:gd name="T71" fmla="*/ 209 h 776"/>
                    <a:gd name="T72" fmla="*/ 27 w 55"/>
                    <a:gd name="T73" fmla="*/ 236 h 776"/>
                    <a:gd name="T74" fmla="*/ 27 w 55"/>
                    <a:gd name="T75" fmla="*/ 262 h 776"/>
                    <a:gd name="T76" fmla="*/ 27 w 55"/>
                    <a:gd name="T77" fmla="*/ 284 h 776"/>
                    <a:gd name="T78" fmla="*/ 27 w 55"/>
                    <a:gd name="T79" fmla="*/ 310 h 776"/>
                    <a:gd name="T80" fmla="*/ 27 w 55"/>
                    <a:gd name="T81" fmla="*/ 338 h 776"/>
                    <a:gd name="T82" fmla="*/ 27 w 55"/>
                    <a:gd name="T83" fmla="*/ 364 h 776"/>
                    <a:gd name="T84" fmla="*/ 27 w 55"/>
                    <a:gd name="T85" fmla="*/ 391 h 776"/>
                    <a:gd name="T86" fmla="*/ 27 w 55"/>
                    <a:gd name="T87" fmla="*/ 419 h 776"/>
                    <a:gd name="T88" fmla="*/ 27 w 55"/>
                    <a:gd name="T89" fmla="*/ 448 h 776"/>
                    <a:gd name="T90" fmla="*/ 29 w 55"/>
                    <a:gd name="T91" fmla="*/ 474 h 776"/>
                    <a:gd name="T92" fmla="*/ 31 w 55"/>
                    <a:gd name="T93" fmla="*/ 496 h 776"/>
                    <a:gd name="T94" fmla="*/ 37 w 55"/>
                    <a:gd name="T95" fmla="*/ 520 h 776"/>
                    <a:gd name="T96" fmla="*/ 39 w 55"/>
                    <a:gd name="T97" fmla="*/ 543 h 776"/>
                    <a:gd name="T98" fmla="*/ 41 w 55"/>
                    <a:gd name="T99" fmla="*/ 566 h 776"/>
                    <a:gd name="T100" fmla="*/ 42 w 55"/>
                    <a:gd name="T101" fmla="*/ 594 h 776"/>
                    <a:gd name="T102" fmla="*/ 44 w 55"/>
                    <a:gd name="T103" fmla="*/ 618 h 776"/>
                    <a:gd name="T104" fmla="*/ 50 w 55"/>
                    <a:gd name="T105" fmla="*/ 650 h 776"/>
                    <a:gd name="T106" fmla="*/ 52 w 55"/>
                    <a:gd name="T107" fmla="*/ 672 h 776"/>
                    <a:gd name="T108" fmla="*/ 54 w 55"/>
                    <a:gd name="T109" fmla="*/ 699 h 776"/>
                    <a:gd name="T110" fmla="*/ 54 w 55"/>
                    <a:gd name="T111" fmla="*/ 727 h 776"/>
                    <a:gd name="T112" fmla="*/ 54 w 55"/>
                    <a:gd name="T113" fmla="*/ 751 h 776"/>
                    <a:gd name="T114" fmla="*/ 48 w 55"/>
                    <a:gd name="T115" fmla="*/ 771 h 776"/>
                    <a:gd name="T116" fmla="*/ 25 w 55"/>
                    <a:gd name="T117" fmla="*/ 775 h 776"/>
                    <a:gd name="T118" fmla="*/ 15 w 55"/>
                    <a:gd name="T119" fmla="*/ 758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13" name="Freeform 53"/>
                <p:cNvSpPr>
                  <a:spLocks/>
                </p:cNvSpPr>
                <p:nvPr/>
              </p:nvSpPr>
              <p:spPr bwMode="auto">
                <a:xfrm>
                  <a:off x="2682" y="1226"/>
                  <a:ext cx="68" cy="127"/>
                </a:xfrm>
                <a:custGeom>
                  <a:avLst/>
                  <a:gdLst>
                    <a:gd name="T0" fmla="*/ 4 w 68"/>
                    <a:gd name="T1" fmla="*/ 126 h 127"/>
                    <a:gd name="T2" fmla="*/ 1 w 68"/>
                    <a:gd name="T3" fmla="*/ 119 h 127"/>
                    <a:gd name="T4" fmla="*/ 0 w 68"/>
                    <a:gd name="T5" fmla="*/ 111 h 127"/>
                    <a:gd name="T6" fmla="*/ 0 w 68"/>
                    <a:gd name="T7" fmla="*/ 104 h 127"/>
                    <a:gd name="T8" fmla="*/ 0 w 68"/>
                    <a:gd name="T9" fmla="*/ 96 h 127"/>
                    <a:gd name="T10" fmla="*/ 0 w 68"/>
                    <a:gd name="T11" fmla="*/ 89 h 127"/>
                    <a:gd name="T12" fmla="*/ 0 w 68"/>
                    <a:gd name="T13" fmla="*/ 82 h 127"/>
                    <a:gd name="T14" fmla="*/ 3 w 68"/>
                    <a:gd name="T15" fmla="*/ 74 h 127"/>
                    <a:gd name="T16" fmla="*/ 5 w 68"/>
                    <a:gd name="T17" fmla="*/ 67 h 127"/>
                    <a:gd name="T18" fmla="*/ 9 w 68"/>
                    <a:gd name="T19" fmla="*/ 62 h 127"/>
                    <a:gd name="T20" fmla="*/ 12 w 68"/>
                    <a:gd name="T21" fmla="*/ 54 h 127"/>
                    <a:gd name="T22" fmla="*/ 15 w 68"/>
                    <a:gd name="T23" fmla="*/ 49 h 127"/>
                    <a:gd name="T24" fmla="*/ 18 w 68"/>
                    <a:gd name="T25" fmla="*/ 42 h 127"/>
                    <a:gd name="T26" fmla="*/ 22 w 68"/>
                    <a:gd name="T27" fmla="*/ 37 h 127"/>
                    <a:gd name="T28" fmla="*/ 24 w 68"/>
                    <a:gd name="T29" fmla="*/ 30 h 127"/>
                    <a:gd name="T30" fmla="*/ 28 w 68"/>
                    <a:gd name="T31" fmla="*/ 27 h 127"/>
                    <a:gd name="T32" fmla="*/ 32 w 68"/>
                    <a:gd name="T33" fmla="*/ 22 h 127"/>
                    <a:gd name="T34" fmla="*/ 36 w 68"/>
                    <a:gd name="T35" fmla="*/ 17 h 127"/>
                    <a:gd name="T36" fmla="*/ 40 w 68"/>
                    <a:gd name="T37" fmla="*/ 15 h 127"/>
                    <a:gd name="T38" fmla="*/ 44 w 68"/>
                    <a:gd name="T39" fmla="*/ 10 h 127"/>
                    <a:gd name="T40" fmla="*/ 48 w 68"/>
                    <a:gd name="T41" fmla="*/ 7 h 127"/>
                    <a:gd name="T42" fmla="*/ 52 w 68"/>
                    <a:gd name="T43" fmla="*/ 2 h 127"/>
                    <a:gd name="T44" fmla="*/ 55 w 68"/>
                    <a:gd name="T45" fmla="*/ 2 h 127"/>
                    <a:gd name="T46" fmla="*/ 59 w 68"/>
                    <a:gd name="T47" fmla="*/ 0 h 127"/>
                    <a:gd name="T48" fmla="*/ 63 w 68"/>
                    <a:gd name="T49" fmla="*/ 0 h 127"/>
                    <a:gd name="T50" fmla="*/ 67 w 68"/>
                    <a:gd name="T51" fmla="*/ 0 h 127"/>
                    <a:gd name="T52" fmla="*/ 63 w 68"/>
                    <a:gd name="T53" fmla="*/ 2 h 127"/>
                    <a:gd name="T54" fmla="*/ 67 w 68"/>
                    <a:gd name="T55" fmla="*/ 7 h 127"/>
                    <a:gd name="T56" fmla="*/ 67 w 68"/>
                    <a:gd name="T57" fmla="*/ 15 h 127"/>
                    <a:gd name="T58" fmla="*/ 66 w 68"/>
                    <a:gd name="T59" fmla="*/ 22 h 127"/>
                    <a:gd name="T60" fmla="*/ 63 w 68"/>
                    <a:gd name="T61" fmla="*/ 30 h 127"/>
                    <a:gd name="T62" fmla="*/ 62 w 68"/>
                    <a:gd name="T63" fmla="*/ 37 h 127"/>
                    <a:gd name="T64" fmla="*/ 61 w 68"/>
                    <a:gd name="T65" fmla="*/ 44 h 127"/>
                    <a:gd name="T66" fmla="*/ 58 w 68"/>
                    <a:gd name="T67" fmla="*/ 52 h 127"/>
                    <a:gd name="T68" fmla="*/ 54 w 68"/>
                    <a:gd name="T69" fmla="*/ 57 h 127"/>
                    <a:gd name="T70" fmla="*/ 52 w 68"/>
                    <a:gd name="T71" fmla="*/ 64 h 127"/>
                    <a:gd name="T72" fmla="*/ 48 w 68"/>
                    <a:gd name="T73" fmla="*/ 69 h 127"/>
                    <a:gd name="T74" fmla="*/ 44 w 68"/>
                    <a:gd name="T75" fmla="*/ 77 h 127"/>
                    <a:gd name="T76" fmla="*/ 40 w 68"/>
                    <a:gd name="T77" fmla="*/ 82 h 127"/>
                    <a:gd name="T78" fmla="*/ 36 w 68"/>
                    <a:gd name="T79" fmla="*/ 86 h 127"/>
                    <a:gd name="T80" fmla="*/ 34 w 68"/>
                    <a:gd name="T81" fmla="*/ 94 h 127"/>
                    <a:gd name="T82" fmla="*/ 30 w 68"/>
                    <a:gd name="T83" fmla="*/ 96 h 127"/>
                    <a:gd name="T84" fmla="*/ 27 w 68"/>
                    <a:gd name="T85" fmla="*/ 104 h 127"/>
                    <a:gd name="T86" fmla="*/ 23 w 68"/>
                    <a:gd name="T87" fmla="*/ 106 h 127"/>
                    <a:gd name="T88" fmla="*/ 19 w 68"/>
                    <a:gd name="T89" fmla="*/ 114 h 127"/>
                    <a:gd name="T90" fmla="*/ 17 w 68"/>
                    <a:gd name="T91" fmla="*/ 121 h 127"/>
                    <a:gd name="T92" fmla="*/ 13 w 68"/>
                    <a:gd name="T93" fmla="*/ 121 h 127"/>
                    <a:gd name="T94" fmla="*/ 9 w 68"/>
                    <a:gd name="T95" fmla="*/ 126 h 127"/>
                    <a:gd name="T96" fmla="*/ 5 w 68"/>
                    <a:gd name="T97" fmla="*/ 126 h 127"/>
                    <a:gd name="T98" fmla="*/ 1 w 68"/>
                    <a:gd name="T99" fmla="*/ 126 h 127"/>
                    <a:gd name="T100" fmla="*/ 1 w 68"/>
                    <a:gd name="T101" fmla="*/ 119 h 127"/>
                    <a:gd name="T102" fmla="*/ 1 w 68"/>
                    <a:gd name="T103" fmla="*/ 111 h 127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7"/>
                    <a:gd name="T158" fmla="*/ 68 w 68"/>
                    <a:gd name="T159" fmla="*/ 127 h 127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7">
                      <a:moveTo>
                        <a:pt x="4" y="126"/>
                      </a:moveTo>
                      <a:lnTo>
                        <a:pt x="1" y="119"/>
                      </a:lnTo>
                      <a:lnTo>
                        <a:pt x="0" y="111"/>
                      </a:lnTo>
                      <a:lnTo>
                        <a:pt x="0" y="104"/>
                      </a:lnTo>
                      <a:lnTo>
                        <a:pt x="0" y="96"/>
                      </a:lnTo>
                      <a:lnTo>
                        <a:pt x="0" y="89"/>
                      </a:lnTo>
                      <a:lnTo>
                        <a:pt x="0" y="82"/>
                      </a:lnTo>
                      <a:lnTo>
                        <a:pt x="3" y="74"/>
                      </a:lnTo>
                      <a:lnTo>
                        <a:pt x="5" y="67"/>
                      </a:lnTo>
                      <a:lnTo>
                        <a:pt x="9" y="62"/>
                      </a:lnTo>
                      <a:lnTo>
                        <a:pt x="12" y="54"/>
                      </a:lnTo>
                      <a:lnTo>
                        <a:pt x="15" y="49"/>
                      </a:lnTo>
                      <a:lnTo>
                        <a:pt x="18" y="42"/>
                      </a:lnTo>
                      <a:lnTo>
                        <a:pt x="22" y="37"/>
                      </a:lnTo>
                      <a:lnTo>
                        <a:pt x="24" y="30"/>
                      </a:lnTo>
                      <a:lnTo>
                        <a:pt x="28" y="27"/>
                      </a:lnTo>
                      <a:lnTo>
                        <a:pt x="32" y="22"/>
                      </a:lnTo>
                      <a:lnTo>
                        <a:pt x="36" y="17"/>
                      </a:lnTo>
                      <a:lnTo>
                        <a:pt x="40" y="15"/>
                      </a:lnTo>
                      <a:lnTo>
                        <a:pt x="44" y="10"/>
                      </a:lnTo>
                      <a:lnTo>
                        <a:pt x="48" y="7"/>
                      </a:lnTo>
                      <a:lnTo>
                        <a:pt x="52" y="2"/>
                      </a:lnTo>
                      <a:lnTo>
                        <a:pt x="55" y="2"/>
                      </a:lnTo>
                      <a:lnTo>
                        <a:pt x="59" y="0"/>
                      </a:lnTo>
                      <a:lnTo>
                        <a:pt x="63" y="0"/>
                      </a:lnTo>
                      <a:lnTo>
                        <a:pt x="67" y="0"/>
                      </a:lnTo>
                      <a:lnTo>
                        <a:pt x="63" y="2"/>
                      </a:lnTo>
                      <a:lnTo>
                        <a:pt x="67" y="7"/>
                      </a:lnTo>
                      <a:lnTo>
                        <a:pt x="67" y="15"/>
                      </a:lnTo>
                      <a:lnTo>
                        <a:pt x="66" y="22"/>
                      </a:lnTo>
                      <a:lnTo>
                        <a:pt x="63" y="30"/>
                      </a:lnTo>
                      <a:lnTo>
                        <a:pt x="62" y="37"/>
                      </a:lnTo>
                      <a:lnTo>
                        <a:pt x="61" y="44"/>
                      </a:lnTo>
                      <a:lnTo>
                        <a:pt x="58" y="52"/>
                      </a:lnTo>
                      <a:lnTo>
                        <a:pt x="54" y="57"/>
                      </a:lnTo>
                      <a:lnTo>
                        <a:pt x="52" y="64"/>
                      </a:lnTo>
                      <a:lnTo>
                        <a:pt x="48" y="69"/>
                      </a:lnTo>
                      <a:lnTo>
                        <a:pt x="44" y="77"/>
                      </a:lnTo>
                      <a:lnTo>
                        <a:pt x="40" y="82"/>
                      </a:lnTo>
                      <a:lnTo>
                        <a:pt x="36" y="86"/>
                      </a:lnTo>
                      <a:lnTo>
                        <a:pt x="34" y="94"/>
                      </a:lnTo>
                      <a:lnTo>
                        <a:pt x="30" y="96"/>
                      </a:lnTo>
                      <a:lnTo>
                        <a:pt x="27" y="104"/>
                      </a:lnTo>
                      <a:lnTo>
                        <a:pt x="23" y="106"/>
                      </a:lnTo>
                      <a:lnTo>
                        <a:pt x="19" y="114"/>
                      </a:lnTo>
                      <a:lnTo>
                        <a:pt x="17" y="121"/>
                      </a:lnTo>
                      <a:lnTo>
                        <a:pt x="13" y="121"/>
                      </a:lnTo>
                      <a:lnTo>
                        <a:pt x="9" y="126"/>
                      </a:lnTo>
                      <a:lnTo>
                        <a:pt x="5" y="126"/>
                      </a:lnTo>
                      <a:lnTo>
                        <a:pt x="1" y="126"/>
                      </a:lnTo>
                      <a:lnTo>
                        <a:pt x="1" y="119"/>
                      </a:lnTo>
                      <a:lnTo>
                        <a:pt x="1" y="111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14" name="Freeform 54"/>
                <p:cNvSpPr>
                  <a:spLocks/>
                </p:cNvSpPr>
                <p:nvPr/>
              </p:nvSpPr>
              <p:spPr bwMode="auto">
                <a:xfrm>
                  <a:off x="2622" y="1337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915" name="Group 55"/>
                <p:cNvGrpSpPr>
                  <a:grpSpLocks/>
                </p:cNvGrpSpPr>
                <p:nvPr/>
              </p:nvGrpSpPr>
              <p:grpSpPr bwMode="auto">
                <a:xfrm>
                  <a:off x="2628" y="851"/>
                  <a:ext cx="97" cy="111"/>
                  <a:chOff x="3654" y="1129"/>
                  <a:chExt cx="97" cy="111"/>
                </a:xfrm>
              </p:grpSpPr>
              <p:sp>
                <p:nvSpPr>
                  <p:cNvPr id="17207" name="Freeform 56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208" name="Freeform 57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209" name="Freeform 58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210" name="Freeform 59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211" name="Freeform 60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212" name="Freeform 61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213" name="Line 62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7214" name="Freeform 63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215" name="Freeform 64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6916" name="Freeform 65"/>
                <p:cNvSpPr>
                  <a:spLocks/>
                </p:cNvSpPr>
                <p:nvPr/>
              </p:nvSpPr>
              <p:spPr bwMode="auto">
                <a:xfrm>
                  <a:off x="2602" y="1155"/>
                  <a:ext cx="68" cy="126"/>
                </a:xfrm>
                <a:custGeom>
                  <a:avLst/>
                  <a:gdLst>
                    <a:gd name="T0" fmla="*/ 63 w 68"/>
                    <a:gd name="T1" fmla="*/ 125 h 126"/>
                    <a:gd name="T2" fmla="*/ 66 w 68"/>
                    <a:gd name="T3" fmla="*/ 118 h 126"/>
                    <a:gd name="T4" fmla="*/ 67 w 68"/>
                    <a:gd name="T5" fmla="*/ 110 h 126"/>
                    <a:gd name="T6" fmla="*/ 67 w 68"/>
                    <a:gd name="T7" fmla="*/ 103 h 126"/>
                    <a:gd name="T8" fmla="*/ 67 w 68"/>
                    <a:gd name="T9" fmla="*/ 96 h 126"/>
                    <a:gd name="T10" fmla="*/ 67 w 68"/>
                    <a:gd name="T11" fmla="*/ 88 h 126"/>
                    <a:gd name="T12" fmla="*/ 67 w 68"/>
                    <a:gd name="T13" fmla="*/ 81 h 126"/>
                    <a:gd name="T14" fmla="*/ 64 w 68"/>
                    <a:gd name="T15" fmla="*/ 74 h 126"/>
                    <a:gd name="T16" fmla="*/ 62 w 68"/>
                    <a:gd name="T17" fmla="*/ 66 h 126"/>
                    <a:gd name="T18" fmla="*/ 58 w 68"/>
                    <a:gd name="T19" fmla="*/ 61 h 126"/>
                    <a:gd name="T20" fmla="*/ 55 w 68"/>
                    <a:gd name="T21" fmla="*/ 54 h 126"/>
                    <a:gd name="T22" fmla="*/ 52 w 68"/>
                    <a:gd name="T23" fmla="*/ 49 h 126"/>
                    <a:gd name="T24" fmla="*/ 49 w 68"/>
                    <a:gd name="T25" fmla="*/ 42 h 126"/>
                    <a:gd name="T26" fmla="*/ 45 w 68"/>
                    <a:gd name="T27" fmla="*/ 37 h 126"/>
                    <a:gd name="T28" fmla="*/ 43 w 68"/>
                    <a:gd name="T29" fmla="*/ 29 h 126"/>
                    <a:gd name="T30" fmla="*/ 39 w 68"/>
                    <a:gd name="T31" fmla="*/ 27 h 126"/>
                    <a:gd name="T32" fmla="*/ 35 w 68"/>
                    <a:gd name="T33" fmla="*/ 22 h 126"/>
                    <a:gd name="T34" fmla="*/ 31 w 68"/>
                    <a:gd name="T35" fmla="*/ 17 h 126"/>
                    <a:gd name="T36" fmla="*/ 27 w 68"/>
                    <a:gd name="T37" fmla="*/ 15 h 126"/>
                    <a:gd name="T38" fmla="*/ 23 w 68"/>
                    <a:gd name="T39" fmla="*/ 10 h 126"/>
                    <a:gd name="T40" fmla="*/ 19 w 68"/>
                    <a:gd name="T41" fmla="*/ 7 h 126"/>
                    <a:gd name="T42" fmla="*/ 15 w 68"/>
                    <a:gd name="T43" fmla="*/ 2 h 126"/>
                    <a:gd name="T44" fmla="*/ 12 w 68"/>
                    <a:gd name="T45" fmla="*/ 2 h 126"/>
                    <a:gd name="T46" fmla="*/ 8 w 68"/>
                    <a:gd name="T47" fmla="*/ 0 h 126"/>
                    <a:gd name="T48" fmla="*/ 4 w 68"/>
                    <a:gd name="T49" fmla="*/ 0 h 126"/>
                    <a:gd name="T50" fmla="*/ 0 w 68"/>
                    <a:gd name="T51" fmla="*/ 0 h 126"/>
                    <a:gd name="T52" fmla="*/ 4 w 68"/>
                    <a:gd name="T53" fmla="*/ 2 h 126"/>
                    <a:gd name="T54" fmla="*/ 0 w 68"/>
                    <a:gd name="T55" fmla="*/ 7 h 126"/>
                    <a:gd name="T56" fmla="*/ 0 w 68"/>
                    <a:gd name="T57" fmla="*/ 15 h 126"/>
                    <a:gd name="T58" fmla="*/ 1 w 68"/>
                    <a:gd name="T59" fmla="*/ 22 h 126"/>
                    <a:gd name="T60" fmla="*/ 4 w 68"/>
                    <a:gd name="T61" fmla="*/ 29 h 126"/>
                    <a:gd name="T62" fmla="*/ 5 w 68"/>
                    <a:gd name="T63" fmla="*/ 37 h 126"/>
                    <a:gd name="T64" fmla="*/ 6 w 68"/>
                    <a:gd name="T65" fmla="*/ 44 h 126"/>
                    <a:gd name="T66" fmla="*/ 9 w 68"/>
                    <a:gd name="T67" fmla="*/ 51 h 126"/>
                    <a:gd name="T68" fmla="*/ 13 w 68"/>
                    <a:gd name="T69" fmla="*/ 56 h 126"/>
                    <a:gd name="T70" fmla="*/ 15 w 68"/>
                    <a:gd name="T71" fmla="*/ 64 h 126"/>
                    <a:gd name="T72" fmla="*/ 19 w 68"/>
                    <a:gd name="T73" fmla="*/ 69 h 126"/>
                    <a:gd name="T74" fmla="*/ 23 w 68"/>
                    <a:gd name="T75" fmla="*/ 76 h 126"/>
                    <a:gd name="T76" fmla="*/ 27 w 68"/>
                    <a:gd name="T77" fmla="*/ 81 h 126"/>
                    <a:gd name="T78" fmla="*/ 31 w 68"/>
                    <a:gd name="T79" fmla="*/ 86 h 126"/>
                    <a:gd name="T80" fmla="*/ 34 w 68"/>
                    <a:gd name="T81" fmla="*/ 93 h 126"/>
                    <a:gd name="T82" fmla="*/ 37 w 68"/>
                    <a:gd name="T83" fmla="*/ 96 h 126"/>
                    <a:gd name="T84" fmla="*/ 40 w 68"/>
                    <a:gd name="T85" fmla="*/ 103 h 126"/>
                    <a:gd name="T86" fmla="*/ 44 w 68"/>
                    <a:gd name="T87" fmla="*/ 105 h 126"/>
                    <a:gd name="T88" fmla="*/ 48 w 68"/>
                    <a:gd name="T89" fmla="*/ 113 h 126"/>
                    <a:gd name="T90" fmla="*/ 50 w 68"/>
                    <a:gd name="T91" fmla="*/ 120 h 126"/>
                    <a:gd name="T92" fmla="*/ 54 w 68"/>
                    <a:gd name="T93" fmla="*/ 120 h 126"/>
                    <a:gd name="T94" fmla="*/ 58 w 68"/>
                    <a:gd name="T95" fmla="*/ 125 h 126"/>
                    <a:gd name="T96" fmla="*/ 62 w 68"/>
                    <a:gd name="T97" fmla="*/ 125 h 126"/>
                    <a:gd name="T98" fmla="*/ 66 w 68"/>
                    <a:gd name="T99" fmla="*/ 125 h 126"/>
                    <a:gd name="T100" fmla="*/ 66 w 68"/>
                    <a:gd name="T101" fmla="*/ 118 h 126"/>
                    <a:gd name="T102" fmla="*/ 66 w 68"/>
                    <a:gd name="T103" fmla="*/ 110 h 12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6"/>
                    <a:gd name="T158" fmla="*/ 68 w 68"/>
                    <a:gd name="T159" fmla="*/ 126 h 12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6">
                      <a:moveTo>
                        <a:pt x="63" y="125"/>
                      </a:moveTo>
                      <a:lnTo>
                        <a:pt x="66" y="118"/>
                      </a:lnTo>
                      <a:lnTo>
                        <a:pt x="67" y="110"/>
                      </a:lnTo>
                      <a:lnTo>
                        <a:pt x="67" y="103"/>
                      </a:lnTo>
                      <a:lnTo>
                        <a:pt x="67" y="96"/>
                      </a:lnTo>
                      <a:lnTo>
                        <a:pt x="67" y="88"/>
                      </a:lnTo>
                      <a:lnTo>
                        <a:pt x="67" y="81"/>
                      </a:lnTo>
                      <a:lnTo>
                        <a:pt x="64" y="74"/>
                      </a:lnTo>
                      <a:lnTo>
                        <a:pt x="62" y="66"/>
                      </a:lnTo>
                      <a:lnTo>
                        <a:pt x="58" y="61"/>
                      </a:lnTo>
                      <a:lnTo>
                        <a:pt x="55" y="54"/>
                      </a:lnTo>
                      <a:lnTo>
                        <a:pt x="52" y="49"/>
                      </a:lnTo>
                      <a:lnTo>
                        <a:pt x="49" y="42"/>
                      </a:lnTo>
                      <a:lnTo>
                        <a:pt x="45" y="37"/>
                      </a:lnTo>
                      <a:lnTo>
                        <a:pt x="43" y="29"/>
                      </a:lnTo>
                      <a:lnTo>
                        <a:pt x="39" y="27"/>
                      </a:lnTo>
                      <a:lnTo>
                        <a:pt x="35" y="22"/>
                      </a:lnTo>
                      <a:lnTo>
                        <a:pt x="31" y="17"/>
                      </a:lnTo>
                      <a:lnTo>
                        <a:pt x="27" y="15"/>
                      </a:lnTo>
                      <a:lnTo>
                        <a:pt x="23" y="10"/>
                      </a:lnTo>
                      <a:lnTo>
                        <a:pt x="19" y="7"/>
                      </a:lnTo>
                      <a:lnTo>
                        <a:pt x="15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0" y="7"/>
                      </a:lnTo>
                      <a:lnTo>
                        <a:pt x="0" y="15"/>
                      </a:lnTo>
                      <a:lnTo>
                        <a:pt x="1" y="22"/>
                      </a:lnTo>
                      <a:lnTo>
                        <a:pt x="4" y="29"/>
                      </a:lnTo>
                      <a:lnTo>
                        <a:pt x="5" y="37"/>
                      </a:lnTo>
                      <a:lnTo>
                        <a:pt x="6" y="44"/>
                      </a:lnTo>
                      <a:lnTo>
                        <a:pt x="9" y="51"/>
                      </a:lnTo>
                      <a:lnTo>
                        <a:pt x="13" y="56"/>
                      </a:lnTo>
                      <a:lnTo>
                        <a:pt x="15" y="64"/>
                      </a:lnTo>
                      <a:lnTo>
                        <a:pt x="19" y="69"/>
                      </a:lnTo>
                      <a:lnTo>
                        <a:pt x="23" y="76"/>
                      </a:lnTo>
                      <a:lnTo>
                        <a:pt x="27" y="81"/>
                      </a:lnTo>
                      <a:lnTo>
                        <a:pt x="31" y="86"/>
                      </a:lnTo>
                      <a:lnTo>
                        <a:pt x="34" y="93"/>
                      </a:lnTo>
                      <a:lnTo>
                        <a:pt x="37" y="96"/>
                      </a:lnTo>
                      <a:lnTo>
                        <a:pt x="40" y="103"/>
                      </a:lnTo>
                      <a:lnTo>
                        <a:pt x="44" y="105"/>
                      </a:lnTo>
                      <a:lnTo>
                        <a:pt x="48" y="113"/>
                      </a:lnTo>
                      <a:lnTo>
                        <a:pt x="50" y="120"/>
                      </a:lnTo>
                      <a:lnTo>
                        <a:pt x="54" y="120"/>
                      </a:lnTo>
                      <a:lnTo>
                        <a:pt x="58" y="125"/>
                      </a:lnTo>
                      <a:lnTo>
                        <a:pt x="62" y="125"/>
                      </a:lnTo>
                      <a:lnTo>
                        <a:pt x="66" y="125"/>
                      </a:lnTo>
                      <a:lnTo>
                        <a:pt x="66" y="118"/>
                      </a:lnTo>
                      <a:lnTo>
                        <a:pt x="66" y="11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17" name="Freeform 66"/>
                <p:cNvSpPr>
                  <a:spLocks/>
                </p:cNvSpPr>
                <p:nvPr/>
              </p:nvSpPr>
              <p:spPr bwMode="auto">
                <a:xfrm>
                  <a:off x="2528" y="1372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18" name="Freeform 67"/>
                <p:cNvSpPr>
                  <a:spLocks/>
                </p:cNvSpPr>
                <p:nvPr/>
              </p:nvSpPr>
              <p:spPr bwMode="auto">
                <a:xfrm>
                  <a:off x="2514" y="1200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19" name="Freeform 68"/>
                <p:cNvSpPr>
                  <a:spLocks/>
                </p:cNvSpPr>
                <p:nvPr/>
              </p:nvSpPr>
              <p:spPr bwMode="auto">
                <a:xfrm>
                  <a:off x="2506" y="1372"/>
                  <a:ext cx="206" cy="131"/>
                </a:xfrm>
                <a:custGeom>
                  <a:avLst/>
                  <a:gdLst>
                    <a:gd name="T0" fmla="*/ 19 w 206"/>
                    <a:gd name="T1" fmla="*/ 73 h 131"/>
                    <a:gd name="T2" fmla="*/ 26 w 206"/>
                    <a:gd name="T3" fmla="*/ 62 h 131"/>
                    <a:gd name="T4" fmla="*/ 31 w 206"/>
                    <a:gd name="T5" fmla="*/ 52 h 131"/>
                    <a:gd name="T6" fmla="*/ 36 w 206"/>
                    <a:gd name="T7" fmla="*/ 40 h 131"/>
                    <a:gd name="T8" fmla="*/ 45 w 206"/>
                    <a:gd name="T9" fmla="*/ 28 h 131"/>
                    <a:gd name="T10" fmla="*/ 52 w 206"/>
                    <a:gd name="T11" fmla="*/ 17 h 131"/>
                    <a:gd name="T12" fmla="*/ 59 w 206"/>
                    <a:gd name="T13" fmla="*/ 7 h 131"/>
                    <a:gd name="T14" fmla="*/ 69 w 206"/>
                    <a:gd name="T15" fmla="*/ 0 h 131"/>
                    <a:gd name="T16" fmla="*/ 79 w 206"/>
                    <a:gd name="T17" fmla="*/ 0 h 131"/>
                    <a:gd name="T18" fmla="*/ 90 w 206"/>
                    <a:gd name="T19" fmla="*/ 0 h 131"/>
                    <a:gd name="T20" fmla="*/ 102 w 206"/>
                    <a:gd name="T21" fmla="*/ 3 h 131"/>
                    <a:gd name="T22" fmla="*/ 112 w 206"/>
                    <a:gd name="T23" fmla="*/ 9 h 131"/>
                    <a:gd name="T24" fmla="*/ 127 w 206"/>
                    <a:gd name="T25" fmla="*/ 23 h 131"/>
                    <a:gd name="T26" fmla="*/ 140 w 206"/>
                    <a:gd name="T27" fmla="*/ 31 h 131"/>
                    <a:gd name="T28" fmla="*/ 148 w 206"/>
                    <a:gd name="T29" fmla="*/ 40 h 131"/>
                    <a:gd name="T30" fmla="*/ 157 w 206"/>
                    <a:gd name="T31" fmla="*/ 50 h 131"/>
                    <a:gd name="T32" fmla="*/ 167 w 206"/>
                    <a:gd name="T33" fmla="*/ 61 h 131"/>
                    <a:gd name="T34" fmla="*/ 174 w 206"/>
                    <a:gd name="T35" fmla="*/ 71 h 131"/>
                    <a:gd name="T36" fmla="*/ 183 w 206"/>
                    <a:gd name="T37" fmla="*/ 81 h 131"/>
                    <a:gd name="T38" fmla="*/ 189 w 206"/>
                    <a:gd name="T39" fmla="*/ 92 h 131"/>
                    <a:gd name="T40" fmla="*/ 195 w 206"/>
                    <a:gd name="T41" fmla="*/ 104 h 131"/>
                    <a:gd name="T42" fmla="*/ 198 w 206"/>
                    <a:gd name="T43" fmla="*/ 114 h 131"/>
                    <a:gd name="T44" fmla="*/ 203 w 206"/>
                    <a:gd name="T45" fmla="*/ 125 h 131"/>
                    <a:gd name="T46" fmla="*/ 200 w 206"/>
                    <a:gd name="T47" fmla="*/ 128 h 131"/>
                    <a:gd name="T48" fmla="*/ 191 w 206"/>
                    <a:gd name="T49" fmla="*/ 120 h 131"/>
                    <a:gd name="T50" fmla="*/ 181 w 206"/>
                    <a:gd name="T51" fmla="*/ 113 h 131"/>
                    <a:gd name="T52" fmla="*/ 171 w 206"/>
                    <a:gd name="T53" fmla="*/ 107 h 131"/>
                    <a:gd name="T54" fmla="*/ 164 w 206"/>
                    <a:gd name="T55" fmla="*/ 97 h 131"/>
                    <a:gd name="T56" fmla="*/ 153 w 206"/>
                    <a:gd name="T57" fmla="*/ 87 h 131"/>
                    <a:gd name="T58" fmla="*/ 143 w 206"/>
                    <a:gd name="T59" fmla="*/ 76 h 131"/>
                    <a:gd name="T60" fmla="*/ 134 w 206"/>
                    <a:gd name="T61" fmla="*/ 68 h 131"/>
                    <a:gd name="T62" fmla="*/ 124 w 206"/>
                    <a:gd name="T63" fmla="*/ 61 h 131"/>
                    <a:gd name="T64" fmla="*/ 110 w 206"/>
                    <a:gd name="T65" fmla="*/ 49 h 131"/>
                    <a:gd name="T66" fmla="*/ 98 w 206"/>
                    <a:gd name="T67" fmla="*/ 42 h 131"/>
                    <a:gd name="T68" fmla="*/ 86 w 206"/>
                    <a:gd name="T69" fmla="*/ 33 h 131"/>
                    <a:gd name="T70" fmla="*/ 76 w 206"/>
                    <a:gd name="T71" fmla="*/ 28 h 131"/>
                    <a:gd name="T72" fmla="*/ 65 w 206"/>
                    <a:gd name="T73" fmla="*/ 29 h 131"/>
                    <a:gd name="T74" fmla="*/ 57 w 206"/>
                    <a:gd name="T75" fmla="*/ 40 h 131"/>
                    <a:gd name="T76" fmla="*/ 52 w 206"/>
                    <a:gd name="T77" fmla="*/ 50 h 131"/>
                    <a:gd name="T78" fmla="*/ 45 w 206"/>
                    <a:gd name="T79" fmla="*/ 61 h 131"/>
                    <a:gd name="T80" fmla="*/ 36 w 206"/>
                    <a:gd name="T81" fmla="*/ 71 h 131"/>
                    <a:gd name="T82" fmla="*/ 29 w 206"/>
                    <a:gd name="T83" fmla="*/ 81 h 131"/>
                    <a:gd name="T84" fmla="*/ 22 w 206"/>
                    <a:gd name="T85" fmla="*/ 92 h 131"/>
                    <a:gd name="T86" fmla="*/ 16 w 206"/>
                    <a:gd name="T87" fmla="*/ 102 h 131"/>
                    <a:gd name="T88" fmla="*/ 9 w 206"/>
                    <a:gd name="T89" fmla="*/ 113 h 131"/>
                    <a:gd name="T90" fmla="*/ 3 w 206"/>
                    <a:gd name="T91" fmla="*/ 123 h 131"/>
                    <a:gd name="T92" fmla="*/ 5 w 206"/>
                    <a:gd name="T93" fmla="*/ 80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20" name="Freeform 69"/>
                <p:cNvSpPr>
                  <a:spLocks/>
                </p:cNvSpPr>
                <p:nvPr/>
              </p:nvSpPr>
              <p:spPr bwMode="auto">
                <a:xfrm>
                  <a:off x="2280" y="1483"/>
                  <a:ext cx="229" cy="144"/>
                </a:xfrm>
                <a:custGeom>
                  <a:avLst/>
                  <a:gdLst>
                    <a:gd name="T0" fmla="*/ 207 w 229"/>
                    <a:gd name="T1" fmla="*/ 80 h 144"/>
                    <a:gd name="T2" fmla="*/ 199 w 229"/>
                    <a:gd name="T3" fmla="*/ 69 h 144"/>
                    <a:gd name="T4" fmla="*/ 194 w 229"/>
                    <a:gd name="T5" fmla="*/ 57 h 144"/>
                    <a:gd name="T6" fmla="*/ 188 w 229"/>
                    <a:gd name="T7" fmla="*/ 44 h 144"/>
                    <a:gd name="T8" fmla="*/ 178 w 229"/>
                    <a:gd name="T9" fmla="*/ 31 h 144"/>
                    <a:gd name="T10" fmla="*/ 171 w 229"/>
                    <a:gd name="T11" fmla="*/ 19 h 144"/>
                    <a:gd name="T12" fmla="*/ 163 w 229"/>
                    <a:gd name="T13" fmla="*/ 8 h 144"/>
                    <a:gd name="T14" fmla="*/ 151 w 229"/>
                    <a:gd name="T15" fmla="*/ 0 h 144"/>
                    <a:gd name="T16" fmla="*/ 140 w 229"/>
                    <a:gd name="T17" fmla="*/ 0 h 144"/>
                    <a:gd name="T18" fmla="*/ 128 w 229"/>
                    <a:gd name="T19" fmla="*/ 0 h 144"/>
                    <a:gd name="T20" fmla="*/ 115 w 229"/>
                    <a:gd name="T21" fmla="*/ 4 h 144"/>
                    <a:gd name="T22" fmla="*/ 103 w 229"/>
                    <a:gd name="T23" fmla="*/ 10 h 144"/>
                    <a:gd name="T24" fmla="*/ 86 w 229"/>
                    <a:gd name="T25" fmla="*/ 25 h 144"/>
                    <a:gd name="T26" fmla="*/ 73 w 229"/>
                    <a:gd name="T27" fmla="*/ 34 h 144"/>
                    <a:gd name="T28" fmla="*/ 63 w 229"/>
                    <a:gd name="T29" fmla="*/ 44 h 144"/>
                    <a:gd name="T30" fmla="*/ 54 w 229"/>
                    <a:gd name="T31" fmla="*/ 55 h 144"/>
                    <a:gd name="T32" fmla="*/ 42 w 229"/>
                    <a:gd name="T33" fmla="*/ 67 h 144"/>
                    <a:gd name="T34" fmla="*/ 34 w 229"/>
                    <a:gd name="T35" fmla="*/ 78 h 144"/>
                    <a:gd name="T36" fmla="*/ 25 w 229"/>
                    <a:gd name="T37" fmla="*/ 90 h 144"/>
                    <a:gd name="T38" fmla="*/ 17 w 229"/>
                    <a:gd name="T39" fmla="*/ 101 h 144"/>
                    <a:gd name="T40" fmla="*/ 11 w 229"/>
                    <a:gd name="T41" fmla="*/ 114 h 144"/>
                    <a:gd name="T42" fmla="*/ 8 w 229"/>
                    <a:gd name="T43" fmla="*/ 126 h 144"/>
                    <a:gd name="T44" fmla="*/ 2 w 229"/>
                    <a:gd name="T45" fmla="*/ 137 h 144"/>
                    <a:gd name="T46" fmla="*/ 6 w 229"/>
                    <a:gd name="T47" fmla="*/ 141 h 144"/>
                    <a:gd name="T48" fmla="*/ 15 w 229"/>
                    <a:gd name="T49" fmla="*/ 132 h 144"/>
                    <a:gd name="T50" fmla="*/ 27 w 229"/>
                    <a:gd name="T51" fmla="*/ 124 h 144"/>
                    <a:gd name="T52" fmla="*/ 38 w 229"/>
                    <a:gd name="T53" fmla="*/ 118 h 144"/>
                    <a:gd name="T54" fmla="*/ 46 w 229"/>
                    <a:gd name="T55" fmla="*/ 107 h 144"/>
                    <a:gd name="T56" fmla="*/ 57 w 229"/>
                    <a:gd name="T57" fmla="*/ 95 h 144"/>
                    <a:gd name="T58" fmla="*/ 69 w 229"/>
                    <a:gd name="T59" fmla="*/ 84 h 144"/>
                    <a:gd name="T60" fmla="*/ 79 w 229"/>
                    <a:gd name="T61" fmla="*/ 74 h 144"/>
                    <a:gd name="T62" fmla="*/ 90 w 229"/>
                    <a:gd name="T63" fmla="*/ 67 h 144"/>
                    <a:gd name="T64" fmla="*/ 105 w 229"/>
                    <a:gd name="T65" fmla="*/ 53 h 144"/>
                    <a:gd name="T66" fmla="*/ 119 w 229"/>
                    <a:gd name="T67" fmla="*/ 46 h 144"/>
                    <a:gd name="T68" fmla="*/ 132 w 229"/>
                    <a:gd name="T69" fmla="*/ 36 h 144"/>
                    <a:gd name="T70" fmla="*/ 144 w 229"/>
                    <a:gd name="T71" fmla="*/ 31 h 144"/>
                    <a:gd name="T72" fmla="*/ 155 w 229"/>
                    <a:gd name="T73" fmla="*/ 32 h 144"/>
                    <a:gd name="T74" fmla="*/ 165 w 229"/>
                    <a:gd name="T75" fmla="*/ 44 h 144"/>
                    <a:gd name="T76" fmla="*/ 171 w 229"/>
                    <a:gd name="T77" fmla="*/ 55 h 144"/>
                    <a:gd name="T78" fmla="*/ 178 w 229"/>
                    <a:gd name="T79" fmla="*/ 67 h 144"/>
                    <a:gd name="T80" fmla="*/ 188 w 229"/>
                    <a:gd name="T81" fmla="*/ 78 h 144"/>
                    <a:gd name="T82" fmla="*/ 195 w 229"/>
                    <a:gd name="T83" fmla="*/ 90 h 144"/>
                    <a:gd name="T84" fmla="*/ 203 w 229"/>
                    <a:gd name="T85" fmla="*/ 101 h 144"/>
                    <a:gd name="T86" fmla="*/ 211 w 229"/>
                    <a:gd name="T87" fmla="*/ 112 h 144"/>
                    <a:gd name="T88" fmla="*/ 218 w 229"/>
                    <a:gd name="T89" fmla="*/ 124 h 144"/>
                    <a:gd name="T90" fmla="*/ 224 w 229"/>
                    <a:gd name="T91" fmla="*/ 135 h 144"/>
                    <a:gd name="T92" fmla="*/ 222 w 229"/>
                    <a:gd name="T93" fmla="*/ 88 h 14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29"/>
                    <a:gd name="T142" fmla="*/ 0 h 144"/>
                    <a:gd name="T143" fmla="*/ 229 w 229"/>
                    <a:gd name="T144" fmla="*/ 144 h 144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29" h="144">
                      <a:moveTo>
                        <a:pt x="211" y="86"/>
                      </a:moveTo>
                      <a:lnTo>
                        <a:pt x="207" y="80"/>
                      </a:lnTo>
                      <a:lnTo>
                        <a:pt x="203" y="74"/>
                      </a:lnTo>
                      <a:lnTo>
                        <a:pt x="199" y="69"/>
                      </a:lnTo>
                      <a:lnTo>
                        <a:pt x="197" y="63"/>
                      </a:lnTo>
                      <a:lnTo>
                        <a:pt x="194" y="57"/>
                      </a:lnTo>
                      <a:lnTo>
                        <a:pt x="192" y="51"/>
                      </a:lnTo>
                      <a:lnTo>
                        <a:pt x="188" y="44"/>
                      </a:lnTo>
                      <a:lnTo>
                        <a:pt x="184" y="38"/>
                      </a:lnTo>
                      <a:lnTo>
                        <a:pt x="178" y="31"/>
                      </a:lnTo>
                      <a:lnTo>
                        <a:pt x="174" y="25"/>
                      </a:lnTo>
                      <a:lnTo>
                        <a:pt x="171" y="19"/>
                      </a:lnTo>
                      <a:lnTo>
                        <a:pt x="165" y="13"/>
                      </a:lnTo>
                      <a:lnTo>
                        <a:pt x="163" y="8"/>
                      </a:lnTo>
                      <a:lnTo>
                        <a:pt x="157" y="4"/>
                      </a:lnTo>
                      <a:lnTo>
                        <a:pt x="151" y="0"/>
                      </a:lnTo>
                      <a:lnTo>
                        <a:pt x="146" y="0"/>
                      </a:lnTo>
                      <a:lnTo>
                        <a:pt x="140" y="0"/>
                      </a:lnTo>
                      <a:lnTo>
                        <a:pt x="134" y="0"/>
                      </a:lnTo>
                      <a:lnTo>
                        <a:pt x="128" y="0"/>
                      </a:lnTo>
                      <a:lnTo>
                        <a:pt x="123" y="0"/>
                      </a:lnTo>
                      <a:lnTo>
                        <a:pt x="115" y="4"/>
                      </a:lnTo>
                      <a:lnTo>
                        <a:pt x="109" y="8"/>
                      </a:lnTo>
                      <a:lnTo>
                        <a:pt x="103" y="10"/>
                      </a:lnTo>
                      <a:lnTo>
                        <a:pt x="98" y="15"/>
                      </a:lnTo>
                      <a:lnTo>
                        <a:pt x="86" y="25"/>
                      </a:lnTo>
                      <a:lnTo>
                        <a:pt x="80" y="29"/>
                      </a:lnTo>
                      <a:lnTo>
                        <a:pt x="73" y="34"/>
                      </a:lnTo>
                      <a:lnTo>
                        <a:pt x="69" y="40"/>
                      </a:lnTo>
                      <a:lnTo>
                        <a:pt x="63" y="44"/>
                      </a:lnTo>
                      <a:lnTo>
                        <a:pt x="57" y="50"/>
                      </a:lnTo>
                      <a:lnTo>
                        <a:pt x="54" y="55"/>
                      </a:lnTo>
                      <a:lnTo>
                        <a:pt x="48" y="61"/>
                      </a:lnTo>
                      <a:lnTo>
                        <a:pt x="42" y="67"/>
                      </a:lnTo>
                      <a:lnTo>
                        <a:pt x="36" y="72"/>
                      </a:lnTo>
                      <a:lnTo>
                        <a:pt x="34" y="78"/>
                      </a:lnTo>
                      <a:lnTo>
                        <a:pt x="29" y="84"/>
                      </a:lnTo>
                      <a:lnTo>
                        <a:pt x="25" y="90"/>
                      </a:lnTo>
                      <a:lnTo>
                        <a:pt x="23" y="95"/>
                      </a:lnTo>
                      <a:lnTo>
                        <a:pt x="17" y="101"/>
                      </a:lnTo>
                      <a:lnTo>
                        <a:pt x="15" y="109"/>
                      </a:lnTo>
                      <a:lnTo>
                        <a:pt x="11" y="114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4" y="132"/>
                      </a:lnTo>
                      <a:lnTo>
                        <a:pt x="2" y="137"/>
                      </a:lnTo>
                      <a:lnTo>
                        <a:pt x="0" y="143"/>
                      </a:lnTo>
                      <a:lnTo>
                        <a:pt x="6" y="141"/>
                      </a:lnTo>
                      <a:lnTo>
                        <a:pt x="10" y="135"/>
                      </a:lnTo>
                      <a:lnTo>
                        <a:pt x="15" y="132"/>
                      </a:lnTo>
                      <a:lnTo>
                        <a:pt x="21" y="128"/>
                      </a:lnTo>
                      <a:lnTo>
                        <a:pt x="27" y="124"/>
                      </a:lnTo>
                      <a:lnTo>
                        <a:pt x="33" y="122"/>
                      </a:lnTo>
                      <a:lnTo>
                        <a:pt x="38" y="118"/>
                      </a:lnTo>
                      <a:lnTo>
                        <a:pt x="42" y="112"/>
                      </a:lnTo>
                      <a:lnTo>
                        <a:pt x="46" y="107"/>
                      </a:lnTo>
                      <a:lnTo>
                        <a:pt x="52" y="103"/>
                      </a:lnTo>
                      <a:lnTo>
                        <a:pt x="57" y="95"/>
                      </a:lnTo>
                      <a:lnTo>
                        <a:pt x="63" y="90"/>
                      </a:lnTo>
                      <a:lnTo>
                        <a:pt x="69" y="84"/>
                      </a:lnTo>
                      <a:lnTo>
                        <a:pt x="75" y="80"/>
                      </a:lnTo>
                      <a:lnTo>
                        <a:pt x="79" y="74"/>
                      </a:lnTo>
                      <a:lnTo>
                        <a:pt x="84" y="71"/>
                      </a:lnTo>
                      <a:lnTo>
                        <a:pt x="90" y="67"/>
                      </a:lnTo>
                      <a:lnTo>
                        <a:pt x="98" y="61"/>
                      </a:lnTo>
                      <a:lnTo>
                        <a:pt x="105" y="53"/>
                      </a:lnTo>
                      <a:lnTo>
                        <a:pt x="111" y="50"/>
                      </a:lnTo>
                      <a:lnTo>
                        <a:pt x="119" y="46"/>
                      </a:lnTo>
                      <a:lnTo>
                        <a:pt x="125" y="42"/>
                      </a:lnTo>
                      <a:lnTo>
                        <a:pt x="132" y="36"/>
                      </a:lnTo>
                      <a:lnTo>
                        <a:pt x="138" y="32"/>
                      </a:lnTo>
                      <a:lnTo>
                        <a:pt x="144" y="31"/>
                      </a:lnTo>
                      <a:lnTo>
                        <a:pt x="149" y="29"/>
                      </a:lnTo>
                      <a:lnTo>
                        <a:pt x="155" y="32"/>
                      </a:lnTo>
                      <a:lnTo>
                        <a:pt x="159" y="40"/>
                      </a:lnTo>
                      <a:lnTo>
                        <a:pt x="165" y="44"/>
                      </a:lnTo>
                      <a:lnTo>
                        <a:pt x="167" y="50"/>
                      </a:lnTo>
                      <a:lnTo>
                        <a:pt x="171" y="55"/>
                      </a:lnTo>
                      <a:lnTo>
                        <a:pt x="174" y="61"/>
                      </a:lnTo>
                      <a:lnTo>
                        <a:pt x="178" y="67"/>
                      </a:lnTo>
                      <a:lnTo>
                        <a:pt x="182" y="72"/>
                      </a:lnTo>
                      <a:lnTo>
                        <a:pt x="188" y="78"/>
                      </a:lnTo>
                      <a:lnTo>
                        <a:pt x="192" y="84"/>
                      </a:lnTo>
                      <a:lnTo>
                        <a:pt x="195" y="90"/>
                      </a:lnTo>
                      <a:lnTo>
                        <a:pt x="199" y="95"/>
                      </a:lnTo>
                      <a:lnTo>
                        <a:pt x="203" y="101"/>
                      </a:lnTo>
                      <a:lnTo>
                        <a:pt x="207" y="107"/>
                      </a:lnTo>
                      <a:lnTo>
                        <a:pt x="211" y="112"/>
                      </a:lnTo>
                      <a:lnTo>
                        <a:pt x="215" y="118"/>
                      </a:lnTo>
                      <a:lnTo>
                        <a:pt x="218" y="124"/>
                      </a:lnTo>
                      <a:lnTo>
                        <a:pt x="220" y="130"/>
                      </a:lnTo>
                      <a:lnTo>
                        <a:pt x="224" y="135"/>
                      </a:lnTo>
                      <a:lnTo>
                        <a:pt x="228" y="141"/>
                      </a:lnTo>
                      <a:lnTo>
                        <a:pt x="222" y="8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21" name="Freeform 70"/>
                <p:cNvSpPr>
                  <a:spLocks/>
                </p:cNvSpPr>
                <p:nvPr/>
              </p:nvSpPr>
              <p:spPr bwMode="auto">
                <a:xfrm>
                  <a:off x="2305" y="1305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22" name="Freeform 71"/>
                <p:cNvSpPr>
                  <a:spLocks/>
                </p:cNvSpPr>
                <p:nvPr/>
              </p:nvSpPr>
              <p:spPr bwMode="auto">
                <a:xfrm>
                  <a:off x="2512" y="1109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23" name="Freeform 72"/>
                <p:cNvSpPr>
                  <a:spLocks/>
                </p:cNvSpPr>
                <p:nvPr/>
              </p:nvSpPr>
              <p:spPr bwMode="auto">
                <a:xfrm>
                  <a:off x="2349" y="1156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24" name="Freeform 73"/>
                <p:cNvSpPr>
                  <a:spLocks/>
                </p:cNvSpPr>
                <p:nvPr/>
              </p:nvSpPr>
              <p:spPr bwMode="auto">
                <a:xfrm>
                  <a:off x="2489" y="1072"/>
                  <a:ext cx="55" cy="776"/>
                </a:xfrm>
                <a:custGeom>
                  <a:avLst/>
                  <a:gdLst>
                    <a:gd name="T0" fmla="*/ 19 w 55"/>
                    <a:gd name="T1" fmla="*/ 734 h 776"/>
                    <a:gd name="T2" fmla="*/ 19 w 55"/>
                    <a:gd name="T3" fmla="*/ 709 h 776"/>
                    <a:gd name="T4" fmla="*/ 17 w 55"/>
                    <a:gd name="T5" fmla="*/ 675 h 776"/>
                    <a:gd name="T6" fmla="*/ 15 w 55"/>
                    <a:gd name="T7" fmla="*/ 650 h 776"/>
                    <a:gd name="T8" fmla="*/ 15 w 55"/>
                    <a:gd name="T9" fmla="*/ 620 h 776"/>
                    <a:gd name="T10" fmla="*/ 15 w 55"/>
                    <a:gd name="T11" fmla="*/ 583 h 776"/>
                    <a:gd name="T12" fmla="*/ 15 w 55"/>
                    <a:gd name="T13" fmla="*/ 554 h 776"/>
                    <a:gd name="T14" fmla="*/ 15 w 55"/>
                    <a:gd name="T15" fmla="*/ 530 h 776"/>
                    <a:gd name="T16" fmla="*/ 14 w 55"/>
                    <a:gd name="T17" fmla="*/ 496 h 776"/>
                    <a:gd name="T18" fmla="*/ 12 w 55"/>
                    <a:gd name="T19" fmla="*/ 471 h 776"/>
                    <a:gd name="T20" fmla="*/ 8 w 55"/>
                    <a:gd name="T21" fmla="*/ 441 h 776"/>
                    <a:gd name="T22" fmla="*/ 2 w 55"/>
                    <a:gd name="T23" fmla="*/ 410 h 776"/>
                    <a:gd name="T24" fmla="*/ 0 w 55"/>
                    <a:gd name="T25" fmla="*/ 380 h 776"/>
                    <a:gd name="T26" fmla="*/ 0 w 55"/>
                    <a:gd name="T27" fmla="*/ 354 h 776"/>
                    <a:gd name="T28" fmla="*/ 0 w 55"/>
                    <a:gd name="T29" fmla="*/ 328 h 776"/>
                    <a:gd name="T30" fmla="*/ 0 w 55"/>
                    <a:gd name="T31" fmla="*/ 299 h 776"/>
                    <a:gd name="T32" fmla="*/ 4 w 55"/>
                    <a:gd name="T33" fmla="*/ 269 h 776"/>
                    <a:gd name="T34" fmla="*/ 10 w 55"/>
                    <a:gd name="T35" fmla="*/ 238 h 776"/>
                    <a:gd name="T36" fmla="*/ 12 w 55"/>
                    <a:gd name="T37" fmla="*/ 210 h 776"/>
                    <a:gd name="T38" fmla="*/ 12 w 55"/>
                    <a:gd name="T39" fmla="*/ 188 h 776"/>
                    <a:gd name="T40" fmla="*/ 12 w 55"/>
                    <a:gd name="T41" fmla="*/ 164 h 776"/>
                    <a:gd name="T42" fmla="*/ 12 w 55"/>
                    <a:gd name="T43" fmla="*/ 137 h 776"/>
                    <a:gd name="T44" fmla="*/ 12 w 55"/>
                    <a:gd name="T45" fmla="*/ 107 h 776"/>
                    <a:gd name="T46" fmla="*/ 12 w 55"/>
                    <a:gd name="T47" fmla="*/ 81 h 776"/>
                    <a:gd name="T48" fmla="*/ 12 w 55"/>
                    <a:gd name="T49" fmla="*/ 59 h 776"/>
                    <a:gd name="T50" fmla="*/ 10 w 55"/>
                    <a:gd name="T51" fmla="*/ 33 h 776"/>
                    <a:gd name="T52" fmla="*/ 10 w 55"/>
                    <a:gd name="T53" fmla="*/ 11 h 776"/>
                    <a:gd name="T54" fmla="*/ 25 w 55"/>
                    <a:gd name="T55" fmla="*/ 6 h 776"/>
                    <a:gd name="T56" fmla="*/ 27 w 55"/>
                    <a:gd name="T57" fmla="*/ 28 h 776"/>
                    <a:gd name="T58" fmla="*/ 27 w 55"/>
                    <a:gd name="T59" fmla="*/ 50 h 776"/>
                    <a:gd name="T60" fmla="*/ 27 w 55"/>
                    <a:gd name="T61" fmla="*/ 79 h 776"/>
                    <a:gd name="T62" fmla="*/ 27 w 55"/>
                    <a:gd name="T63" fmla="*/ 105 h 776"/>
                    <a:gd name="T64" fmla="*/ 27 w 55"/>
                    <a:gd name="T65" fmla="*/ 135 h 776"/>
                    <a:gd name="T66" fmla="*/ 27 w 55"/>
                    <a:gd name="T67" fmla="*/ 161 h 776"/>
                    <a:gd name="T68" fmla="*/ 27 w 55"/>
                    <a:gd name="T69" fmla="*/ 185 h 776"/>
                    <a:gd name="T70" fmla="*/ 27 w 55"/>
                    <a:gd name="T71" fmla="*/ 209 h 776"/>
                    <a:gd name="T72" fmla="*/ 27 w 55"/>
                    <a:gd name="T73" fmla="*/ 236 h 776"/>
                    <a:gd name="T74" fmla="*/ 27 w 55"/>
                    <a:gd name="T75" fmla="*/ 262 h 776"/>
                    <a:gd name="T76" fmla="*/ 27 w 55"/>
                    <a:gd name="T77" fmla="*/ 284 h 776"/>
                    <a:gd name="T78" fmla="*/ 27 w 55"/>
                    <a:gd name="T79" fmla="*/ 310 h 776"/>
                    <a:gd name="T80" fmla="*/ 27 w 55"/>
                    <a:gd name="T81" fmla="*/ 338 h 776"/>
                    <a:gd name="T82" fmla="*/ 27 w 55"/>
                    <a:gd name="T83" fmla="*/ 364 h 776"/>
                    <a:gd name="T84" fmla="*/ 27 w 55"/>
                    <a:gd name="T85" fmla="*/ 391 h 776"/>
                    <a:gd name="T86" fmla="*/ 27 w 55"/>
                    <a:gd name="T87" fmla="*/ 419 h 776"/>
                    <a:gd name="T88" fmla="*/ 27 w 55"/>
                    <a:gd name="T89" fmla="*/ 448 h 776"/>
                    <a:gd name="T90" fmla="*/ 29 w 55"/>
                    <a:gd name="T91" fmla="*/ 474 h 776"/>
                    <a:gd name="T92" fmla="*/ 31 w 55"/>
                    <a:gd name="T93" fmla="*/ 496 h 776"/>
                    <a:gd name="T94" fmla="*/ 37 w 55"/>
                    <a:gd name="T95" fmla="*/ 520 h 776"/>
                    <a:gd name="T96" fmla="*/ 39 w 55"/>
                    <a:gd name="T97" fmla="*/ 543 h 776"/>
                    <a:gd name="T98" fmla="*/ 41 w 55"/>
                    <a:gd name="T99" fmla="*/ 566 h 776"/>
                    <a:gd name="T100" fmla="*/ 42 w 55"/>
                    <a:gd name="T101" fmla="*/ 594 h 776"/>
                    <a:gd name="T102" fmla="*/ 44 w 55"/>
                    <a:gd name="T103" fmla="*/ 618 h 776"/>
                    <a:gd name="T104" fmla="*/ 50 w 55"/>
                    <a:gd name="T105" fmla="*/ 650 h 776"/>
                    <a:gd name="T106" fmla="*/ 52 w 55"/>
                    <a:gd name="T107" fmla="*/ 672 h 776"/>
                    <a:gd name="T108" fmla="*/ 54 w 55"/>
                    <a:gd name="T109" fmla="*/ 699 h 776"/>
                    <a:gd name="T110" fmla="*/ 54 w 55"/>
                    <a:gd name="T111" fmla="*/ 727 h 776"/>
                    <a:gd name="T112" fmla="*/ 54 w 55"/>
                    <a:gd name="T113" fmla="*/ 751 h 776"/>
                    <a:gd name="T114" fmla="*/ 48 w 55"/>
                    <a:gd name="T115" fmla="*/ 771 h 776"/>
                    <a:gd name="T116" fmla="*/ 25 w 55"/>
                    <a:gd name="T117" fmla="*/ 775 h 776"/>
                    <a:gd name="T118" fmla="*/ 15 w 55"/>
                    <a:gd name="T119" fmla="*/ 758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25" name="Freeform 74"/>
                <p:cNvSpPr>
                  <a:spLocks/>
                </p:cNvSpPr>
                <p:nvPr/>
              </p:nvSpPr>
              <p:spPr bwMode="auto">
                <a:xfrm>
                  <a:off x="2514" y="1338"/>
                  <a:ext cx="68" cy="127"/>
                </a:xfrm>
                <a:custGeom>
                  <a:avLst/>
                  <a:gdLst>
                    <a:gd name="T0" fmla="*/ 4 w 68"/>
                    <a:gd name="T1" fmla="*/ 126 h 127"/>
                    <a:gd name="T2" fmla="*/ 1 w 68"/>
                    <a:gd name="T3" fmla="*/ 119 h 127"/>
                    <a:gd name="T4" fmla="*/ 0 w 68"/>
                    <a:gd name="T5" fmla="*/ 111 h 127"/>
                    <a:gd name="T6" fmla="*/ 0 w 68"/>
                    <a:gd name="T7" fmla="*/ 104 h 127"/>
                    <a:gd name="T8" fmla="*/ 0 w 68"/>
                    <a:gd name="T9" fmla="*/ 96 h 127"/>
                    <a:gd name="T10" fmla="*/ 0 w 68"/>
                    <a:gd name="T11" fmla="*/ 89 h 127"/>
                    <a:gd name="T12" fmla="*/ 0 w 68"/>
                    <a:gd name="T13" fmla="*/ 82 h 127"/>
                    <a:gd name="T14" fmla="*/ 3 w 68"/>
                    <a:gd name="T15" fmla="*/ 74 h 127"/>
                    <a:gd name="T16" fmla="*/ 5 w 68"/>
                    <a:gd name="T17" fmla="*/ 67 h 127"/>
                    <a:gd name="T18" fmla="*/ 9 w 68"/>
                    <a:gd name="T19" fmla="*/ 62 h 127"/>
                    <a:gd name="T20" fmla="*/ 12 w 68"/>
                    <a:gd name="T21" fmla="*/ 54 h 127"/>
                    <a:gd name="T22" fmla="*/ 15 w 68"/>
                    <a:gd name="T23" fmla="*/ 49 h 127"/>
                    <a:gd name="T24" fmla="*/ 18 w 68"/>
                    <a:gd name="T25" fmla="*/ 42 h 127"/>
                    <a:gd name="T26" fmla="*/ 22 w 68"/>
                    <a:gd name="T27" fmla="*/ 37 h 127"/>
                    <a:gd name="T28" fmla="*/ 24 w 68"/>
                    <a:gd name="T29" fmla="*/ 30 h 127"/>
                    <a:gd name="T30" fmla="*/ 28 w 68"/>
                    <a:gd name="T31" fmla="*/ 27 h 127"/>
                    <a:gd name="T32" fmla="*/ 32 w 68"/>
                    <a:gd name="T33" fmla="*/ 22 h 127"/>
                    <a:gd name="T34" fmla="*/ 36 w 68"/>
                    <a:gd name="T35" fmla="*/ 17 h 127"/>
                    <a:gd name="T36" fmla="*/ 40 w 68"/>
                    <a:gd name="T37" fmla="*/ 15 h 127"/>
                    <a:gd name="T38" fmla="*/ 44 w 68"/>
                    <a:gd name="T39" fmla="*/ 10 h 127"/>
                    <a:gd name="T40" fmla="*/ 48 w 68"/>
                    <a:gd name="T41" fmla="*/ 7 h 127"/>
                    <a:gd name="T42" fmla="*/ 52 w 68"/>
                    <a:gd name="T43" fmla="*/ 2 h 127"/>
                    <a:gd name="T44" fmla="*/ 55 w 68"/>
                    <a:gd name="T45" fmla="*/ 2 h 127"/>
                    <a:gd name="T46" fmla="*/ 59 w 68"/>
                    <a:gd name="T47" fmla="*/ 0 h 127"/>
                    <a:gd name="T48" fmla="*/ 63 w 68"/>
                    <a:gd name="T49" fmla="*/ 0 h 127"/>
                    <a:gd name="T50" fmla="*/ 67 w 68"/>
                    <a:gd name="T51" fmla="*/ 0 h 127"/>
                    <a:gd name="T52" fmla="*/ 63 w 68"/>
                    <a:gd name="T53" fmla="*/ 2 h 127"/>
                    <a:gd name="T54" fmla="*/ 67 w 68"/>
                    <a:gd name="T55" fmla="*/ 7 h 127"/>
                    <a:gd name="T56" fmla="*/ 67 w 68"/>
                    <a:gd name="T57" fmla="*/ 15 h 127"/>
                    <a:gd name="T58" fmla="*/ 66 w 68"/>
                    <a:gd name="T59" fmla="*/ 22 h 127"/>
                    <a:gd name="T60" fmla="*/ 63 w 68"/>
                    <a:gd name="T61" fmla="*/ 30 h 127"/>
                    <a:gd name="T62" fmla="*/ 62 w 68"/>
                    <a:gd name="T63" fmla="*/ 37 h 127"/>
                    <a:gd name="T64" fmla="*/ 61 w 68"/>
                    <a:gd name="T65" fmla="*/ 44 h 127"/>
                    <a:gd name="T66" fmla="*/ 58 w 68"/>
                    <a:gd name="T67" fmla="*/ 52 h 127"/>
                    <a:gd name="T68" fmla="*/ 54 w 68"/>
                    <a:gd name="T69" fmla="*/ 57 h 127"/>
                    <a:gd name="T70" fmla="*/ 52 w 68"/>
                    <a:gd name="T71" fmla="*/ 64 h 127"/>
                    <a:gd name="T72" fmla="*/ 48 w 68"/>
                    <a:gd name="T73" fmla="*/ 69 h 127"/>
                    <a:gd name="T74" fmla="*/ 44 w 68"/>
                    <a:gd name="T75" fmla="*/ 77 h 127"/>
                    <a:gd name="T76" fmla="*/ 40 w 68"/>
                    <a:gd name="T77" fmla="*/ 82 h 127"/>
                    <a:gd name="T78" fmla="*/ 36 w 68"/>
                    <a:gd name="T79" fmla="*/ 86 h 127"/>
                    <a:gd name="T80" fmla="*/ 34 w 68"/>
                    <a:gd name="T81" fmla="*/ 94 h 127"/>
                    <a:gd name="T82" fmla="*/ 30 w 68"/>
                    <a:gd name="T83" fmla="*/ 96 h 127"/>
                    <a:gd name="T84" fmla="*/ 27 w 68"/>
                    <a:gd name="T85" fmla="*/ 104 h 127"/>
                    <a:gd name="T86" fmla="*/ 23 w 68"/>
                    <a:gd name="T87" fmla="*/ 106 h 127"/>
                    <a:gd name="T88" fmla="*/ 19 w 68"/>
                    <a:gd name="T89" fmla="*/ 114 h 127"/>
                    <a:gd name="T90" fmla="*/ 17 w 68"/>
                    <a:gd name="T91" fmla="*/ 121 h 127"/>
                    <a:gd name="T92" fmla="*/ 13 w 68"/>
                    <a:gd name="T93" fmla="*/ 121 h 127"/>
                    <a:gd name="T94" fmla="*/ 9 w 68"/>
                    <a:gd name="T95" fmla="*/ 126 h 127"/>
                    <a:gd name="T96" fmla="*/ 5 w 68"/>
                    <a:gd name="T97" fmla="*/ 126 h 127"/>
                    <a:gd name="T98" fmla="*/ 1 w 68"/>
                    <a:gd name="T99" fmla="*/ 126 h 127"/>
                    <a:gd name="T100" fmla="*/ 1 w 68"/>
                    <a:gd name="T101" fmla="*/ 119 h 127"/>
                    <a:gd name="T102" fmla="*/ 1 w 68"/>
                    <a:gd name="T103" fmla="*/ 111 h 127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7"/>
                    <a:gd name="T158" fmla="*/ 68 w 68"/>
                    <a:gd name="T159" fmla="*/ 127 h 127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7">
                      <a:moveTo>
                        <a:pt x="4" y="126"/>
                      </a:moveTo>
                      <a:lnTo>
                        <a:pt x="1" y="119"/>
                      </a:lnTo>
                      <a:lnTo>
                        <a:pt x="0" y="111"/>
                      </a:lnTo>
                      <a:lnTo>
                        <a:pt x="0" y="104"/>
                      </a:lnTo>
                      <a:lnTo>
                        <a:pt x="0" y="96"/>
                      </a:lnTo>
                      <a:lnTo>
                        <a:pt x="0" y="89"/>
                      </a:lnTo>
                      <a:lnTo>
                        <a:pt x="0" y="82"/>
                      </a:lnTo>
                      <a:lnTo>
                        <a:pt x="3" y="74"/>
                      </a:lnTo>
                      <a:lnTo>
                        <a:pt x="5" y="67"/>
                      </a:lnTo>
                      <a:lnTo>
                        <a:pt x="9" y="62"/>
                      </a:lnTo>
                      <a:lnTo>
                        <a:pt x="12" y="54"/>
                      </a:lnTo>
                      <a:lnTo>
                        <a:pt x="15" y="49"/>
                      </a:lnTo>
                      <a:lnTo>
                        <a:pt x="18" y="42"/>
                      </a:lnTo>
                      <a:lnTo>
                        <a:pt x="22" y="37"/>
                      </a:lnTo>
                      <a:lnTo>
                        <a:pt x="24" y="30"/>
                      </a:lnTo>
                      <a:lnTo>
                        <a:pt x="28" y="27"/>
                      </a:lnTo>
                      <a:lnTo>
                        <a:pt x="32" y="22"/>
                      </a:lnTo>
                      <a:lnTo>
                        <a:pt x="36" y="17"/>
                      </a:lnTo>
                      <a:lnTo>
                        <a:pt x="40" y="15"/>
                      </a:lnTo>
                      <a:lnTo>
                        <a:pt x="44" y="10"/>
                      </a:lnTo>
                      <a:lnTo>
                        <a:pt x="48" y="7"/>
                      </a:lnTo>
                      <a:lnTo>
                        <a:pt x="52" y="2"/>
                      </a:lnTo>
                      <a:lnTo>
                        <a:pt x="55" y="2"/>
                      </a:lnTo>
                      <a:lnTo>
                        <a:pt x="59" y="0"/>
                      </a:lnTo>
                      <a:lnTo>
                        <a:pt x="63" y="0"/>
                      </a:lnTo>
                      <a:lnTo>
                        <a:pt x="67" y="0"/>
                      </a:lnTo>
                      <a:lnTo>
                        <a:pt x="63" y="2"/>
                      </a:lnTo>
                      <a:lnTo>
                        <a:pt x="67" y="7"/>
                      </a:lnTo>
                      <a:lnTo>
                        <a:pt x="67" y="15"/>
                      </a:lnTo>
                      <a:lnTo>
                        <a:pt x="66" y="22"/>
                      </a:lnTo>
                      <a:lnTo>
                        <a:pt x="63" y="30"/>
                      </a:lnTo>
                      <a:lnTo>
                        <a:pt x="62" y="37"/>
                      </a:lnTo>
                      <a:lnTo>
                        <a:pt x="61" y="44"/>
                      </a:lnTo>
                      <a:lnTo>
                        <a:pt x="58" y="52"/>
                      </a:lnTo>
                      <a:lnTo>
                        <a:pt x="54" y="57"/>
                      </a:lnTo>
                      <a:lnTo>
                        <a:pt x="52" y="64"/>
                      </a:lnTo>
                      <a:lnTo>
                        <a:pt x="48" y="69"/>
                      </a:lnTo>
                      <a:lnTo>
                        <a:pt x="44" y="77"/>
                      </a:lnTo>
                      <a:lnTo>
                        <a:pt x="40" y="82"/>
                      </a:lnTo>
                      <a:lnTo>
                        <a:pt x="36" y="86"/>
                      </a:lnTo>
                      <a:lnTo>
                        <a:pt x="34" y="94"/>
                      </a:lnTo>
                      <a:lnTo>
                        <a:pt x="30" y="96"/>
                      </a:lnTo>
                      <a:lnTo>
                        <a:pt x="27" y="104"/>
                      </a:lnTo>
                      <a:lnTo>
                        <a:pt x="23" y="106"/>
                      </a:lnTo>
                      <a:lnTo>
                        <a:pt x="19" y="114"/>
                      </a:lnTo>
                      <a:lnTo>
                        <a:pt x="17" y="121"/>
                      </a:lnTo>
                      <a:lnTo>
                        <a:pt x="13" y="121"/>
                      </a:lnTo>
                      <a:lnTo>
                        <a:pt x="9" y="126"/>
                      </a:lnTo>
                      <a:lnTo>
                        <a:pt x="5" y="126"/>
                      </a:lnTo>
                      <a:lnTo>
                        <a:pt x="1" y="126"/>
                      </a:lnTo>
                      <a:lnTo>
                        <a:pt x="1" y="119"/>
                      </a:lnTo>
                      <a:lnTo>
                        <a:pt x="1" y="111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26" name="Freeform 75"/>
                <p:cNvSpPr>
                  <a:spLocks/>
                </p:cNvSpPr>
                <p:nvPr/>
              </p:nvSpPr>
              <p:spPr bwMode="auto">
                <a:xfrm>
                  <a:off x="2454" y="1449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927" name="Group 76"/>
                <p:cNvGrpSpPr>
                  <a:grpSpLocks/>
                </p:cNvGrpSpPr>
                <p:nvPr/>
              </p:nvGrpSpPr>
              <p:grpSpPr bwMode="auto">
                <a:xfrm>
                  <a:off x="2460" y="963"/>
                  <a:ext cx="97" cy="111"/>
                  <a:chOff x="3654" y="1129"/>
                  <a:chExt cx="97" cy="111"/>
                </a:xfrm>
              </p:grpSpPr>
              <p:sp>
                <p:nvSpPr>
                  <p:cNvPr id="17198" name="Freeform 77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99" name="Freeform 78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200" name="Freeform 79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201" name="Freeform 80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202" name="Freeform 81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203" name="Freeform 82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204" name="Line 83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7205" name="Freeform 84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206" name="Freeform 85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6928" name="Freeform 86"/>
                <p:cNvSpPr>
                  <a:spLocks/>
                </p:cNvSpPr>
                <p:nvPr/>
              </p:nvSpPr>
              <p:spPr bwMode="auto">
                <a:xfrm>
                  <a:off x="2434" y="1267"/>
                  <a:ext cx="68" cy="126"/>
                </a:xfrm>
                <a:custGeom>
                  <a:avLst/>
                  <a:gdLst>
                    <a:gd name="T0" fmla="*/ 63 w 68"/>
                    <a:gd name="T1" fmla="*/ 125 h 126"/>
                    <a:gd name="T2" fmla="*/ 66 w 68"/>
                    <a:gd name="T3" fmla="*/ 118 h 126"/>
                    <a:gd name="T4" fmla="*/ 67 w 68"/>
                    <a:gd name="T5" fmla="*/ 110 h 126"/>
                    <a:gd name="T6" fmla="*/ 67 w 68"/>
                    <a:gd name="T7" fmla="*/ 103 h 126"/>
                    <a:gd name="T8" fmla="*/ 67 w 68"/>
                    <a:gd name="T9" fmla="*/ 96 h 126"/>
                    <a:gd name="T10" fmla="*/ 67 w 68"/>
                    <a:gd name="T11" fmla="*/ 88 h 126"/>
                    <a:gd name="T12" fmla="*/ 67 w 68"/>
                    <a:gd name="T13" fmla="*/ 81 h 126"/>
                    <a:gd name="T14" fmla="*/ 64 w 68"/>
                    <a:gd name="T15" fmla="*/ 74 h 126"/>
                    <a:gd name="T16" fmla="*/ 62 w 68"/>
                    <a:gd name="T17" fmla="*/ 66 h 126"/>
                    <a:gd name="T18" fmla="*/ 58 w 68"/>
                    <a:gd name="T19" fmla="*/ 61 h 126"/>
                    <a:gd name="T20" fmla="*/ 55 w 68"/>
                    <a:gd name="T21" fmla="*/ 54 h 126"/>
                    <a:gd name="T22" fmla="*/ 52 w 68"/>
                    <a:gd name="T23" fmla="*/ 49 h 126"/>
                    <a:gd name="T24" fmla="*/ 49 w 68"/>
                    <a:gd name="T25" fmla="*/ 42 h 126"/>
                    <a:gd name="T26" fmla="*/ 45 w 68"/>
                    <a:gd name="T27" fmla="*/ 37 h 126"/>
                    <a:gd name="T28" fmla="*/ 43 w 68"/>
                    <a:gd name="T29" fmla="*/ 29 h 126"/>
                    <a:gd name="T30" fmla="*/ 39 w 68"/>
                    <a:gd name="T31" fmla="*/ 27 h 126"/>
                    <a:gd name="T32" fmla="*/ 35 w 68"/>
                    <a:gd name="T33" fmla="*/ 22 h 126"/>
                    <a:gd name="T34" fmla="*/ 31 w 68"/>
                    <a:gd name="T35" fmla="*/ 17 h 126"/>
                    <a:gd name="T36" fmla="*/ 27 w 68"/>
                    <a:gd name="T37" fmla="*/ 15 h 126"/>
                    <a:gd name="T38" fmla="*/ 23 w 68"/>
                    <a:gd name="T39" fmla="*/ 10 h 126"/>
                    <a:gd name="T40" fmla="*/ 19 w 68"/>
                    <a:gd name="T41" fmla="*/ 7 h 126"/>
                    <a:gd name="T42" fmla="*/ 15 w 68"/>
                    <a:gd name="T43" fmla="*/ 2 h 126"/>
                    <a:gd name="T44" fmla="*/ 12 w 68"/>
                    <a:gd name="T45" fmla="*/ 2 h 126"/>
                    <a:gd name="T46" fmla="*/ 8 w 68"/>
                    <a:gd name="T47" fmla="*/ 0 h 126"/>
                    <a:gd name="T48" fmla="*/ 4 w 68"/>
                    <a:gd name="T49" fmla="*/ 0 h 126"/>
                    <a:gd name="T50" fmla="*/ 0 w 68"/>
                    <a:gd name="T51" fmla="*/ 0 h 126"/>
                    <a:gd name="T52" fmla="*/ 4 w 68"/>
                    <a:gd name="T53" fmla="*/ 2 h 126"/>
                    <a:gd name="T54" fmla="*/ 0 w 68"/>
                    <a:gd name="T55" fmla="*/ 7 h 126"/>
                    <a:gd name="T56" fmla="*/ 0 w 68"/>
                    <a:gd name="T57" fmla="*/ 15 h 126"/>
                    <a:gd name="T58" fmla="*/ 1 w 68"/>
                    <a:gd name="T59" fmla="*/ 22 h 126"/>
                    <a:gd name="T60" fmla="*/ 4 w 68"/>
                    <a:gd name="T61" fmla="*/ 29 h 126"/>
                    <a:gd name="T62" fmla="*/ 5 w 68"/>
                    <a:gd name="T63" fmla="*/ 37 h 126"/>
                    <a:gd name="T64" fmla="*/ 6 w 68"/>
                    <a:gd name="T65" fmla="*/ 44 h 126"/>
                    <a:gd name="T66" fmla="*/ 9 w 68"/>
                    <a:gd name="T67" fmla="*/ 51 h 126"/>
                    <a:gd name="T68" fmla="*/ 13 w 68"/>
                    <a:gd name="T69" fmla="*/ 56 h 126"/>
                    <a:gd name="T70" fmla="*/ 15 w 68"/>
                    <a:gd name="T71" fmla="*/ 64 h 126"/>
                    <a:gd name="T72" fmla="*/ 19 w 68"/>
                    <a:gd name="T73" fmla="*/ 69 h 126"/>
                    <a:gd name="T74" fmla="*/ 23 w 68"/>
                    <a:gd name="T75" fmla="*/ 76 h 126"/>
                    <a:gd name="T76" fmla="*/ 27 w 68"/>
                    <a:gd name="T77" fmla="*/ 81 h 126"/>
                    <a:gd name="T78" fmla="*/ 31 w 68"/>
                    <a:gd name="T79" fmla="*/ 86 h 126"/>
                    <a:gd name="T80" fmla="*/ 34 w 68"/>
                    <a:gd name="T81" fmla="*/ 93 h 126"/>
                    <a:gd name="T82" fmla="*/ 37 w 68"/>
                    <a:gd name="T83" fmla="*/ 96 h 126"/>
                    <a:gd name="T84" fmla="*/ 40 w 68"/>
                    <a:gd name="T85" fmla="*/ 103 h 126"/>
                    <a:gd name="T86" fmla="*/ 44 w 68"/>
                    <a:gd name="T87" fmla="*/ 105 h 126"/>
                    <a:gd name="T88" fmla="*/ 48 w 68"/>
                    <a:gd name="T89" fmla="*/ 113 h 126"/>
                    <a:gd name="T90" fmla="*/ 50 w 68"/>
                    <a:gd name="T91" fmla="*/ 120 h 126"/>
                    <a:gd name="T92" fmla="*/ 54 w 68"/>
                    <a:gd name="T93" fmla="*/ 120 h 126"/>
                    <a:gd name="T94" fmla="*/ 58 w 68"/>
                    <a:gd name="T95" fmla="*/ 125 h 126"/>
                    <a:gd name="T96" fmla="*/ 62 w 68"/>
                    <a:gd name="T97" fmla="*/ 125 h 126"/>
                    <a:gd name="T98" fmla="*/ 66 w 68"/>
                    <a:gd name="T99" fmla="*/ 125 h 126"/>
                    <a:gd name="T100" fmla="*/ 66 w 68"/>
                    <a:gd name="T101" fmla="*/ 118 h 126"/>
                    <a:gd name="T102" fmla="*/ 66 w 68"/>
                    <a:gd name="T103" fmla="*/ 110 h 12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6"/>
                    <a:gd name="T158" fmla="*/ 68 w 68"/>
                    <a:gd name="T159" fmla="*/ 126 h 12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6">
                      <a:moveTo>
                        <a:pt x="63" y="125"/>
                      </a:moveTo>
                      <a:lnTo>
                        <a:pt x="66" y="118"/>
                      </a:lnTo>
                      <a:lnTo>
                        <a:pt x="67" y="110"/>
                      </a:lnTo>
                      <a:lnTo>
                        <a:pt x="67" y="103"/>
                      </a:lnTo>
                      <a:lnTo>
                        <a:pt x="67" y="96"/>
                      </a:lnTo>
                      <a:lnTo>
                        <a:pt x="67" y="88"/>
                      </a:lnTo>
                      <a:lnTo>
                        <a:pt x="67" y="81"/>
                      </a:lnTo>
                      <a:lnTo>
                        <a:pt x="64" y="74"/>
                      </a:lnTo>
                      <a:lnTo>
                        <a:pt x="62" y="66"/>
                      </a:lnTo>
                      <a:lnTo>
                        <a:pt x="58" y="61"/>
                      </a:lnTo>
                      <a:lnTo>
                        <a:pt x="55" y="54"/>
                      </a:lnTo>
                      <a:lnTo>
                        <a:pt x="52" y="49"/>
                      </a:lnTo>
                      <a:lnTo>
                        <a:pt x="49" y="42"/>
                      </a:lnTo>
                      <a:lnTo>
                        <a:pt x="45" y="37"/>
                      </a:lnTo>
                      <a:lnTo>
                        <a:pt x="43" y="29"/>
                      </a:lnTo>
                      <a:lnTo>
                        <a:pt x="39" y="27"/>
                      </a:lnTo>
                      <a:lnTo>
                        <a:pt x="35" y="22"/>
                      </a:lnTo>
                      <a:lnTo>
                        <a:pt x="31" y="17"/>
                      </a:lnTo>
                      <a:lnTo>
                        <a:pt x="27" y="15"/>
                      </a:lnTo>
                      <a:lnTo>
                        <a:pt x="23" y="10"/>
                      </a:lnTo>
                      <a:lnTo>
                        <a:pt x="19" y="7"/>
                      </a:lnTo>
                      <a:lnTo>
                        <a:pt x="15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0" y="7"/>
                      </a:lnTo>
                      <a:lnTo>
                        <a:pt x="0" y="15"/>
                      </a:lnTo>
                      <a:lnTo>
                        <a:pt x="1" y="22"/>
                      </a:lnTo>
                      <a:lnTo>
                        <a:pt x="4" y="29"/>
                      </a:lnTo>
                      <a:lnTo>
                        <a:pt x="5" y="37"/>
                      </a:lnTo>
                      <a:lnTo>
                        <a:pt x="6" y="44"/>
                      </a:lnTo>
                      <a:lnTo>
                        <a:pt x="9" y="51"/>
                      </a:lnTo>
                      <a:lnTo>
                        <a:pt x="13" y="56"/>
                      </a:lnTo>
                      <a:lnTo>
                        <a:pt x="15" y="64"/>
                      </a:lnTo>
                      <a:lnTo>
                        <a:pt x="19" y="69"/>
                      </a:lnTo>
                      <a:lnTo>
                        <a:pt x="23" y="76"/>
                      </a:lnTo>
                      <a:lnTo>
                        <a:pt x="27" y="81"/>
                      </a:lnTo>
                      <a:lnTo>
                        <a:pt x="31" y="86"/>
                      </a:lnTo>
                      <a:lnTo>
                        <a:pt x="34" y="93"/>
                      </a:lnTo>
                      <a:lnTo>
                        <a:pt x="37" y="96"/>
                      </a:lnTo>
                      <a:lnTo>
                        <a:pt x="40" y="103"/>
                      </a:lnTo>
                      <a:lnTo>
                        <a:pt x="44" y="105"/>
                      </a:lnTo>
                      <a:lnTo>
                        <a:pt x="48" y="113"/>
                      </a:lnTo>
                      <a:lnTo>
                        <a:pt x="50" y="120"/>
                      </a:lnTo>
                      <a:lnTo>
                        <a:pt x="54" y="120"/>
                      </a:lnTo>
                      <a:lnTo>
                        <a:pt x="58" y="125"/>
                      </a:lnTo>
                      <a:lnTo>
                        <a:pt x="62" y="125"/>
                      </a:lnTo>
                      <a:lnTo>
                        <a:pt x="66" y="125"/>
                      </a:lnTo>
                      <a:lnTo>
                        <a:pt x="66" y="118"/>
                      </a:lnTo>
                      <a:lnTo>
                        <a:pt x="66" y="11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29" name="Freeform 87"/>
                <p:cNvSpPr>
                  <a:spLocks/>
                </p:cNvSpPr>
                <p:nvPr/>
              </p:nvSpPr>
              <p:spPr bwMode="auto">
                <a:xfrm>
                  <a:off x="2360" y="1484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30" name="Freeform 88"/>
                <p:cNvSpPr>
                  <a:spLocks/>
                </p:cNvSpPr>
                <p:nvPr/>
              </p:nvSpPr>
              <p:spPr bwMode="auto">
                <a:xfrm>
                  <a:off x="2346" y="1312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31" name="Freeform 89"/>
                <p:cNvSpPr>
                  <a:spLocks/>
                </p:cNvSpPr>
                <p:nvPr/>
              </p:nvSpPr>
              <p:spPr bwMode="auto">
                <a:xfrm>
                  <a:off x="2338" y="1484"/>
                  <a:ext cx="206" cy="131"/>
                </a:xfrm>
                <a:custGeom>
                  <a:avLst/>
                  <a:gdLst>
                    <a:gd name="T0" fmla="*/ 19 w 206"/>
                    <a:gd name="T1" fmla="*/ 73 h 131"/>
                    <a:gd name="T2" fmla="*/ 26 w 206"/>
                    <a:gd name="T3" fmla="*/ 62 h 131"/>
                    <a:gd name="T4" fmla="*/ 31 w 206"/>
                    <a:gd name="T5" fmla="*/ 52 h 131"/>
                    <a:gd name="T6" fmla="*/ 36 w 206"/>
                    <a:gd name="T7" fmla="*/ 40 h 131"/>
                    <a:gd name="T8" fmla="*/ 45 w 206"/>
                    <a:gd name="T9" fmla="*/ 28 h 131"/>
                    <a:gd name="T10" fmla="*/ 52 w 206"/>
                    <a:gd name="T11" fmla="*/ 17 h 131"/>
                    <a:gd name="T12" fmla="*/ 59 w 206"/>
                    <a:gd name="T13" fmla="*/ 7 h 131"/>
                    <a:gd name="T14" fmla="*/ 69 w 206"/>
                    <a:gd name="T15" fmla="*/ 0 h 131"/>
                    <a:gd name="T16" fmla="*/ 79 w 206"/>
                    <a:gd name="T17" fmla="*/ 0 h 131"/>
                    <a:gd name="T18" fmla="*/ 90 w 206"/>
                    <a:gd name="T19" fmla="*/ 0 h 131"/>
                    <a:gd name="T20" fmla="*/ 102 w 206"/>
                    <a:gd name="T21" fmla="*/ 3 h 131"/>
                    <a:gd name="T22" fmla="*/ 112 w 206"/>
                    <a:gd name="T23" fmla="*/ 9 h 131"/>
                    <a:gd name="T24" fmla="*/ 127 w 206"/>
                    <a:gd name="T25" fmla="*/ 23 h 131"/>
                    <a:gd name="T26" fmla="*/ 140 w 206"/>
                    <a:gd name="T27" fmla="*/ 31 h 131"/>
                    <a:gd name="T28" fmla="*/ 148 w 206"/>
                    <a:gd name="T29" fmla="*/ 40 h 131"/>
                    <a:gd name="T30" fmla="*/ 157 w 206"/>
                    <a:gd name="T31" fmla="*/ 50 h 131"/>
                    <a:gd name="T32" fmla="*/ 167 w 206"/>
                    <a:gd name="T33" fmla="*/ 61 h 131"/>
                    <a:gd name="T34" fmla="*/ 174 w 206"/>
                    <a:gd name="T35" fmla="*/ 71 h 131"/>
                    <a:gd name="T36" fmla="*/ 183 w 206"/>
                    <a:gd name="T37" fmla="*/ 81 h 131"/>
                    <a:gd name="T38" fmla="*/ 189 w 206"/>
                    <a:gd name="T39" fmla="*/ 92 h 131"/>
                    <a:gd name="T40" fmla="*/ 195 w 206"/>
                    <a:gd name="T41" fmla="*/ 104 h 131"/>
                    <a:gd name="T42" fmla="*/ 198 w 206"/>
                    <a:gd name="T43" fmla="*/ 114 h 131"/>
                    <a:gd name="T44" fmla="*/ 203 w 206"/>
                    <a:gd name="T45" fmla="*/ 125 h 131"/>
                    <a:gd name="T46" fmla="*/ 200 w 206"/>
                    <a:gd name="T47" fmla="*/ 128 h 131"/>
                    <a:gd name="T48" fmla="*/ 191 w 206"/>
                    <a:gd name="T49" fmla="*/ 120 h 131"/>
                    <a:gd name="T50" fmla="*/ 181 w 206"/>
                    <a:gd name="T51" fmla="*/ 113 h 131"/>
                    <a:gd name="T52" fmla="*/ 171 w 206"/>
                    <a:gd name="T53" fmla="*/ 107 h 131"/>
                    <a:gd name="T54" fmla="*/ 164 w 206"/>
                    <a:gd name="T55" fmla="*/ 97 h 131"/>
                    <a:gd name="T56" fmla="*/ 153 w 206"/>
                    <a:gd name="T57" fmla="*/ 87 h 131"/>
                    <a:gd name="T58" fmla="*/ 143 w 206"/>
                    <a:gd name="T59" fmla="*/ 76 h 131"/>
                    <a:gd name="T60" fmla="*/ 134 w 206"/>
                    <a:gd name="T61" fmla="*/ 68 h 131"/>
                    <a:gd name="T62" fmla="*/ 124 w 206"/>
                    <a:gd name="T63" fmla="*/ 61 h 131"/>
                    <a:gd name="T64" fmla="*/ 110 w 206"/>
                    <a:gd name="T65" fmla="*/ 49 h 131"/>
                    <a:gd name="T66" fmla="*/ 98 w 206"/>
                    <a:gd name="T67" fmla="*/ 42 h 131"/>
                    <a:gd name="T68" fmla="*/ 86 w 206"/>
                    <a:gd name="T69" fmla="*/ 33 h 131"/>
                    <a:gd name="T70" fmla="*/ 76 w 206"/>
                    <a:gd name="T71" fmla="*/ 28 h 131"/>
                    <a:gd name="T72" fmla="*/ 65 w 206"/>
                    <a:gd name="T73" fmla="*/ 29 h 131"/>
                    <a:gd name="T74" fmla="*/ 57 w 206"/>
                    <a:gd name="T75" fmla="*/ 40 h 131"/>
                    <a:gd name="T76" fmla="*/ 52 w 206"/>
                    <a:gd name="T77" fmla="*/ 50 h 131"/>
                    <a:gd name="T78" fmla="*/ 45 w 206"/>
                    <a:gd name="T79" fmla="*/ 61 h 131"/>
                    <a:gd name="T80" fmla="*/ 36 w 206"/>
                    <a:gd name="T81" fmla="*/ 71 h 131"/>
                    <a:gd name="T82" fmla="*/ 29 w 206"/>
                    <a:gd name="T83" fmla="*/ 81 h 131"/>
                    <a:gd name="T84" fmla="*/ 22 w 206"/>
                    <a:gd name="T85" fmla="*/ 92 h 131"/>
                    <a:gd name="T86" fmla="*/ 16 w 206"/>
                    <a:gd name="T87" fmla="*/ 102 h 131"/>
                    <a:gd name="T88" fmla="*/ 9 w 206"/>
                    <a:gd name="T89" fmla="*/ 113 h 131"/>
                    <a:gd name="T90" fmla="*/ 3 w 206"/>
                    <a:gd name="T91" fmla="*/ 123 h 131"/>
                    <a:gd name="T92" fmla="*/ 5 w 206"/>
                    <a:gd name="T93" fmla="*/ 80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32" name="Freeform 90"/>
                <p:cNvSpPr>
                  <a:spLocks/>
                </p:cNvSpPr>
                <p:nvPr/>
              </p:nvSpPr>
              <p:spPr bwMode="auto">
                <a:xfrm>
                  <a:off x="2112" y="1595"/>
                  <a:ext cx="229" cy="144"/>
                </a:xfrm>
                <a:custGeom>
                  <a:avLst/>
                  <a:gdLst>
                    <a:gd name="T0" fmla="*/ 207 w 229"/>
                    <a:gd name="T1" fmla="*/ 80 h 144"/>
                    <a:gd name="T2" fmla="*/ 199 w 229"/>
                    <a:gd name="T3" fmla="*/ 69 h 144"/>
                    <a:gd name="T4" fmla="*/ 194 w 229"/>
                    <a:gd name="T5" fmla="*/ 57 h 144"/>
                    <a:gd name="T6" fmla="*/ 188 w 229"/>
                    <a:gd name="T7" fmla="*/ 44 h 144"/>
                    <a:gd name="T8" fmla="*/ 178 w 229"/>
                    <a:gd name="T9" fmla="*/ 31 h 144"/>
                    <a:gd name="T10" fmla="*/ 171 w 229"/>
                    <a:gd name="T11" fmla="*/ 19 h 144"/>
                    <a:gd name="T12" fmla="*/ 163 w 229"/>
                    <a:gd name="T13" fmla="*/ 8 h 144"/>
                    <a:gd name="T14" fmla="*/ 151 w 229"/>
                    <a:gd name="T15" fmla="*/ 0 h 144"/>
                    <a:gd name="T16" fmla="*/ 140 w 229"/>
                    <a:gd name="T17" fmla="*/ 0 h 144"/>
                    <a:gd name="T18" fmla="*/ 128 w 229"/>
                    <a:gd name="T19" fmla="*/ 0 h 144"/>
                    <a:gd name="T20" fmla="*/ 115 w 229"/>
                    <a:gd name="T21" fmla="*/ 4 h 144"/>
                    <a:gd name="T22" fmla="*/ 103 w 229"/>
                    <a:gd name="T23" fmla="*/ 10 h 144"/>
                    <a:gd name="T24" fmla="*/ 86 w 229"/>
                    <a:gd name="T25" fmla="*/ 25 h 144"/>
                    <a:gd name="T26" fmla="*/ 73 w 229"/>
                    <a:gd name="T27" fmla="*/ 34 h 144"/>
                    <a:gd name="T28" fmla="*/ 63 w 229"/>
                    <a:gd name="T29" fmla="*/ 44 h 144"/>
                    <a:gd name="T30" fmla="*/ 54 w 229"/>
                    <a:gd name="T31" fmla="*/ 55 h 144"/>
                    <a:gd name="T32" fmla="*/ 42 w 229"/>
                    <a:gd name="T33" fmla="*/ 67 h 144"/>
                    <a:gd name="T34" fmla="*/ 34 w 229"/>
                    <a:gd name="T35" fmla="*/ 78 h 144"/>
                    <a:gd name="T36" fmla="*/ 25 w 229"/>
                    <a:gd name="T37" fmla="*/ 90 h 144"/>
                    <a:gd name="T38" fmla="*/ 17 w 229"/>
                    <a:gd name="T39" fmla="*/ 101 h 144"/>
                    <a:gd name="T40" fmla="*/ 11 w 229"/>
                    <a:gd name="T41" fmla="*/ 114 h 144"/>
                    <a:gd name="T42" fmla="*/ 8 w 229"/>
                    <a:gd name="T43" fmla="*/ 126 h 144"/>
                    <a:gd name="T44" fmla="*/ 2 w 229"/>
                    <a:gd name="T45" fmla="*/ 137 h 144"/>
                    <a:gd name="T46" fmla="*/ 6 w 229"/>
                    <a:gd name="T47" fmla="*/ 141 h 144"/>
                    <a:gd name="T48" fmla="*/ 15 w 229"/>
                    <a:gd name="T49" fmla="*/ 132 h 144"/>
                    <a:gd name="T50" fmla="*/ 27 w 229"/>
                    <a:gd name="T51" fmla="*/ 124 h 144"/>
                    <a:gd name="T52" fmla="*/ 38 w 229"/>
                    <a:gd name="T53" fmla="*/ 118 h 144"/>
                    <a:gd name="T54" fmla="*/ 46 w 229"/>
                    <a:gd name="T55" fmla="*/ 107 h 144"/>
                    <a:gd name="T56" fmla="*/ 57 w 229"/>
                    <a:gd name="T57" fmla="*/ 95 h 144"/>
                    <a:gd name="T58" fmla="*/ 69 w 229"/>
                    <a:gd name="T59" fmla="*/ 84 h 144"/>
                    <a:gd name="T60" fmla="*/ 79 w 229"/>
                    <a:gd name="T61" fmla="*/ 74 h 144"/>
                    <a:gd name="T62" fmla="*/ 90 w 229"/>
                    <a:gd name="T63" fmla="*/ 67 h 144"/>
                    <a:gd name="T64" fmla="*/ 105 w 229"/>
                    <a:gd name="T65" fmla="*/ 53 h 144"/>
                    <a:gd name="T66" fmla="*/ 119 w 229"/>
                    <a:gd name="T67" fmla="*/ 46 h 144"/>
                    <a:gd name="T68" fmla="*/ 132 w 229"/>
                    <a:gd name="T69" fmla="*/ 36 h 144"/>
                    <a:gd name="T70" fmla="*/ 144 w 229"/>
                    <a:gd name="T71" fmla="*/ 31 h 144"/>
                    <a:gd name="T72" fmla="*/ 155 w 229"/>
                    <a:gd name="T73" fmla="*/ 32 h 144"/>
                    <a:gd name="T74" fmla="*/ 165 w 229"/>
                    <a:gd name="T75" fmla="*/ 44 h 144"/>
                    <a:gd name="T76" fmla="*/ 171 w 229"/>
                    <a:gd name="T77" fmla="*/ 55 h 144"/>
                    <a:gd name="T78" fmla="*/ 178 w 229"/>
                    <a:gd name="T79" fmla="*/ 67 h 144"/>
                    <a:gd name="T80" fmla="*/ 188 w 229"/>
                    <a:gd name="T81" fmla="*/ 78 h 144"/>
                    <a:gd name="T82" fmla="*/ 195 w 229"/>
                    <a:gd name="T83" fmla="*/ 90 h 144"/>
                    <a:gd name="T84" fmla="*/ 203 w 229"/>
                    <a:gd name="T85" fmla="*/ 101 h 144"/>
                    <a:gd name="T86" fmla="*/ 211 w 229"/>
                    <a:gd name="T87" fmla="*/ 112 h 144"/>
                    <a:gd name="T88" fmla="*/ 218 w 229"/>
                    <a:gd name="T89" fmla="*/ 124 h 144"/>
                    <a:gd name="T90" fmla="*/ 224 w 229"/>
                    <a:gd name="T91" fmla="*/ 135 h 144"/>
                    <a:gd name="T92" fmla="*/ 222 w 229"/>
                    <a:gd name="T93" fmla="*/ 88 h 14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29"/>
                    <a:gd name="T142" fmla="*/ 0 h 144"/>
                    <a:gd name="T143" fmla="*/ 229 w 229"/>
                    <a:gd name="T144" fmla="*/ 144 h 144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29" h="144">
                      <a:moveTo>
                        <a:pt x="211" y="86"/>
                      </a:moveTo>
                      <a:lnTo>
                        <a:pt x="207" y="80"/>
                      </a:lnTo>
                      <a:lnTo>
                        <a:pt x="203" y="74"/>
                      </a:lnTo>
                      <a:lnTo>
                        <a:pt x="199" y="69"/>
                      </a:lnTo>
                      <a:lnTo>
                        <a:pt x="197" y="63"/>
                      </a:lnTo>
                      <a:lnTo>
                        <a:pt x="194" y="57"/>
                      </a:lnTo>
                      <a:lnTo>
                        <a:pt x="192" y="51"/>
                      </a:lnTo>
                      <a:lnTo>
                        <a:pt x="188" y="44"/>
                      </a:lnTo>
                      <a:lnTo>
                        <a:pt x="184" y="38"/>
                      </a:lnTo>
                      <a:lnTo>
                        <a:pt x="178" y="31"/>
                      </a:lnTo>
                      <a:lnTo>
                        <a:pt x="174" y="25"/>
                      </a:lnTo>
                      <a:lnTo>
                        <a:pt x="171" y="19"/>
                      </a:lnTo>
                      <a:lnTo>
                        <a:pt x="165" y="13"/>
                      </a:lnTo>
                      <a:lnTo>
                        <a:pt x="163" y="8"/>
                      </a:lnTo>
                      <a:lnTo>
                        <a:pt x="157" y="4"/>
                      </a:lnTo>
                      <a:lnTo>
                        <a:pt x="151" y="0"/>
                      </a:lnTo>
                      <a:lnTo>
                        <a:pt x="146" y="0"/>
                      </a:lnTo>
                      <a:lnTo>
                        <a:pt x="140" y="0"/>
                      </a:lnTo>
                      <a:lnTo>
                        <a:pt x="134" y="0"/>
                      </a:lnTo>
                      <a:lnTo>
                        <a:pt x="128" y="0"/>
                      </a:lnTo>
                      <a:lnTo>
                        <a:pt x="123" y="0"/>
                      </a:lnTo>
                      <a:lnTo>
                        <a:pt x="115" y="4"/>
                      </a:lnTo>
                      <a:lnTo>
                        <a:pt x="109" y="8"/>
                      </a:lnTo>
                      <a:lnTo>
                        <a:pt x="103" y="10"/>
                      </a:lnTo>
                      <a:lnTo>
                        <a:pt x="98" y="15"/>
                      </a:lnTo>
                      <a:lnTo>
                        <a:pt x="86" y="25"/>
                      </a:lnTo>
                      <a:lnTo>
                        <a:pt x="80" y="29"/>
                      </a:lnTo>
                      <a:lnTo>
                        <a:pt x="73" y="34"/>
                      </a:lnTo>
                      <a:lnTo>
                        <a:pt x="69" y="40"/>
                      </a:lnTo>
                      <a:lnTo>
                        <a:pt x="63" y="44"/>
                      </a:lnTo>
                      <a:lnTo>
                        <a:pt x="57" y="50"/>
                      </a:lnTo>
                      <a:lnTo>
                        <a:pt x="54" y="55"/>
                      </a:lnTo>
                      <a:lnTo>
                        <a:pt x="48" y="61"/>
                      </a:lnTo>
                      <a:lnTo>
                        <a:pt x="42" y="67"/>
                      </a:lnTo>
                      <a:lnTo>
                        <a:pt x="36" y="72"/>
                      </a:lnTo>
                      <a:lnTo>
                        <a:pt x="34" y="78"/>
                      </a:lnTo>
                      <a:lnTo>
                        <a:pt x="29" y="84"/>
                      </a:lnTo>
                      <a:lnTo>
                        <a:pt x="25" y="90"/>
                      </a:lnTo>
                      <a:lnTo>
                        <a:pt x="23" y="95"/>
                      </a:lnTo>
                      <a:lnTo>
                        <a:pt x="17" y="101"/>
                      </a:lnTo>
                      <a:lnTo>
                        <a:pt x="15" y="109"/>
                      </a:lnTo>
                      <a:lnTo>
                        <a:pt x="11" y="114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4" y="132"/>
                      </a:lnTo>
                      <a:lnTo>
                        <a:pt x="2" y="137"/>
                      </a:lnTo>
                      <a:lnTo>
                        <a:pt x="0" y="143"/>
                      </a:lnTo>
                      <a:lnTo>
                        <a:pt x="6" y="141"/>
                      </a:lnTo>
                      <a:lnTo>
                        <a:pt x="10" y="135"/>
                      </a:lnTo>
                      <a:lnTo>
                        <a:pt x="15" y="132"/>
                      </a:lnTo>
                      <a:lnTo>
                        <a:pt x="21" y="128"/>
                      </a:lnTo>
                      <a:lnTo>
                        <a:pt x="27" y="124"/>
                      </a:lnTo>
                      <a:lnTo>
                        <a:pt x="33" y="122"/>
                      </a:lnTo>
                      <a:lnTo>
                        <a:pt x="38" y="118"/>
                      </a:lnTo>
                      <a:lnTo>
                        <a:pt x="42" y="112"/>
                      </a:lnTo>
                      <a:lnTo>
                        <a:pt x="46" y="107"/>
                      </a:lnTo>
                      <a:lnTo>
                        <a:pt x="52" y="103"/>
                      </a:lnTo>
                      <a:lnTo>
                        <a:pt x="57" y="95"/>
                      </a:lnTo>
                      <a:lnTo>
                        <a:pt x="63" y="90"/>
                      </a:lnTo>
                      <a:lnTo>
                        <a:pt x="69" y="84"/>
                      </a:lnTo>
                      <a:lnTo>
                        <a:pt x="75" y="80"/>
                      </a:lnTo>
                      <a:lnTo>
                        <a:pt x="79" y="74"/>
                      </a:lnTo>
                      <a:lnTo>
                        <a:pt x="84" y="71"/>
                      </a:lnTo>
                      <a:lnTo>
                        <a:pt x="90" y="67"/>
                      </a:lnTo>
                      <a:lnTo>
                        <a:pt x="98" y="61"/>
                      </a:lnTo>
                      <a:lnTo>
                        <a:pt x="105" y="53"/>
                      </a:lnTo>
                      <a:lnTo>
                        <a:pt x="111" y="50"/>
                      </a:lnTo>
                      <a:lnTo>
                        <a:pt x="119" y="46"/>
                      </a:lnTo>
                      <a:lnTo>
                        <a:pt x="125" y="42"/>
                      </a:lnTo>
                      <a:lnTo>
                        <a:pt x="132" y="36"/>
                      </a:lnTo>
                      <a:lnTo>
                        <a:pt x="138" y="32"/>
                      </a:lnTo>
                      <a:lnTo>
                        <a:pt x="144" y="31"/>
                      </a:lnTo>
                      <a:lnTo>
                        <a:pt x="149" y="29"/>
                      </a:lnTo>
                      <a:lnTo>
                        <a:pt x="155" y="32"/>
                      </a:lnTo>
                      <a:lnTo>
                        <a:pt x="159" y="40"/>
                      </a:lnTo>
                      <a:lnTo>
                        <a:pt x="165" y="44"/>
                      </a:lnTo>
                      <a:lnTo>
                        <a:pt x="167" y="50"/>
                      </a:lnTo>
                      <a:lnTo>
                        <a:pt x="171" y="55"/>
                      </a:lnTo>
                      <a:lnTo>
                        <a:pt x="174" y="61"/>
                      </a:lnTo>
                      <a:lnTo>
                        <a:pt x="178" y="67"/>
                      </a:lnTo>
                      <a:lnTo>
                        <a:pt x="182" y="72"/>
                      </a:lnTo>
                      <a:lnTo>
                        <a:pt x="188" y="78"/>
                      </a:lnTo>
                      <a:lnTo>
                        <a:pt x="192" y="84"/>
                      </a:lnTo>
                      <a:lnTo>
                        <a:pt x="195" y="90"/>
                      </a:lnTo>
                      <a:lnTo>
                        <a:pt x="199" y="95"/>
                      </a:lnTo>
                      <a:lnTo>
                        <a:pt x="203" y="101"/>
                      </a:lnTo>
                      <a:lnTo>
                        <a:pt x="207" y="107"/>
                      </a:lnTo>
                      <a:lnTo>
                        <a:pt x="211" y="112"/>
                      </a:lnTo>
                      <a:lnTo>
                        <a:pt x="215" y="118"/>
                      </a:lnTo>
                      <a:lnTo>
                        <a:pt x="218" y="124"/>
                      </a:lnTo>
                      <a:lnTo>
                        <a:pt x="220" y="130"/>
                      </a:lnTo>
                      <a:lnTo>
                        <a:pt x="224" y="135"/>
                      </a:lnTo>
                      <a:lnTo>
                        <a:pt x="228" y="141"/>
                      </a:lnTo>
                      <a:lnTo>
                        <a:pt x="222" y="8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33" name="Freeform 91"/>
                <p:cNvSpPr>
                  <a:spLocks/>
                </p:cNvSpPr>
                <p:nvPr/>
              </p:nvSpPr>
              <p:spPr bwMode="auto">
                <a:xfrm>
                  <a:off x="2137" y="1417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34" name="Freeform 92"/>
                <p:cNvSpPr>
                  <a:spLocks/>
                </p:cNvSpPr>
                <p:nvPr/>
              </p:nvSpPr>
              <p:spPr bwMode="auto">
                <a:xfrm>
                  <a:off x="2344" y="1221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35" name="Freeform 93"/>
                <p:cNvSpPr>
                  <a:spLocks/>
                </p:cNvSpPr>
                <p:nvPr/>
              </p:nvSpPr>
              <p:spPr bwMode="auto">
                <a:xfrm>
                  <a:off x="2181" y="1268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36" name="Freeform 94"/>
                <p:cNvSpPr>
                  <a:spLocks/>
                </p:cNvSpPr>
                <p:nvPr/>
              </p:nvSpPr>
              <p:spPr bwMode="auto">
                <a:xfrm>
                  <a:off x="2321" y="1184"/>
                  <a:ext cx="55" cy="776"/>
                </a:xfrm>
                <a:custGeom>
                  <a:avLst/>
                  <a:gdLst>
                    <a:gd name="T0" fmla="*/ 19 w 55"/>
                    <a:gd name="T1" fmla="*/ 734 h 776"/>
                    <a:gd name="T2" fmla="*/ 19 w 55"/>
                    <a:gd name="T3" fmla="*/ 709 h 776"/>
                    <a:gd name="T4" fmla="*/ 17 w 55"/>
                    <a:gd name="T5" fmla="*/ 675 h 776"/>
                    <a:gd name="T6" fmla="*/ 15 w 55"/>
                    <a:gd name="T7" fmla="*/ 650 h 776"/>
                    <a:gd name="T8" fmla="*/ 15 w 55"/>
                    <a:gd name="T9" fmla="*/ 620 h 776"/>
                    <a:gd name="T10" fmla="*/ 15 w 55"/>
                    <a:gd name="T11" fmla="*/ 583 h 776"/>
                    <a:gd name="T12" fmla="*/ 15 w 55"/>
                    <a:gd name="T13" fmla="*/ 554 h 776"/>
                    <a:gd name="T14" fmla="*/ 15 w 55"/>
                    <a:gd name="T15" fmla="*/ 530 h 776"/>
                    <a:gd name="T16" fmla="*/ 14 w 55"/>
                    <a:gd name="T17" fmla="*/ 496 h 776"/>
                    <a:gd name="T18" fmla="*/ 12 w 55"/>
                    <a:gd name="T19" fmla="*/ 471 h 776"/>
                    <a:gd name="T20" fmla="*/ 8 w 55"/>
                    <a:gd name="T21" fmla="*/ 441 h 776"/>
                    <a:gd name="T22" fmla="*/ 2 w 55"/>
                    <a:gd name="T23" fmla="*/ 410 h 776"/>
                    <a:gd name="T24" fmla="*/ 0 w 55"/>
                    <a:gd name="T25" fmla="*/ 380 h 776"/>
                    <a:gd name="T26" fmla="*/ 0 w 55"/>
                    <a:gd name="T27" fmla="*/ 354 h 776"/>
                    <a:gd name="T28" fmla="*/ 0 w 55"/>
                    <a:gd name="T29" fmla="*/ 328 h 776"/>
                    <a:gd name="T30" fmla="*/ 0 w 55"/>
                    <a:gd name="T31" fmla="*/ 299 h 776"/>
                    <a:gd name="T32" fmla="*/ 4 w 55"/>
                    <a:gd name="T33" fmla="*/ 269 h 776"/>
                    <a:gd name="T34" fmla="*/ 10 w 55"/>
                    <a:gd name="T35" fmla="*/ 238 h 776"/>
                    <a:gd name="T36" fmla="*/ 12 w 55"/>
                    <a:gd name="T37" fmla="*/ 210 h 776"/>
                    <a:gd name="T38" fmla="*/ 12 w 55"/>
                    <a:gd name="T39" fmla="*/ 188 h 776"/>
                    <a:gd name="T40" fmla="*/ 12 w 55"/>
                    <a:gd name="T41" fmla="*/ 164 h 776"/>
                    <a:gd name="T42" fmla="*/ 12 w 55"/>
                    <a:gd name="T43" fmla="*/ 137 h 776"/>
                    <a:gd name="T44" fmla="*/ 12 w 55"/>
                    <a:gd name="T45" fmla="*/ 107 h 776"/>
                    <a:gd name="T46" fmla="*/ 12 w 55"/>
                    <a:gd name="T47" fmla="*/ 81 h 776"/>
                    <a:gd name="T48" fmla="*/ 12 w 55"/>
                    <a:gd name="T49" fmla="*/ 59 h 776"/>
                    <a:gd name="T50" fmla="*/ 10 w 55"/>
                    <a:gd name="T51" fmla="*/ 33 h 776"/>
                    <a:gd name="T52" fmla="*/ 10 w 55"/>
                    <a:gd name="T53" fmla="*/ 11 h 776"/>
                    <a:gd name="T54" fmla="*/ 25 w 55"/>
                    <a:gd name="T55" fmla="*/ 6 h 776"/>
                    <a:gd name="T56" fmla="*/ 27 w 55"/>
                    <a:gd name="T57" fmla="*/ 28 h 776"/>
                    <a:gd name="T58" fmla="*/ 27 w 55"/>
                    <a:gd name="T59" fmla="*/ 50 h 776"/>
                    <a:gd name="T60" fmla="*/ 27 w 55"/>
                    <a:gd name="T61" fmla="*/ 79 h 776"/>
                    <a:gd name="T62" fmla="*/ 27 w 55"/>
                    <a:gd name="T63" fmla="*/ 105 h 776"/>
                    <a:gd name="T64" fmla="*/ 27 w 55"/>
                    <a:gd name="T65" fmla="*/ 135 h 776"/>
                    <a:gd name="T66" fmla="*/ 27 w 55"/>
                    <a:gd name="T67" fmla="*/ 161 h 776"/>
                    <a:gd name="T68" fmla="*/ 27 w 55"/>
                    <a:gd name="T69" fmla="*/ 185 h 776"/>
                    <a:gd name="T70" fmla="*/ 27 w 55"/>
                    <a:gd name="T71" fmla="*/ 209 h 776"/>
                    <a:gd name="T72" fmla="*/ 27 w 55"/>
                    <a:gd name="T73" fmla="*/ 236 h 776"/>
                    <a:gd name="T74" fmla="*/ 27 w 55"/>
                    <a:gd name="T75" fmla="*/ 262 h 776"/>
                    <a:gd name="T76" fmla="*/ 27 w 55"/>
                    <a:gd name="T77" fmla="*/ 284 h 776"/>
                    <a:gd name="T78" fmla="*/ 27 w 55"/>
                    <a:gd name="T79" fmla="*/ 310 h 776"/>
                    <a:gd name="T80" fmla="*/ 27 w 55"/>
                    <a:gd name="T81" fmla="*/ 338 h 776"/>
                    <a:gd name="T82" fmla="*/ 27 w 55"/>
                    <a:gd name="T83" fmla="*/ 364 h 776"/>
                    <a:gd name="T84" fmla="*/ 27 w 55"/>
                    <a:gd name="T85" fmla="*/ 391 h 776"/>
                    <a:gd name="T86" fmla="*/ 27 w 55"/>
                    <a:gd name="T87" fmla="*/ 419 h 776"/>
                    <a:gd name="T88" fmla="*/ 27 w 55"/>
                    <a:gd name="T89" fmla="*/ 448 h 776"/>
                    <a:gd name="T90" fmla="*/ 29 w 55"/>
                    <a:gd name="T91" fmla="*/ 474 h 776"/>
                    <a:gd name="T92" fmla="*/ 31 w 55"/>
                    <a:gd name="T93" fmla="*/ 496 h 776"/>
                    <a:gd name="T94" fmla="*/ 37 w 55"/>
                    <a:gd name="T95" fmla="*/ 520 h 776"/>
                    <a:gd name="T96" fmla="*/ 39 w 55"/>
                    <a:gd name="T97" fmla="*/ 543 h 776"/>
                    <a:gd name="T98" fmla="*/ 41 w 55"/>
                    <a:gd name="T99" fmla="*/ 566 h 776"/>
                    <a:gd name="T100" fmla="*/ 42 w 55"/>
                    <a:gd name="T101" fmla="*/ 594 h 776"/>
                    <a:gd name="T102" fmla="*/ 44 w 55"/>
                    <a:gd name="T103" fmla="*/ 618 h 776"/>
                    <a:gd name="T104" fmla="*/ 50 w 55"/>
                    <a:gd name="T105" fmla="*/ 650 h 776"/>
                    <a:gd name="T106" fmla="*/ 52 w 55"/>
                    <a:gd name="T107" fmla="*/ 672 h 776"/>
                    <a:gd name="T108" fmla="*/ 54 w 55"/>
                    <a:gd name="T109" fmla="*/ 699 h 776"/>
                    <a:gd name="T110" fmla="*/ 54 w 55"/>
                    <a:gd name="T111" fmla="*/ 727 h 776"/>
                    <a:gd name="T112" fmla="*/ 54 w 55"/>
                    <a:gd name="T113" fmla="*/ 751 h 776"/>
                    <a:gd name="T114" fmla="*/ 48 w 55"/>
                    <a:gd name="T115" fmla="*/ 771 h 776"/>
                    <a:gd name="T116" fmla="*/ 25 w 55"/>
                    <a:gd name="T117" fmla="*/ 775 h 776"/>
                    <a:gd name="T118" fmla="*/ 15 w 55"/>
                    <a:gd name="T119" fmla="*/ 758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37" name="Freeform 95"/>
                <p:cNvSpPr>
                  <a:spLocks/>
                </p:cNvSpPr>
                <p:nvPr/>
              </p:nvSpPr>
              <p:spPr bwMode="auto">
                <a:xfrm>
                  <a:off x="2346" y="1450"/>
                  <a:ext cx="68" cy="127"/>
                </a:xfrm>
                <a:custGeom>
                  <a:avLst/>
                  <a:gdLst>
                    <a:gd name="T0" fmla="*/ 4 w 68"/>
                    <a:gd name="T1" fmla="*/ 126 h 127"/>
                    <a:gd name="T2" fmla="*/ 1 w 68"/>
                    <a:gd name="T3" fmla="*/ 119 h 127"/>
                    <a:gd name="T4" fmla="*/ 0 w 68"/>
                    <a:gd name="T5" fmla="*/ 111 h 127"/>
                    <a:gd name="T6" fmla="*/ 0 w 68"/>
                    <a:gd name="T7" fmla="*/ 104 h 127"/>
                    <a:gd name="T8" fmla="*/ 0 w 68"/>
                    <a:gd name="T9" fmla="*/ 96 h 127"/>
                    <a:gd name="T10" fmla="*/ 0 w 68"/>
                    <a:gd name="T11" fmla="*/ 89 h 127"/>
                    <a:gd name="T12" fmla="*/ 0 w 68"/>
                    <a:gd name="T13" fmla="*/ 82 h 127"/>
                    <a:gd name="T14" fmla="*/ 3 w 68"/>
                    <a:gd name="T15" fmla="*/ 74 h 127"/>
                    <a:gd name="T16" fmla="*/ 5 w 68"/>
                    <a:gd name="T17" fmla="*/ 67 h 127"/>
                    <a:gd name="T18" fmla="*/ 9 w 68"/>
                    <a:gd name="T19" fmla="*/ 62 h 127"/>
                    <a:gd name="T20" fmla="*/ 12 w 68"/>
                    <a:gd name="T21" fmla="*/ 54 h 127"/>
                    <a:gd name="T22" fmla="*/ 15 w 68"/>
                    <a:gd name="T23" fmla="*/ 49 h 127"/>
                    <a:gd name="T24" fmla="*/ 18 w 68"/>
                    <a:gd name="T25" fmla="*/ 42 h 127"/>
                    <a:gd name="T26" fmla="*/ 22 w 68"/>
                    <a:gd name="T27" fmla="*/ 37 h 127"/>
                    <a:gd name="T28" fmla="*/ 24 w 68"/>
                    <a:gd name="T29" fmla="*/ 30 h 127"/>
                    <a:gd name="T30" fmla="*/ 28 w 68"/>
                    <a:gd name="T31" fmla="*/ 27 h 127"/>
                    <a:gd name="T32" fmla="*/ 32 w 68"/>
                    <a:gd name="T33" fmla="*/ 22 h 127"/>
                    <a:gd name="T34" fmla="*/ 36 w 68"/>
                    <a:gd name="T35" fmla="*/ 17 h 127"/>
                    <a:gd name="T36" fmla="*/ 40 w 68"/>
                    <a:gd name="T37" fmla="*/ 15 h 127"/>
                    <a:gd name="T38" fmla="*/ 44 w 68"/>
                    <a:gd name="T39" fmla="*/ 10 h 127"/>
                    <a:gd name="T40" fmla="*/ 48 w 68"/>
                    <a:gd name="T41" fmla="*/ 7 h 127"/>
                    <a:gd name="T42" fmla="*/ 52 w 68"/>
                    <a:gd name="T43" fmla="*/ 2 h 127"/>
                    <a:gd name="T44" fmla="*/ 55 w 68"/>
                    <a:gd name="T45" fmla="*/ 2 h 127"/>
                    <a:gd name="T46" fmla="*/ 59 w 68"/>
                    <a:gd name="T47" fmla="*/ 0 h 127"/>
                    <a:gd name="T48" fmla="*/ 63 w 68"/>
                    <a:gd name="T49" fmla="*/ 0 h 127"/>
                    <a:gd name="T50" fmla="*/ 67 w 68"/>
                    <a:gd name="T51" fmla="*/ 0 h 127"/>
                    <a:gd name="T52" fmla="*/ 63 w 68"/>
                    <a:gd name="T53" fmla="*/ 2 h 127"/>
                    <a:gd name="T54" fmla="*/ 67 w 68"/>
                    <a:gd name="T55" fmla="*/ 7 h 127"/>
                    <a:gd name="T56" fmla="*/ 67 w 68"/>
                    <a:gd name="T57" fmla="*/ 15 h 127"/>
                    <a:gd name="T58" fmla="*/ 66 w 68"/>
                    <a:gd name="T59" fmla="*/ 22 h 127"/>
                    <a:gd name="T60" fmla="*/ 63 w 68"/>
                    <a:gd name="T61" fmla="*/ 30 h 127"/>
                    <a:gd name="T62" fmla="*/ 62 w 68"/>
                    <a:gd name="T63" fmla="*/ 37 h 127"/>
                    <a:gd name="T64" fmla="*/ 61 w 68"/>
                    <a:gd name="T65" fmla="*/ 44 h 127"/>
                    <a:gd name="T66" fmla="*/ 58 w 68"/>
                    <a:gd name="T67" fmla="*/ 52 h 127"/>
                    <a:gd name="T68" fmla="*/ 54 w 68"/>
                    <a:gd name="T69" fmla="*/ 57 h 127"/>
                    <a:gd name="T70" fmla="*/ 52 w 68"/>
                    <a:gd name="T71" fmla="*/ 64 h 127"/>
                    <a:gd name="T72" fmla="*/ 48 w 68"/>
                    <a:gd name="T73" fmla="*/ 69 h 127"/>
                    <a:gd name="T74" fmla="*/ 44 w 68"/>
                    <a:gd name="T75" fmla="*/ 77 h 127"/>
                    <a:gd name="T76" fmla="*/ 40 w 68"/>
                    <a:gd name="T77" fmla="*/ 82 h 127"/>
                    <a:gd name="T78" fmla="*/ 36 w 68"/>
                    <a:gd name="T79" fmla="*/ 86 h 127"/>
                    <a:gd name="T80" fmla="*/ 34 w 68"/>
                    <a:gd name="T81" fmla="*/ 94 h 127"/>
                    <a:gd name="T82" fmla="*/ 30 w 68"/>
                    <a:gd name="T83" fmla="*/ 96 h 127"/>
                    <a:gd name="T84" fmla="*/ 27 w 68"/>
                    <a:gd name="T85" fmla="*/ 104 h 127"/>
                    <a:gd name="T86" fmla="*/ 23 w 68"/>
                    <a:gd name="T87" fmla="*/ 106 h 127"/>
                    <a:gd name="T88" fmla="*/ 19 w 68"/>
                    <a:gd name="T89" fmla="*/ 114 h 127"/>
                    <a:gd name="T90" fmla="*/ 17 w 68"/>
                    <a:gd name="T91" fmla="*/ 121 h 127"/>
                    <a:gd name="T92" fmla="*/ 13 w 68"/>
                    <a:gd name="T93" fmla="*/ 121 h 127"/>
                    <a:gd name="T94" fmla="*/ 9 w 68"/>
                    <a:gd name="T95" fmla="*/ 126 h 127"/>
                    <a:gd name="T96" fmla="*/ 5 w 68"/>
                    <a:gd name="T97" fmla="*/ 126 h 127"/>
                    <a:gd name="T98" fmla="*/ 1 w 68"/>
                    <a:gd name="T99" fmla="*/ 126 h 127"/>
                    <a:gd name="T100" fmla="*/ 1 w 68"/>
                    <a:gd name="T101" fmla="*/ 119 h 127"/>
                    <a:gd name="T102" fmla="*/ 1 w 68"/>
                    <a:gd name="T103" fmla="*/ 111 h 127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7"/>
                    <a:gd name="T158" fmla="*/ 68 w 68"/>
                    <a:gd name="T159" fmla="*/ 127 h 127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7">
                      <a:moveTo>
                        <a:pt x="4" y="126"/>
                      </a:moveTo>
                      <a:lnTo>
                        <a:pt x="1" y="119"/>
                      </a:lnTo>
                      <a:lnTo>
                        <a:pt x="0" y="111"/>
                      </a:lnTo>
                      <a:lnTo>
                        <a:pt x="0" y="104"/>
                      </a:lnTo>
                      <a:lnTo>
                        <a:pt x="0" y="96"/>
                      </a:lnTo>
                      <a:lnTo>
                        <a:pt x="0" y="89"/>
                      </a:lnTo>
                      <a:lnTo>
                        <a:pt x="0" y="82"/>
                      </a:lnTo>
                      <a:lnTo>
                        <a:pt x="3" y="74"/>
                      </a:lnTo>
                      <a:lnTo>
                        <a:pt x="5" y="67"/>
                      </a:lnTo>
                      <a:lnTo>
                        <a:pt x="9" y="62"/>
                      </a:lnTo>
                      <a:lnTo>
                        <a:pt x="12" y="54"/>
                      </a:lnTo>
                      <a:lnTo>
                        <a:pt x="15" y="49"/>
                      </a:lnTo>
                      <a:lnTo>
                        <a:pt x="18" y="42"/>
                      </a:lnTo>
                      <a:lnTo>
                        <a:pt x="22" y="37"/>
                      </a:lnTo>
                      <a:lnTo>
                        <a:pt x="24" y="30"/>
                      </a:lnTo>
                      <a:lnTo>
                        <a:pt x="28" y="27"/>
                      </a:lnTo>
                      <a:lnTo>
                        <a:pt x="32" y="22"/>
                      </a:lnTo>
                      <a:lnTo>
                        <a:pt x="36" y="17"/>
                      </a:lnTo>
                      <a:lnTo>
                        <a:pt x="40" y="15"/>
                      </a:lnTo>
                      <a:lnTo>
                        <a:pt x="44" y="10"/>
                      </a:lnTo>
                      <a:lnTo>
                        <a:pt x="48" y="7"/>
                      </a:lnTo>
                      <a:lnTo>
                        <a:pt x="52" y="2"/>
                      </a:lnTo>
                      <a:lnTo>
                        <a:pt x="55" y="2"/>
                      </a:lnTo>
                      <a:lnTo>
                        <a:pt x="59" y="0"/>
                      </a:lnTo>
                      <a:lnTo>
                        <a:pt x="63" y="0"/>
                      </a:lnTo>
                      <a:lnTo>
                        <a:pt x="67" y="0"/>
                      </a:lnTo>
                      <a:lnTo>
                        <a:pt x="63" y="2"/>
                      </a:lnTo>
                      <a:lnTo>
                        <a:pt x="67" y="7"/>
                      </a:lnTo>
                      <a:lnTo>
                        <a:pt x="67" y="15"/>
                      </a:lnTo>
                      <a:lnTo>
                        <a:pt x="66" y="22"/>
                      </a:lnTo>
                      <a:lnTo>
                        <a:pt x="63" y="30"/>
                      </a:lnTo>
                      <a:lnTo>
                        <a:pt x="62" y="37"/>
                      </a:lnTo>
                      <a:lnTo>
                        <a:pt x="61" y="44"/>
                      </a:lnTo>
                      <a:lnTo>
                        <a:pt x="58" y="52"/>
                      </a:lnTo>
                      <a:lnTo>
                        <a:pt x="54" y="57"/>
                      </a:lnTo>
                      <a:lnTo>
                        <a:pt x="52" y="64"/>
                      </a:lnTo>
                      <a:lnTo>
                        <a:pt x="48" y="69"/>
                      </a:lnTo>
                      <a:lnTo>
                        <a:pt x="44" y="77"/>
                      </a:lnTo>
                      <a:lnTo>
                        <a:pt x="40" y="82"/>
                      </a:lnTo>
                      <a:lnTo>
                        <a:pt x="36" y="86"/>
                      </a:lnTo>
                      <a:lnTo>
                        <a:pt x="34" y="94"/>
                      </a:lnTo>
                      <a:lnTo>
                        <a:pt x="30" y="96"/>
                      </a:lnTo>
                      <a:lnTo>
                        <a:pt x="27" y="104"/>
                      </a:lnTo>
                      <a:lnTo>
                        <a:pt x="23" y="106"/>
                      </a:lnTo>
                      <a:lnTo>
                        <a:pt x="19" y="114"/>
                      </a:lnTo>
                      <a:lnTo>
                        <a:pt x="17" y="121"/>
                      </a:lnTo>
                      <a:lnTo>
                        <a:pt x="13" y="121"/>
                      </a:lnTo>
                      <a:lnTo>
                        <a:pt x="9" y="126"/>
                      </a:lnTo>
                      <a:lnTo>
                        <a:pt x="5" y="126"/>
                      </a:lnTo>
                      <a:lnTo>
                        <a:pt x="1" y="126"/>
                      </a:lnTo>
                      <a:lnTo>
                        <a:pt x="1" y="119"/>
                      </a:lnTo>
                      <a:lnTo>
                        <a:pt x="1" y="111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38" name="Freeform 96"/>
                <p:cNvSpPr>
                  <a:spLocks/>
                </p:cNvSpPr>
                <p:nvPr/>
              </p:nvSpPr>
              <p:spPr bwMode="auto">
                <a:xfrm>
                  <a:off x="2286" y="1561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939" name="Group 97"/>
                <p:cNvGrpSpPr>
                  <a:grpSpLocks/>
                </p:cNvGrpSpPr>
                <p:nvPr/>
              </p:nvGrpSpPr>
              <p:grpSpPr bwMode="auto">
                <a:xfrm>
                  <a:off x="2292" y="1075"/>
                  <a:ext cx="97" cy="111"/>
                  <a:chOff x="3654" y="1129"/>
                  <a:chExt cx="97" cy="111"/>
                </a:xfrm>
              </p:grpSpPr>
              <p:sp>
                <p:nvSpPr>
                  <p:cNvPr id="17189" name="Freeform 98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90" name="Freeform 99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91" name="Freeform 100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92" name="Freeform 101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93" name="Freeform 102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94" name="Freeform 103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95" name="Line 104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7196" name="Freeform 105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97" name="Freeform 106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6940" name="Freeform 107"/>
                <p:cNvSpPr>
                  <a:spLocks/>
                </p:cNvSpPr>
                <p:nvPr/>
              </p:nvSpPr>
              <p:spPr bwMode="auto">
                <a:xfrm>
                  <a:off x="2266" y="1379"/>
                  <a:ext cx="68" cy="126"/>
                </a:xfrm>
                <a:custGeom>
                  <a:avLst/>
                  <a:gdLst>
                    <a:gd name="T0" fmla="*/ 63 w 68"/>
                    <a:gd name="T1" fmla="*/ 125 h 126"/>
                    <a:gd name="T2" fmla="*/ 66 w 68"/>
                    <a:gd name="T3" fmla="*/ 118 h 126"/>
                    <a:gd name="T4" fmla="*/ 67 w 68"/>
                    <a:gd name="T5" fmla="*/ 110 h 126"/>
                    <a:gd name="T6" fmla="*/ 67 w 68"/>
                    <a:gd name="T7" fmla="*/ 103 h 126"/>
                    <a:gd name="T8" fmla="*/ 67 w 68"/>
                    <a:gd name="T9" fmla="*/ 96 h 126"/>
                    <a:gd name="T10" fmla="*/ 67 w 68"/>
                    <a:gd name="T11" fmla="*/ 88 h 126"/>
                    <a:gd name="T12" fmla="*/ 67 w 68"/>
                    <a:gd name="T13" fmla="*/ 81 h 126"/>
                    <a:gd name="T14" fmla="*/ 64 w 68"/>
                    <a:gd name="T15" fmla="*/ 74 h 126"/>
                    <a:gd name="T16" fmla="*/ 62 w 68"/>
                    <a:gd name="T17" fmla="*/ 66 h 126"/>
                    <a:gd name="T18" fmla="*/ 58 w 68"/>
                    <a:gd name="T19" fmla="*/ 61 h 126"/>
                    <a:gd name="T20" fmla="*/ 55 w 68"/>
                    <a:gd name="T21" fmla="*/ 54 h 126"/>
                    <a:gd name="T22" fmla="*/ 52 w 68"/>
                    <a:gd name="T23" fmla="*/ 49 h 126"/>
                    <a:gd name="T24" fmla="*/ 49 w 68"/>
                    <a:gd name="T25" fmla="*/ 42 h 126"/>
                    <a:gd name="T26" fmla="*/ 45 w 68"/>
                    <a:gd name="T27" fmla="*/ 37 h 126"/>
                    <a:gd name="T28" fmla="*/ 43 w 68"/>
                    <a:gd name="T29" fmla="*/ 29 h 126"/>
                    <a:gd name="T30" fmla="*/ 39 w 68"/>
                    <a:gd name="T31" fmla="*/ 27 h 126"/>
                    <a:gd name="T32" fmla="*/ 35 w 68"/>
                    <a:gd name="T33" fmla="*/ 22 h 126"/>
                    <a:gd name="T34" fmla="*/ 31 w 68"/>
                    <a:gd name="T35" fmla="*/ 17 h 126"/>
                    <a:gd name="T36" fmla="*/ 27 w 68"/>
                    <a:gd name="T37" fmla="*/ 15 h 126"/>
                    <a:gd name="T38" fmla="*/ 23 w 68"/>
                    <a:gd name="T39" fmla="*/ 10 h 126"/>
                    <a:gd name="T40" fmla="*/ 19 w 68"/>
                    <a:gd name="T41" fmla="*/ 7 h 126"/>
                    <a:gd name="T42" fmla="*/ 15 w 68"/>
                    <a:gd name="T43" fmla="*/ 2 h 126"/>
                    <a:gd name="T44" fmla="*/ 12 w 68"/>
                    <a:gd name="T45" fmla="*/ 2 h 126"/>
                    <a:gd name="T46" fmla="*/ 8 w 68"/>
                    <a:gd name="T47" fmla="*/ 0 h 126"/>
                    <a:gd name="T48" fmla="*/ 4 w 68"/>
                    <a:gd name="T49" fmla="*/ 0 h 126"/>
                    <a:gd name="T50" fmla="*/ 0 w 68"/>
                    <a:gd name="T51" fmla="*/ 0 h 126"/>
                    <a:gd name="T52" fmla="*/ 4 w 68"/>
                    <a:gd name="T53" fmla="*/ 2 h 126"/>
                    <a:gd name="T54" fmla="*/ 0 w 68"/>
                    <a:gd name="T55" fmla="*/ 7 h 126"/>
                    <a:gd name="T56" fmla="*/ 0 w 68"/>
                    <a:gd name="T57" fmla="*/ 15 h 126"/>
                    <a:gd name="T58" fmla="*/ 1 w 68"/>
                    <a:gd name="T59" fmla="*/ 22 h 126"/>
                    <a:gd name="T60" fmla="*/ 4 w 68"/>
                    <a:gd name="T61" fmla="*/ 29 h 126"/>
                    <a:gd name="T62" fmla="*/ 5 w 68"/>
                    <a:gd name="T63" fmla="*/ 37 h 126"/>
                    <a:gd name="T64" fmla="*/ 6 w 68"/>
                    <a:gd name="T65" fmla="*/ 44 h 126"/>
                    <a:gd name="T66" fmla="*/ 9 w 68"/>
                    <a:gd name="T67" fmla="*/ 51 h 126"/>
                    <a:gd name="T68" fmla="*/ 13 w 68"/>
                    <a:gd name="T69" fmla="*/ 56 h 126"/>
                    <a:gd name="T70" fmla="*/ 15 w 68"/>
                    <a:gd name="T71" fmla="*/ 64 h 126"/>
                    <a:gd name="T72" fmla="*/ 19 w 68"/>
                    <a:gd name="T73" fmla="*/ 69 h 126"/>
                    <a:gd name="T74" fmla="*/ 23 w 68"/>
                    <a:gd name="T75" fmla="*/ 76 h 126"/>
                    <a:gd name="T76" fmla="*/ 27 w 68"/>
                    <a:gd name="T77" fmla="*/ 81 h 126"/>
                    <a:gd name="T78" fmla="*/ 31 w 68"/>
                    <a:gd name="T79" fmla="*/ 86 h 126"/>
                    <a:gd name="T80" fmla="*/ 34 w 68"/>
                    <a:gd name="T81" fmla="*/ 93 h 126"/>
                    <a:gd name="T82" fmla="*/ 37 w 68"/>
                    <a:gd name="T83" fmla="*/ 96 h 126"/>
                    <a:gd name="T84" fmla="*/ 40 w 68"/>
                    <a:gd name="T85" fmla="*/ 103 h 126"/>
                    <a:gd name="T86" fmla="*/ 44 w 68"/>
                    <a:gd name="T87" fmla="*/ 105 h 126"/>
                    <a:gd name="T88" fmla="*/ 48 w 68"/>
                    <a:gd name="T89" fmla="*/ 113 h 126"/>
                    <a:gd name="T90" fmla="*/ 50 w 68"/>
                    <a:gd name="T91" fmla="*/ 120 h 126"/>
                    <a:gd name="T92" fmla="*/ 54 w 68"/>
                    <a:gd name="T93" fmla="*/ 120 h 126"/>
                    <a:gd name="T94" fmla="*/ 58 w 68"/>
                    <a:gd name="T95" fmla="*/ 125 h 126"/>
                    <a:gd name="T96" fmla="*/ 62 w 68"/>
                    <a:gd name="T97" fmla="*/ 125 h 126"/>
                    <a:gd name="T98" fmla="*/ 66 w 68"/>
                    <a:gd name="T99" fmla="*/ 125 h 126"/>
                    <a:gd name="T100" fmla="*/ 66 w 68"/>
                    <a:gd name="T101" fmla="*/ 118 h 126"/>
                    <a:gd name="T102" fmla="*/ 66 w 68"/>
                    <a:gd name="T103" fmla="*/ 110 h 12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6"/>
                    <a:gd name="T158" fmla="*/ 68 w 68"/>
                    <a:gd name="T159" fmla="*/ 126 h 12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6">
                      <a:moveTo>
                        <a:pt x="63" y="125"/>
                      </a:moveTo>
                      <a:lnTo>
                        <a:pt x="66" y="118"/>
                      </a:lnTo>
                      <a:lnTo>
                        <a:pt x="67" y="110"/>
                      </a:lnTo>
                      <a:lnTo>
                        <a:pt x="67" y="103"/>
                      </a:lnTo>
                      <a:lnTo>
                        <a:pt x="67" y="96"/>
                      </a:lnTo>
                      <a:lnTo>
                        <a:pt x="67" y="88"/>
                      </a:lnTo>
                      <a:lnTo>
                        <a:pt x="67" y="81"/>
                      </a:lnTo>
                      <a:lnTo>
                        <a:pt x="64" y="74"/>
                      </a:lnTo>
                      <a:lnTo>
                        <a:pt x="62" y="66"/>
                      </a:lnTo>
                      <a:lnTo>
                        <a:pt x="58" y="61"/>
                      </a:lnTo>
                      <a:lnTo>
                        <a:pt x="55" y="54"/>
                      </a:lnTo>
                      <a:lnTo>
                        <a:pt x="52" y="49"/>
                      </a:lnTo>
                      <a:lnTo>
                        <a:pt x="49" y="42"/>
                      </a:lnTo>
                      <a:lnTo>
                        <a:pt x="45" y="37"/>
                      </a:lnTo>
                      <a:lnTo>
                        <a:pt x="43" y="29"/>
                      </a:lnTo>
                      <a:lnTo>
                        <a:pt x="39" y="27"/>
                      </a:lnTo>
                      <a:lnTo>
                        <a:pt x="35" y="22"/>
                      </a:lnTo>
                      <a:lnTo>
                        <a:pt x="31" y="17"/>
                      </a:lnTo>
                      <a:lnTo>
                        <a:pt x="27" y="15"/>
                      </a:lnTo>
                      <a:lnTo>
                        <a:pt x="23" y="10"/>
                      </a:lnTo>
                      <a:lnTo>
                        <a:pt x="19" y="7"/>
                      </a:lnTo>
                      <a:lnTo>
                        <a:pt x="15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0" y="7"/>
                      </a:lnTo>
                      <a:lnTo>
                        <a:pt x="0" y="15"/>
                      </a:lnTo>
                      <a:lnTo>
                        <a:pt x="1" y="22"/>
                      </a:lnTo>
                      <a:lnTo>
                        <a:pt x="4" y="29"/>
                      </a:lnTo>
                      <a:lnTo>
                        <a:pt x="5" y="37"/>
                      </a:lnTo>
                      <a:lnTo>
                        <a:pt x="6" y="44"/>
                      </a:lnTo>
                      <a:lnTo>
                        <a:pt x="9" y="51"/>
                      </a:lnTo>
                      <a:lnTo>
                        <a:pt x="13" y="56"/>
                      </a:lnTo>
                      <a:lnTo>
                        <a:pt x="15" y="64"/>
                      </a:lnTo>
                      <a:lnTo>
                        <a:pt x="19" y="69"/>
                      </a:lnTo>
                      <a:lnTo>
                        <a:pt x="23" y="76"/>
                      </a:lnTo>
                      <a:lnTo>
                        <a:pt x="27" y="81"/>
                      </a:lnTo>
                      <a:lnTo>
                        <a:pt x="31" y="86"/>
                      </a:lnTo>
                      <a:lnTo>
                        <a:pt x="34" y="93"/>
                      </a:lnTo>
                      <a:lnTo>
                        <a:pt x="37" y="96"/>
                      </a:lnTo>
                      <a:lnTo>
                        <a:pt x="40" y="103"/>
                      </a:lnTo>
                      <a:lnTo>
                        <a:pt x="44" y="105"/>
                      </a:lnTo>
                      <a:lnTo>
                        <a:pt x="48" y="113"/>
                      </a:lnTo>
                      <a:lnTo>
                        <a:pt x="50" y="120"/>
                      </a:lnTo>
                      <a:lnTo>
                        <a:pt x="54" y="120"/>
                      </a:lnTo>
                      <a:lnTo>
                        <a:pt x="58" y="125"/>
                      </a:lnTo>
                      <a:lnTo>
                        <a:pt x="62" y="125"/>
                      </a:lnTo>
                      <a:lnTo>
                        <a:pt x="66" y="125"/>
                      </a:lnTo>
                      <a:lnTo>
                        <a:pt x="66" y="118"/>
                      </a:lnTo>
                      <a:lnTo>
                        <a:pt x="66" y="11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41" name="Freeform 108"/>
                <p:cNvSpPr>
                  <a:spLocks/>
                </p:cNvSpPr>
                <p:nvPr/>
              </p:nvSpPr>
              <p:spPr bwMode="auto">
                <a:xfrm>
                  <a:off x="2192" y="1596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42" name="Freeform 109"/>
                <p:cNvSpPr>
                  <a:spLocks/>
                </p:cNvSpPr>
                <p:nvPr/>
              </p:nvSpPr>
              <p:spPr bwMode="auto">
                <a:xfrm>
                  <a:off x="2178" y="1424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43" name="Freeform 110"/>
                <p:cNvSpPr>
                  <a:spLocks/>
                </p:cNvSpPr>
                <p:nvPr/>
              </p:nvSpPr>
              <p:spPr bwMode="auto">
                <a:xfrm>
                  <a:off x="2170" y="1596"/>
                  <a:ext cx="206" cy="131"/>
                </a:xfrm>
                <a:custGeom>
                  <a:avLst/>
                  <a:gdLst>
                    <a:gd name="T0" fmla="*/ 19 w 206"/>
                    <a:gd name="T1" fmla="*/ 73 h 131"/>
                    <a:gd name="T2" fmla="*/ 26 w 206"/>
                    <a:gd name="T3" fmla="*/ 62 h 131"/>
                    <a:gd name="T4" fmla="*/ 31 w 206"/>
                    <a:gd name="T5" fmla="*/ 52 h 131"/>
                    <a:gd name="T6" fmla="*/ 36 w 206"/>
                    <a:gd name="T7" fmla="*/ 40 h 131"/>
                    <a:gd name="T8" fmla="*/ 45 w 206"/>
                    <a:gd name="T9" fmla="*/ 28 h 131"/>
                    <a:gd name="T10" fmla="*/ 52 w 206"/>
                    <a:gd name="T11" fmla="*/ 17 h 131"/>
                    <a:gd name="T12" fmla="*/ 59 w 206"/>
                    <a:gd name="T13" fmla="*/ 7 h 131"/>
                    <a:gd name="T14" fmla="*/ 69 w 206"/>
                    <a:gd name="T15" fmla="*/ 0 h 131"/>
                    <a:gd name="T16" fmla="*/ 79 w 206"/>
                    <a:gd name="T17" fmla="*/ 0 h 131"/>
                    <a:gd name="T18" fmla="*/ 90 w 206"/>
                    <a:gd name="T19" fmla="*/ 0 h 131"/>
                    <a:gd name="T20" fmla="*/ 102 w 206"/>
                    <a:gd name="T21" fmla="*/ 3 h 131"/>
                    <a:gd name="T22" fmla="*/ 112 w 206"/>
                    <a:gd name="T23" fmla="*/ 9 h 131"/>
                    <a:gd name="T24" fmla="*/ 127 w 206"/>
                    <a:gd name="T25" fmla="*/ 23 h 131"/>
                    <a:gd name="T26" fmla="*/ 140 w 206"/>
                    <a:gd name="T27" fmla="*/ 31 h 131"/>
                    <a:gd name="T28" fmla="*/ 148 w 206"/>
                    <a:gd name="T29" fmla="*/ 40 h 131"/>
                    <a:gd name="T30" fmla="*/ 157 w 206"/>
                    <a:gd name="T31" fmla="*/ 50 h 131"/>
                    <a:gd name="T32" fmla="*/ 167 w 206"/>
                    <a:gd name="T33" fmla="*/ 61 h 131"/>
                    <a:gd name="T34" fmla="*/ 174 w 206"/>
                    <a:gd name="T35" fmla="*/ 71 h 131"/>
                    <a:gd name="T36" fmla="*/ 183 w 206"/>
                    <a:gd name="T37" fmla="*/ 81 h 131"/>
                    <a:gd name="T38" fmla="*/ 189 w 206"/>
                    <a:gd name="T39" fmla="*/ 92 h 131"/>
                    <a:gd name="T40" fmla="*/ 195 w 206"/>
                    <a:gd name="T41" fmla="*/ 104 h 131"/>
                    <a:gd name="T42" fmla="*/ 198 w 206"/>
                    <a:gd name="T43" fmla="*/ 114 h 131"/>
                    <a:gd name="T44" fmla="*/ 203 w 206"/>
                    <a:gd name="T45" fmla="*/ 125 h 131"/>
                    <a:gd name="T46" fmla="*/ 200 w 206"/>
                    <a:gd name="T47" fmla="*/ 128 h 131"/>
                    <a:gd name="T48" fmla="*/ 191 w 206"/>
                    <a:gd name="T49" fmla="*/ 120 h 131"/>
                    <a:gd name="T50" fmla="*/ 181 w 206"/>
                    <a:gd name="T51" fmla="*/ 113 h 131"/>
                    <a:gd name="T52" fmla="*/ 171 w 206"/>
                    <a:gd name="T53" fmla="*/ 107 h 131"/>
                    <a:gd name="T54" fmla="*/ 164 w 206"/>
                    <a:gd name="T55" fmla="*/ 97 h 131"/>
                    <a:gd name="T56" fmla="*/ 153 w 206"/>
                    <a:gd name="T57" fmla="*/ 87 h 131"/>
                    <a:gd name="T58" fmla="*/ 143 w 206"/>
                    <a:gd name="T59" fmla="*/ 76 h 131"/>
                    <a:gd name="T60" fmla="*/ 134 w 206"/>
                    <a:gd name="T61" fmla="*/ 68 h 131"/>
                    <a:gd name="T62" fmla="*/ 124 w 206"/>
                    <a:gd name="T63" fmla="*/ 61 h 131"/>
                    <a:gd name="T64" fmla="*/ 110 w 206"/>
                    <a:gd name="T65" fmla="*/ 49 h 131"/>
                    <a:gd name="T66" fmla="*/ 98 w 206"/>
                    <a:gd name="T67" fmla="*/ 42 h 131"/>
                    <a:gd name="T68" fmla="*/ 86 w 206"/>
                    <a:gd name="T69" fmla="*/ 33 h 131"/>
                    <a:gd name="T70" fmla="*/ 76 w 206"/>
                    <a:gd name="T71" fmla="*/ 28 h 131"/>
                    <a:gd name="T72" fmla="*/ 65 w 206"/>
                    <a:gd name="T73" fmla="*/ 29 h 131"/>
                    <a:gd name="T74" fmla="*/ 57 w 206"/>
                    <a:gd name="T75" fmla="*/ 40 h 131"/>
                    <a:gd name="T76" fmla="*/ 52 w 206"/>
                    <a:gd name="T77" fmla="*/ 50 h 131"/>
                    <a:gd name="T78" fmla="*/ 45 w 206"/>
                    <a:gd name="T79" fmla="*/ 61 h 131"/>
                    <a:gd name="T80" fmla="*/ 36 w 206"/>
                    <a:gd name="T81" fmla="*/ 71 h 131"/>
                    <a:gd name="T82" fmla="*/ 29 w 206"/>
                    <a:gd name="T83" fmla="*/ 81 h 131"/>
                    <a:gd name="T84" fmla="*/ 22 w 206"/>
                    <a:gd name="T85" fmla="*/ 92 h 131"/>
                    <a:gd name="T86" fmla="*/ 16 w 206"/>
                    <a:gd name="T87" fmla="*/ 102 h 131"/>
                    <a:gd name="T88" fmla="*/ 9 w 206"/>
                    <a:gd name="T89" fmla="*/ 113 h 131"/>
                    <a:gd name="T90" fmla="*/ 3 w 206"/>
                    <a:gd name="T91" fmla="*/ 123 h 131"/>
                    <a:gd name="T92" fmla="*/ 5 w 206"/>
                    <a:gd name="T93" fmla="*/ 80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44" name="Freeform 111"/>
                <p:cNvSpPr>
                  <a:spLocks/>
                </p:cNvSpPr>
                <p:nvPr/>
              </p:nvSpPr>
              <p:spPr bwMode="auto">
                <a:xfrm>
                  <a:off x="1944" y="1707"/>
                  <a:ext cx="229" cy="144"/>
                </a:xfrm>
                <a:custGeom>
                  <a:avLst/>
                  <a:gdLst>
                    <a:gd name="T0" fmla="*/ 207 w 229"/>
                    <a:gd name="T1" fmla="*/ 80 h 144"/>
                    <a:gd name="T2" fmla="*/ 199 w 229"/>
                    <a:gd name="T3" fmla="*/ 69 h 144"/>
                    <a:gd name="T4" fmla="*/ 194 w 229"/>
                    <a:gd name="T5" fmla="*/ 57 h 144"/>
                    <a:gd name="T6" fmla="*/ 188 w 229"/>
                    <a:gd name="T7" fmla="*/ 44 h 144"/>
                    <a:gd name="T8" fmla="*/ 178 w 229"/>
                    <a:gd name="T9" fmla="*/ 31 h 144"/>
                    <a:gd name="T10" fmla="*/ 171 w 229"/>
                    <a:gd name="T11" fmla="*/ 19 h 144"/>
                    <a:gd name="T12" fmla="*/ 163 w 229"/>
                    <a:gd name="T13" fmla="*/ 8 h 144"/>
                    <a:gd name="T14" fmla="*/ 151 w 229"/>
                    <a:gd name="T15" fmla="*/ 0 h 144"/>
                    <a:gd name="T16" fmla="*/ 140 w 229"/>
                    <a:gd name="T17" fmla="*/ 0 h 144"/>
                    <a:gd name="T18" fmla="*/ 128 w 229"/>
                    <a:gd name="T19" fmla="*/ 0 h 144"/>
                    <a:gd name="T20" fmla="*/ 115 w 229"/>
                    <a:gd name="T21" fmla="*/ 4 h 144"/>
                    <a:gd name="T22" fmla="*/ 103 w 229"/>
                    <a:gd name="T23" fmla="*/ 10 h 144"/>
                    <a:gd name="T24" fmla="*/ 86 w 229"/>
                    <a:gd name="T25" fmla="*/ 25 h 144"/>
                    <a:gd name="T26" fmla="*/ 73 w 229"/>
                    <a:gd name="T27" fmla="*/ 34 h 144"/>
                    <a:gd name="T28" fmla="*/ 63 w 229"/>
                    <a:gd name="T29" fmla="*/ 44 h 144"/>
                    <a:gd name="T30" fmla="*/ 54 w 229"/>
                    <a:gd name="T31" fmla="*/ 55 h 144"/>
                    <a:gd name="T32" fmla="*/ 42 w 229"/>
                    <a:gd name="T33" fmla="*/ 67 h 144"/>
                    <a:gd name="T34" fmla="*/ 34 w 229"/>
                    <a:gd name="T35" fmla="*/ 78 h 144"/>
                    <a:gd name="T36" fmla="*/ 25 w 229"/>
                    <a:gd name="T37" fmla="*/ 90 h 144"/>
                    <a:gd name="T38" fmla="*/ 17 w 229"/>
                    <a:gd name="T39" fmla="*/ 101 h 144"/>
                    <a:gd name="T40" fmla="*/ 11 w 229"/>
                    <a:gd name="T41" fmla="*/ 114 h 144"/>
                    <a:gd name="T42" fmla="*/ 8 w 229"/>
                    <a:gd name="T43" fmla="*/ 126 h 144"/>
                    <a:gd name="T44" fmla="*/ 2 w 229"/>
                    <a:gd name="T45" fmla="*/ 137 h 144"/>
                    <a:gd name="T46" fmla="*/ 6 w 229"/>
                    <a:gd name="T47" fmla="*/ 141 h 144"/>
                    <a:gd name="T48" fmla="*/ 15 w 229"/>
                    <a:gd name="T49" fmla="*/ 132 h 144"/>
                    <a:gd name="T50" fmla="*/ 27 w 229"/>
                    <a:gd name="T51" fmla="*/ 124 h 144"/>
                    <a:gd name="T52" fmla="*/ 38 w 229"/>
                    <a:gd name="T53" fmla="*/ 118 h 144"/>
                    <a:gd name="T54" fmla="*/ 46 w 229"/>
                    <a:gd name="T55" fmla="*/ 107 h 144"/>
                    <a:gd name="T56" fmla="*/ 57 w 229"/>
                    <a:gd name="T57" fmla="*/ 95 h 144"/>
                    <a:gd name="T58" fmla="*/ 69 w 229"/>
                    <a:gd name="T59" fmla="*/ 84 h 144"/>
                    <a:gd name="T60" fmla="*/ 79 w 229"/>
                    <a:gd name="T61" fmla="*/ 74 h 144"/>
                    <a:gd name="T62" fmla="*/ 90 w 229"/>
                    <a:gd name="T63" fmla="*/ 67 h 144"/>
                    <a:gd name="T64" fmla="*/ 105 w 229"/>
                    <a:gd name="T65" fmla="*/ 53 h 144"/>
                    <a:gd name="T66" fmla="*/ 119 w 229"/>
                    <a:gd name="T67" fmla="*/ 46 h 144"/>
                    <a:gd name="T68" fmla="*/ 132 w 229"/>
                    <a:gd name="T69" fmla="*/ 36 h 144"/>
                    <a:gd name="T70" fmla="*/ 144 w 229"/>
                    <a:gd name="T71" fmla="*/ 31 h 144"/>
                    <a:gd name="T72" fmla="*/ 155 w 229"/>
                    <a:gd name="T73" fmla="*/ 32 h 144"/>
                    <a:gd name="T74" fmla="*/ 165 w 229"/>
                    <a:gd name="T75" fmla="*/ 44 h 144"/>
                    <a:gd name="T76" fmla="*/ 171 w 229"/>
                    <a:gd name="T77" fmla="*/ 55 h 144"/>
                    <a:gd name="T78" fmla="*/ 178 w 229"/>
                    <a:gd name="T79" fmla="*/ 67 h 144"/>
                    <a:gd name="T80" fmla="*/ 188 w 229"/>
                    <a:gd name="T81" fmla="*/ 78 h 144"/>
                    <a:gd name="T82" fmla="*/ 195 w 229"/>
                    <a:gd name="T83" fmla="*/ 90 h 144"/>
                    <a:gd name="T84" fmla="*/ 203 w 229"/>
                    <a:gd name="T85" fmla="*/ 101 h 144"/>
                    <a:gd name="T86" fmla="*/ 211 w 229"/>
                    <a:gd name="T87" fmla="*/ 112 h 144"/>
                    <a:gd name="T88" fmla="*/ 218 w 229"/>
                    <a:gd name="T89" fmla="*/ 124 h 144"/>
                    <a:gd name="T90" fmla="*/ 224 w 229"/>
                    <a:gd name="T91" fmla="*/ 135 h 144"/>
                    <a:gd name="T92" fmla="*/ 222 w 229"/>
                    <a:gd name="T93" fmla="*/ 88 h 14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29"/>
                    <a:gd name="T142" fmla="*/ 0 h 144"/>
                    <a:gd name="T143" fmla="*/ 229 w 229"/>
                    <a:gd name="T144" fmla="*/ 144 h 144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29" h="144">
                      <a:moveTo>
                        <a:pt x="211" y="86"/>
                      </a:moveTo>
                      <a:lnTo>
                        <a:pt x="207" y="80"/>
                      </a:lnTo>
                      <a:lnTo>
                        <a:pt x="203" y="74"/>
                      </a:lnTo>
                      <a:lnTo>
                        <a:pt x="199" y="69"/>
                      </a:lnTo>
                      <a:lnTo>
                        <a:pt x="197" y="63"/>
                      </a:lnTo>
                      <a:lnTo>
                        <a:pt x="194" y="57"/>
                      </a:lnTo>
                      <a:lnTo>
                        <a:pt x="192" y="51"/>
                      </a:lnTo>
                      <a:lnTo>
                        <a:pt x="188" y="44"/>
                      </a:lnTo>
                      <a:lnTo>
                        <a:pt x="184" y="38"/>
                      </a:lnTo>
                      <a:lnTo>
                        <a:pt x="178" y="31"/>
                      </a:lnTo>
                      <a:lnTo>
                        <a:pt x="174" y="25"/>
                      </a:lnTo>
                      <a:lnTo>
                        <a:pt x="171" y="19"/>
                      </a:lnTo>
                      <a:lnTo>
                        <a:pt x="165" y="13"/>
                      </a:lnTo>
                      <a:lnTo>
                        <a:pt x="163" y="8"/>
                      </a:lnTo>
                      <a:lnTo>
                        <a:pt x="157" y="4"/>
                      </a:lnTo>
                      <a:lnTo>
                        <a:pt x="151" y="0"/>
                      </a:lnTo>
                      <a:lnTo>
                        <a:pt x="146" y="0"/>
                      </a:lnTo>
                      <a:lnTo>
                        <a:pt x="140" y="0"/>
                      </a:lnTo>
                      <a:lnTo>
                        <a:pt x="134" y="0"/>
                      </a:lnTo>
                      <a:lnTo>
                        <a:pt x="128" y="0"/>
                      </a:lnTo>
                      <a:lnTo>
                        <a:pt x="123" y="0"/>
                      </a:lnTo>
                      <a:lnTo>
                        <a:pt x="115" y="4"/>
                      </a:lnTo>
                      <a:lnTo>
                        <a:pt x="109" y="8"/>
                      </a:lnTo>
                      <a:lnTo>
                        <a:pt x="103" y="10"/>
                      </a:lnTo>
                      <a:lnTo>
                        <a:pt x="98" y="15"/>
                      </a:lnTo>
                      <a:lnTo>
                        <a:pt x="86" y="25"/>
                      </a:lnTo>
                      <a:lnTo>
                        <a:pt x="80" y="29"/>
                      </a:lnTo>
                      <a:lnTo>
                        <a:pt x="73" y="34"/>
                      </a:lnTo>
                      <a:lnTo>
                        <a:pt x="69" y="40"/>
                      </a:lnTo>
                      <a:lnTo>
                        <a:pt x="63" y="44"/>
                      </a:lnTo>
                      <a:lnTo>
                        <a:pt x="57" y="50"/>
                      </a:lnTo>
                      <a:lnTo>
                        <a:pt x="54" y="55"/>
                      </a:lnTo>
                      <a:lnTo>
                        <a:pt x="48" y="61"/>
                      </a:lnTo>
                      <a:lnTo>
                        <a:pt x="42" y="67"/>
                      </a:lnTo>
                      <a:lnTo>
                        <a:pt x="36" y="72"/>
                      </a:lnTo>
                      <a:lnTo>
                        <a:pt x="34" y="78"/>
                      </a:lnTo>
                      <a:lnTo>
                        <a:pt x="29" y="84"/>
                      </a:lnTo>
                      <a:lnTo>
                        <a:pt x="25" y="90"/>
                      </a:lnTo>
                      <a:lnTo>
                        <a:pt x="23" y="95"/>
                      </a:lnTo>
                      <a:lnTo>
                        <a:pt x="17" y="101"/>
                      </a:lnTo>
                      <a:lnTo>
                        <a:pt x="15" y="109"/>
                      </a:lnTo>
                      <a:lnTo>
                        <a:pt x="11" y="114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4" y="132"/>
                      </a:lnTo>
                      <a:lnTo>
                        <a:pt x="2" y="137"/>
                      </a:lnTo>
                      <a:lnTo>
                        <a:pt x="0" y="143"/>
                      </a:lnTo>
                      <a:lnTo>
                        <a:pt x="6" y="141"/>
                      </a:lnTo>
                      <a:lnTo>
                        <a:pt x="10" y="135"/>
                      </a:lnTo>
                      <a:lnTo>
                        <a:pt x="15" y="132"/>
                      </a:lnTo>
                      <a:lnTo>
                        <a:pt x="21" y="128"/>
                      </a:lnTo>
                      <a:lnTo>
                        <a:pt x="27" y="124"/>
                      </a:lnTo>
                      <a:lnTo>
                        <a:pt x="33" y="122"/>
                      </a:lnTo>
                      <a:lnTo>
                        <a:pt x="38" y="118"/>
                      </a:lnTo>
                      <a:lnTo>
                        <a:pt x="42" y="112"/>
                      </a:lnTo>
                      <a:lnTo>
                        <a:pt x="46" y="107"/>
                      </a:lnTo>
                      <a:lnTo>
                        <a:pt x="52" y="103"/>
                      </a:lnTo>
                      <a:lnTo>
                        <a:pt x="57" y="95"/>
                      </a:lnTo>
                      <a:lnTo>
                        <a:pt x="63" y="90"/>
                      </a:lnTo>
                      <a:lnTo>
                        <a:pt x="69" y="84"/>
                      </a:lnTo>
                      <a:lnTo>
                        <a:pt x="75" y="80"/>
                      </a:lnTo>
                      <a:lnTo>
                        <a:pt x="79" y="74"/>
                      </a:lnTo>
                      <a:lnTo>
                        <a:pt x="84" y="71"/>
                      </a:lnTo>
                      <a:lnTo>
                        <a:pt x="90" y="67"/>
                      </a:lnTo>
                      <a:lnTo>
                        <a:pt x="98" y="61"/>
                      </a:lnTo>
                      <a:lnTo>
                        <a:pt x="105" y="53"/>
                      </a:lnTo>
                      <a:lnTo>
                        <a:pt x="111" y="50"/>
                      </a:lnTo>
                      <a:lnTo>
                        <a:pt x="119" y="46"/>
                      </a:lnTo>
                      <a:lnTo>
                        <a:pt x="125" y="42"/>
                      </a:lnTo>
                      <a:lnTo>
                        <a:pt x="132" y="36"/>
                      </a:lnTo>
                      <a:lnTo>
                        <a:pt x="138" y="32"/>
                      </a:lnTo>
                      <a:lnTo>
                        <a:pt x="144" y="31"/>
                      </a:lnTo>
                      <a:lnTo>
                        <a:pt x="149" y="29"/>
                      </a:lnTo>
                      <a:lnTo>
                        <a:pt x="155" y="32"/>
                      </a:lnTo>
                      <a:lnTo>
                        <a:pt x="159" y="40"/>
                      </a:lnTo>
                      <a:lnTo>
                        <a:pt x="165" y="44"/>
                      </a:lnTo>
                      <a:lnTo>
                        <a:pt x="167" y="50"/>
                      </a:lnTo>
                      <a:lnTo>
                        <a:pt x="171" y="55"/>
                      </a:lnTo>
                      <a:lnTo>
                        <a:pt x="174" y="61"/>
                      </a:lnTo>
                      <a:lnTo>
                        <a:pt x="178" y="67"/>
                      </a:lnTo>
                      <a:lnTo>
                        <a:pt x="182" y="72"/>
                      </a:lnTo>
                      <a:lnTo>
                        <a:pt x="188" y="78"/>
                      </a:lnTo>
                      <a:lnTo>
                        <a:pt x="192" y="84"/>
                      </a:lnTo>
                      <a:lnTo>
                        <a:pt x="195" y="90"/>
                      </a:lnTo>
                      <a:lnTo>
                        <a:pt x="199" y="95"/>
                      </a:lnTo>
                      <a:lnTo>
                        <a:pt x="203" y="101"/>
                      </a:lnTo>
                      <a:lnTo>
                        <a:pt x="207" y="107"/>
                      </a:lnTo>
                      <a:lnTo>
                        <a:pt x="211" y="112"/>
                      </a:lnTo>
                      <a:lnTo>
                        <a:pt x="215" y="118"/>
                      </a:lnTo>
                      <a:lnTo>
                        <a:pt x="218" y="124"/>
                      </a:lnTo>
                      <a:lnTo>
                        <a:pt x="220" y="130"/>
                      </a:lnTo>
                      <a:lnTo>
                        <a:pt x="224" y="135"/>
                      </a:lnTo>
                      <a:lnTo>
                        <a:pt x="228" y="141"/>
                      </a:lnTo>
                      <a:lnTo>
                        <a:pt x="222" y="8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45" name="Freeform 112"/>
                <p:cNvSpPr>
                  <a:spLocks/>
                </p:cNvSpPr>
                <p:nvPr/>
              </p:nvSpPr>
              <p:spPr bwMode="auto">
                <a:xfrm>
                  <a:off x="1969" y="1529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46" name="Freeform 113"/>
                <p:cNvSpPr>
                  <a:spLocks/>
                </p:cNvSpPr>
                <p:nvPr/>
              </p:nvSpPr>
              <p:spPr bwMode="auto">
                <a:xfrm>
                  <a:off x="2176" y="1333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47" name="Freeform 114"/>
                <p:cNvSpPr>
                  <a:spLocks/>
                </p:cNvSpPr>
                <p:nvPr/>
              </p:nvSpPr>
              <p:spPr bwMode="auto">
                <a:xfrm>
                  <a:off x="2013" y="1380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48" name="Freeform 115"/>
                <p:cNvSpPr>
                  <a:spLocks/>
                </p:cNvSpPr>
                <p:nvPr/>
              </p:nvSpPr>
              <p:spPr bwMode="auto">
                <a:xfrm>
                  <a:off x="2153" y="1296"/>
                  <a:ext cx="55" cy="776"/>
                </a:xfrm>
                <a:custGeom>
                  <a:avLst/>
                  <a:gdLst>
                    <a:gd name="T0" fmla="*/ 19 w 55"/>
                    <a:gd name="T1" fmla="*/ 734 h 776"/>
                    <a:gd name="T2" fmla="*/ 19 w 55"/>
                    <a:gd name="T3" fmla="*/ 709 h 776"/>
                    <a:gd name="T4" fmla="*/ 17 w 55"/>
                    <a:gd name="T5" fmla="*/ 675 h 776"/>
                    <a:gd name="T6" fmla="*/ 15 w 55"/>
                    <a:gd name="T7" fmla="*/ 650 h 776"/>
                    <a:gd name="T8" fmla="*/ 15 w 55"/>
                    <a:gd name="T9" fmla="*/ 620 h 776"/>
                    <a:gd name="T10" fmla="*/ 15 w 55"/>
                    <a:gd name="T11" fmla="*/ 583 h 776"/>
                    <a:gd name="T12" fmla="*/ 15 w 55"/>
                    <a:gd name="T13" fmla="*/ 554 h 776"/>
                    <a:gd name="T14" fmla="*/ 15 w 55"/>
                    <a:gd name="T15" fmla="*/ 530 h 776"/>
                    <a:gd name="T16" fmla="*/ 14 w 55"/>
                    <a:gd name="T17" fmla="*/ 496 h 776"/>
                    <a:gd name="T18" fmla="*/ 12 w 55"/>
                    <a:gd name="T19" fmla="*/ 471 h 776"/>
                    <a:gd name="T20" fmla="*/ 8 w 55"/>
                    <a:gd name="T21" fmla="*/ 441 h 776"/>
                    <a:gd name="T22" fmla="*/ 2 w 55"/>
                    <a:gd name="T23" fmla="*/ 410 h 776"/>
                    <a:gd name="T24" fmla="*/ 0 w 55"/>
                    <a:gd name="T25" fmla="*/ 380 h 776"/>
                    <a:gd name="T26" fmla="*/ 0 w 55"/>
                    <a:gd name="T27" fmla="*/ 354 h 776"/>
                    <a:gd name="T28" fmla="*/ 0 w 55"/>
                    <a:gd name="T29" fmla="*/ 328 h 776"/>
                    <a:gd name="T30" fmla="*/ 0 w 55"/>
                    <a:gd name="T31" fmla="*/ 299 h 776"/>
                    <a:gd name="T32" fmla="*/ 4 w 55"/>
                    <a:gd name="T33" fmla="*/ 269 h 776"/>
                    <a:gd name="T34" fmla="*/ 10 w 55"/>
                    <a:gd name="T35" fmla="*/ 238 h 776"/>
                    <a:gd name="T36" fmla="*/ 12 w 55"/>
                    <a:gd name="T37" fmla="*/ 210 h 776"/>
                    <a:gd name="T38" fmla="*/ 12 w 55"/>
                    <a:gd name="T39" fmla="*/ 188 h 776"/>
                    <a:gd name="T40" fmla="*/ 12 w 55"/>
                    <a:gd name="T41" fmla="*/ 164 h 776"/>
                    <a:gd name="T42" fmla="*/ 12 w 55"/>
                    <a:gd name="T43" fmla="*/ 137 h 776"/>
                    <a:gd name="T44" fmla="*/ 12 w 55"/>
                    <a:gd name="T45" fmla="*/ 107 h 776"/>
                    <a:gd name="T46" fmla="*/ 12 w 55"/>
                    <a:gd name="T47" fmla="*/ 81 h 776"/>
                    <a:gd name="T48" fmla="*/ 12 w 55"/>
                    <a:gd name="T49" fmla="*/ 59 h 776"/>
                    <a:gd name="T50" fmla="*/ 10 w 55"/>
                    <a:gd name="T51" fmla="*/ 33 h 776"/>
                    <a:gd name="T52" fmla="*/ 10 w 55"/>
                    <a:gd name="T53" fmla="*/ 11 h 776"/>
                    <a:gd name="T54" fmla="*/ 25 w 55"/>
                    <a:gd name="T55" fmla="*/ 6 h 776"/>
                    <a:gd name="T56" fmla="*/ 27 w 55"/>
                    <a:gd name="T57" fmla="*/ 28 h 776"/>
                    <a:gd name="T58" fmla="*/ 27 w 55"/>
                    <a:gd name="T59" fmla="*/ 50 h 776"/>
                    <a:gd name="T60" fmla="*/ 27 w 55"/>
                    <a:gd name="T61" fmla="*/ 79 h 776"/>
                    <a:gd name="T62" fmla="*/ 27 w 55"/>
                    <a:gd name="T63" fmla="*/ 105 h 776"/>
                    <a:gd name="T64" fmla="*/ 27 w 55"/>
                    <a:gd name="T65" fmla="*/ 135 h 776"/>
                    <a:gd name="T66" fmla="*/ 27 w 55"/>
                    <a:gd name="T67" fmla="*/ 161 h 776"/>
                    <a:gd name="T68" fmla="*/ 27 w 55"/>
                    <a:gd name="T69" fmla="*/ 185 h 776"/>
                    <a:gd name="T70" fmla="*/ 27 w 55"/>
                    <a:gd name="T71" fmla="*/ 209 h 776"/>
                    <a:gd name="T72" fmla="*/ 27 w 55"/>
                    <a:gd name="T73" fmla="*/ 236 h 776"/>
                    <a:gd name="T74" fmla="*/ 27 w 55"/>
                    <a:gd name="T75" fmla="*/ 262 h 776"/>
                    <a:gd name="T76" fmla="*/ 27 w 55"/>
                    <a:gd name="T77" fmla="*/ 284 h 776"/>
                    <a:gd name="T78" fmla="*/ 27 w 55"/>
                    <a:gd name="T79" fmla="*/ 310 h 776"/>
                    <a:gd name="T80" fmla="*/ 27 w 55"/>
                    <a:gd name="T81" fmla="*/ 338 h 776"/>
                    <a:gd name="T82" fmla="*/ 27 w 55"/>
                    <a:gd name="T83" fmla="*/ 364 h 776"/>
                    <a:gd name="T84" fmla="*/ 27 w 55"/>
                    <a:gd name="T85" fmla="*/ 391 h 776"/>
                    <a:gd name="T86" fmla="*/ 27 w 55"/>
                    <a:gd name="T87" fmla="*/ 419 h 776"/>
                    <a:gd name="T88" fmla="*/ 27 w 55"/>
                    <a:gd name="T89" fmla="*/ 448 h 776"/>
                    <a:gd name="T90" fmla="*/ 29 w 55"/>
                    <a:gd name="T91" fmla="*/ 474 h 776"/>
                    <a:gd name="T92" fmla="*/ 31 w 55"/>
                    <a:gd name="T93" fmla="*/ 496 h 776"/>
                    <a:gd name="T94" fmla="*/ 37 w 55"/>
                    <a:gd name="T95" fmla="*/ 520 h 776"/>
                    <a:gd name="T96" fmla="*/ 39 w 55"/>
                    <a:gd name="T97" fmla="*/ 543 h 776"/>
                    <a:gd name="T98" fmla="*/ 41 w 55"/>
                    <a:gd name="T99" fmla="*/ 566 h 776"/>
                    <a:gd name="T100" fmla="*/ 42 w 55"/>
                    <a:gd name="T101" fmla="*/ 594 h 776"/>
                    <a:gd name="T102" fmla="*/ 44 w 55"/>
                    <a:gd name="T103" fmla="*/ 618 h 776"/>
                    <a:gd name="T104" fmla="*/ 50 w 55"/>
                    <a:gd name="T105" fmla="*/ 650 h 776"/>
                    <a:gd name="T106" fmla="*/ 52 w 55"/>
                    <a:gd name="T107" fmla="*/ 672 h 776"/>
                    <a:gd name="T108" fmla="*/ 54 w 55"/>
                    <a:gd name="T109" fmla="*/ 699 h 776"/>
                    <a:gd name="T110" fmla="*/ 54 w 55"/>
                    <a:gd name="T111" fmla="*/ 727 h 776"/>
                    <a:gd name="T112" fmla="*/ 54 w 55"/>
                    <a:gd name="T113" fmla="*/ 751 h 776"/>
                    <a:gd name="T114" fmla="*/ 48 w 55"/>
                    <a:gd name="T115" fmla="*/ 771 h 776"/>
                    <a:gd name="T116" fmla="*/ 25 w 55"/>
                    <a:gd name="T117" fmla="*/ 775 h 776"/>
                    <a:gd name="T118" fmla="*/ 15 w 55"/>
                    <a:gd name="T119" fmla="*/ 758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49" name="Freeform 116"/>
                <p:cNvSpPr>
                  <a:spLocks/>
                </p:cNvSpPr>
                <p:nvPr/>
              </p:nvSpPr>
              <p:spPr bwMode="auto">
                <a:xfrm>
                  <a:off x="2178" y="1562"/>
                  <a:ext cx="68" cy="127"/>
                </a:xfrm>
                <a:custGeom>
                  <a:avLst/>
                  <a:gdLst>
                    <a:gd name="T0" fmla="*/ 4 w 68"/>
                    <a:gd name="T1" fmla="*/ 126 h 127"/>
                    <a:gd name="T2" fmla="*/ 1 w 68"/>
                    <a:gd name="T3" fmla="*/ 119 h 127"/>
                    <a:gd name="T4" fmla="*/ 0 w 68"/>
                    <a:gd name="T5" fmla="*/ 111 h 127"/>
                    <a:gd name="T6" fmla="*/ 0 w 68"/>
                    <a:gd name="T7" fmla="*/ 104 h 127"/>
                    <a:gd name="T8" fmla="*/ 0 w 68"/>
                    <a:gd name="T9" fmla="*/ 96 h 127"/>
                    <a:gd name="T10" fmla="*/ 0 w 68"/>
                    <a:gd name="T11" fmla="*/ 89 h 127"/>
                    <a:gd name="T12" fmla="*/ 0 w 68"/>
                    <a:gd name="T13" fmla="*/ 82 h 127"/>
                    <a:gd name="T14" fmla="*/ 3 w 68"/>
                    <a:gd name="T15" fmla="*/ 74 h 127"/>
                    <a:gd name="T16" fmla="*/ 5 w 68"/>
                    <a:gd name="T17" fmla="*/ 67 h 127"/>
                    <a:gd name="T18" fmla="*/ 9 w 68"/>
                    <a:gd name="T19" fmla="*/ 62 h 127"/>
                    <a:gd name="T20" fmla="*/ 12 w 68"/>
                    <a:gd name="T21" fmla="*/ 54 h 127"/>
                    <a:gd name="T22" fmla="*/ 15 w 68"/>
                    <a:gd name="T23" fmla="*/ 49 h 127"/>
                    <a:gd name="T24" fmla="*/ 18 w 68"/>
                    <a:gd name="T25" fmla="*/ 42 h 127"/>
                    <a:gd name="T26" fmla="*/ 22 w 68"/>
                    <a:gd name="T27" fmla="*/ 37 h 127"/>
                    <a:gd name="T28" fmla="*/ 24 w 68"/>
                    <a:gd name="T29" fmla="*/ 30 h 127"/>
                    <a:gd name="T30" fmla="*/ 28 w 68"/>
                    <a:gd name="T31" fmla="*/ 27 h 127"/>
                    <a:gd name="T32" fmla="*/ 32 w 68"/>
                    <a:gd name="T33" fmla="*/ 22 h 127"/>
                    <a:gd name="T34" fmla="*/ 36 w 68"/>
                    <a:gd name="T35" fmla="*/ 17 h 127"/>
                    <a:gd name="T36" fmla="*/ 40 w 68"/>
                    <a:gd name="T37" fmla="*/ 15 h 127"/>
                    <a:gd name="T38" fmla="*/ 44 w 68"/>
                    <a:gd name="T39" fmla="*/ 10 h 127"/>
                    <a:gd name="T40" fmla="*/ 48 w 68"/>
                    <a:gd name="T41" fmla="*/ 7 h 127"/>
                    <a:gd name="T42" fmla="*/ 52 w 68"/>
                    <a:gd name="T43" fmla="*/ 2 h 127"/>
                    <a:gd name="T44" fmla="*/ 55 w 68"/>
                    <a:gd name="T45" fmla="*/ 2 h 127"/>
                    <a:gd name="T46" fmla="*/ 59 w 68"/>
                    <a:gd name="T47" fmla="*/ 0 h 127"/>
                    <a:gd name="T48" fmla="*/ 63 w 68"/>
                    <a:gd name="T49" fmla="*/ 0 h 127"/>
                    <a:gd name="T50" fmla="*/ 67 w 68"/>
                    <a:gd name="T51" fmla="*/ 0 h 127"/>
                    <a:gd name="T52" fmla="*/ 63 w 68"/>
                    <a:gd name="T53" fmla="*/ 2 h 127"/>
                    <a:gd name="T54" fmla="*/ 67 w 68"/>
                    <a:gd name="T55" fmla="*/ 7 h 127"/>
                    <a:gd name="T56" fmla="*/ 67 w 68"/>
                    <a:gd name="T57" fmla="*/ 15 h 127"/>
                    <a:gd name="T58" fmla="*/ 66 w 68"/>
                    <a:gd name="T59" fmla="*/ 22 h 127"/>
                    <a:gd name="T60" fmla="*/ 63 w 68"/>
                    <a:gd name="T61" fmla="*/ 30 h 127"/>
                    <a:gd name="T62" fmla="*/ 62 w 68"/>
                    <a:gd name="T63" fmla="*/ 37 h 127"/>
                    <a:gd name="T64" fmla="*/ 61 w 68"/>
                    <a:gd name="T65" fmla="*/ 44 h 127"/>
                    <a:gd name="T66" fmla="*/ 58 w 68"/>
                    <a:gd name="T67" fmla="*/ 52 h 127"/>
                    <a:gd name="T68" fmla="*/ 54 w 68"/>
                    <a:gd name="T69" fmla="*/ 57 h 127"/>
                    <a:gd name="T70" fmla="*/ 52 w 68"/>
                    <a:gd name="T71" fmla="*/ 64 h 127"/>
                    <a:gd name="T72" fmla="*/ 48 w 68"/>
                    <a:gd name="T73" fmla="*/ 69 h 127"/>
                    <a:gd name="T74" fmla="*/ 44 w 68"/>
                    <a:gd name="T75" fmla="*/ 77 h 127"/>
                    <a:gd name="T76" fmla="*/ 40 w 68"/>
                    <a:gd name="T77" fmla="*/ 82 h 127"/>
                    <a:gd name="T78" fmla="*/ 36 w 68"/>
                    <a:gd name="T79" fmla="*/ 86 h 127"/>
                    <a:gd name="T80" fmla="*/ 34 w 68"/>
                    <a:gd name="T81" fmla="*/ 94 h 127"/>
                    <a:gd name="T82" fmla="*/ 30 w 68"/>
                    <a:gd name="T83" fmla="*/ 96 h 127"/>
                    <a:gd name="T84" fmla="*/ 27 w 68"/>
                    <a:gd name="T85" fmla="*/ 104 h 127"/>
                    <a:gd name="T86" fmla="*/ 23 w 68"/>
                    <a:gd name="T87" fmla="*/ 106 h 127"/>
                    <a:gd name="T88" fmla="*/ 19 w 68"/>
                    <a:gd name="T89" fmla="*/ 114 h 127"/>
                    <a:gd name="T90" fmla="*/ 17 w 68"/>
                    <a:gd name="T91" fmla="*/ 121 h 127"/>
                    <a:gd name="T92" fmla="*/ 13 w 68"/>
                    <a:gd name="T93" fmla="*/ 121 h 127"/>
                    <a:gd name="T94" fmla="*/ 9 w 68"/>
                    <a:gd name="T95" fmla="*/ 126 h 127"/>
                    <a:gd name="T96" fmla="*/ 5 w 68"/>
                    <a:gd name="T97" fmla="*/ 126 h 127"/>
                    <a:gd name="T98" fmla="*/ 1 w 68"/>
                    <a:gd name="T99" fmla="*/ 126 h 127"/>
                    <a:gd name="T100" fmla="*/ 1 w 68"/>
                    <a:gd name="T101" fmla="*/ 119 h 127"/>
                    <a:gd name="T102" fmla="*/ 1 w 68"/>
                    <a:gd name="T103" fmla="*/ 111 h 127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7"/>
                    <a:gd name="T158" fmla="*/ 68 w 68"/>
                    <a:gd name="T159" fmla="*/ 127 h 127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7">
                      <a:moveTo>
                        <a:pt x="4" y="126"/>
                      </a:moveTo>
                      <a:lnTo>
                        <a:pt x="1" y="119"/>
                      </a:lnTo>
                      <a:lnTo>
                        <a:pt x="0" y="111"/>
                      </a:lnTo>
                      <a:lnTo>
                        <a:pt x="0" y="104"/>
                      </a:lnTo>
                      <a:lnTo>
                        <a:pt x="0" y="96"/>
                      </a:lnTo>
                      <a:lnTo>
                        <a:pt x="0" y="89"/>
                      </a:lnTo>
                      <a:lnTo>
                        <a:pt x="0" y="82"/>
                      </a:lnTo>
                      <a:lnTo>
                        <a:pt x="3" y="74"/>
                      </a:lnTo>
                      <a:lnTo>
                        <a:pt x="5" y="67"/>
                      </a:lnTo>
                      <a:lnTo>
                        <a:pt x="9" y="62"/>
                      </a:lnTo>
                      <a:lnTo>
                        <a:pt x="12" y="54"/>
                      </a:lnTo>
                      <a:lnTo>
                        <a:pt x="15" y="49"/>
                      </a:lnTo>
                      <a:lnTo>
                        <a:pt x="18" y="42"/>
                      </a:lnTo>
                      <a:lnTo>
                        <a:pt x="22" y="37"/>
                      </a:lnTo>
                      <a:lnTo>
                        <a:pt x="24" y="30"/>
                      </a:lnTo>
                      <a:lnTo>
                        <a:pt x="28" y="27"/>
                      </a:lnTo>
                      <a:lnTo>
                        <a:pt x="32" y="22"/>
                      </a:lnTo>
                      <a:lnTo>
                        <a:pt x="36" y="17"/>
                      </a:lnTo>
                      <a:lnTo>
                        <a:pt x="40" y="15"/>
                      </a:lnTo>
                      <a:lnTo>
                        <a:pt x="44" y="10"/>
                      </a:lnTo>
                      <a:lnTo>
                        <a:pt x="48" y="7"/>
                      </a:lnTo>
                      <a:lnTo>
                        <a:pt x="52" y="2"/>
                      </a:lnTo>
                      <a:lnTo>
                        <a:pt x="55" y="2"/>
                      </a:lnTo>
                      <a:lnTo>
                        <a:pt x="59" y="0"/>
                      </a:lnTo>
                      <a:lnTo>
                        <a:pt x="63" y="0"/>
                      </a:lnTo>
                      <a:lnTo>
                        <a:pt x="67" y="0"/>
                      </a:lnTo>
                      <a:lnTo>
                        <a:pt x="63" y="2"/>
                      </a:lnTo>
                      <a:lnTo>
                        <a:pt x="67" y="7"/>
                      </a:lnTo>
                      <a:lnTo>
                        <a:pt x="67" y="15"/>
                      </a:lnTo>
                      <a:lnTo>
                        <a:pt x="66" y="22"/>
                      </a:lnTo>
                      <a:lnTo>
                        <a:pt x="63" y="30"/>
                      </a:lnTo>
                      <a:lnTo>
                        <a:pt x="62" y="37"/>
                      </a:lnTo>
                      <a:lnTo>
                        <a:pt x="61" y="44"/>
                      </a:lnTo>
                      <a:lnTo>
                        <a:pt x="58" y="52"/>
                      </a:lnTo>
                      <a:lnTo>
                        <a:pt x="54" y="57"/>
                      </a:lnTo>
                      <a:lnTo>
                        <a:pt x="52" y="64"/>
                      </a:lnTo>
                      <a:lnTo>
                        <a:pt x="48" y="69"/>
                      </a:lnTo>
                      <a:lnTo>
                        <a:pt x="44" y="77"/>
                      </a:lnTo>
                      <a:lnTo>
                        <a:pt x="40" y="82"/>
                      </a:lnTo>
                      <a:lnTo>
                        <a:pt x="36" y="86"/>
                      </a:lnTo>
                      <a:lnTo>
                        <a:pt x="34" y="94"/>
                      </a:lnTo>
                      <a:lnTo>
                        <a:pt x="30" y="96"/>
                      </a:lnTo>
                      <a:lnTo>
                        <a:pt x="27" y="104"/>
                      </a:lnTo>
                      <a:lnTo>
                        <a:pt x="23" y="106"/>
                      </a:lnTo>
                      <a:lnTo>
                        <a:pt x="19" y="114"/>
                      </a:lnTo>
                      <a:lnTo>
                        <a:pt x="17" y="121"/>
                      </a:lnTo>
                      <a:lnTo>
                        <a:pt x="13" y="121"/>
                      </a:lnTo>
                      <a:lnTo>
                        <a:pt x="9" y="126"/>
                      </a:lnTo>
                      <a:lnTo>
                        <a:pt x="5" y="126"/>
                      </a:lnTo>
                      <a:lnTo>
                        <a:pt x="1" y="126"/>
                      </a:lnTo>
                      <a:lnTo>
                        <a:pt x="1" y="119"/>
                      </a:lnTo>
                      <a:lnTo>
                        <a:pt x="1" y="111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50" name="Freeform 117"/>
                <p:cNvSpPr>
                  <a:spLocks/>
                </p:cNvSpPr>
                <p:nvPr/>
              </p:nvSpPr>
              <p:spPr bwMode="auto">
                <a:xfrm>
                  <a:off x="2118" y="1673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951" name="Group 118"/>
                <p:cNvGrpSpPr>
                  <a:grpSpLocks/>
                </p:cNvGrpSpPr>
                <p:nvPr/>
              </p:nvGrpSpPr>
              <p:grpSpPr bwMode="auto">
                <a:xfrm>
                  <a:off x="2124" y="1187"/>
                  <a:ext cx="97" cy="111"/>
                  <a:chOff x="3654" y="1129"/>
                  <a:chExt cx="97" cy="111"/>
                </a:xfrm>
              </p:grpSpPr>
              <p:sp>
                <p:nvSpPr>
                  <p:cNvPr id="17180" name="Freeform 119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81" name="Freeform 120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82" name="Freeform 121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83" name="Freeform 122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84" name="Freeform 123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85" name="Freeform 124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86" name="Line 125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7187" name="Freeform 126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88" name="Freeform 127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6952" name="Freeform 128"/>
                <p:cNvSpPr>
                  <a:spLocks/>
                </p:cNvSpPr>
                <p:nvPr/>
              </p:nvSpPr>
              <p:spPr bwMode="auto">
                <a:xfrm>
                  <a:off x="2098" y="1491"/>
                  <a:ext cx="68" cy="126"/>
                </a:xfrm>
                <a:custGeom>
                  <a:avLst/>
                  <a:gdLst>
                    <a:gd name="T0" fmla="*/ 63 w 68"/>
                    <a:gd name="T1" fmla="*/ 125 h 126"/>
                    <a:gd name="T2" fmla="*/ 66 w 68"/>
                    <a:gd name="T3" fmla="*/ 118 h 126"/>
                    <a:gd name="T4" fmla="*/ 67 w 68"/>
                    <a:gd name="T5" fmla="*/ 110 h 126"/>
                    <a:gd name="T6" fmla="*/ 67 w 68"/>
                    <a:gd name="T7" fmla="*/ 103 h 126"/>
                    <a:gd name="T8" fmla="*/ 67 w 68"/>
                    <a:gd name="T9" fmla="*/ 96 h 126"/>
                    <a:gd name="T10" fmla="*/ 67 w 68"/>
                    <a:gd name="T11" fmla="*/ 88 h 126"/>
                    <a:gd name="T12" fmla="*/ 67 w 68"/>
                    <a:gd name="T13" fmla="*/ 81 h 126"/>
                    <a:gd name="T14" fmla="*/ 64 w 68"/>
                    <a:gd name="T15" fmla="*/ 74 h 126"/>
                    <a:gd name="T16" fmla="*/ 62 w 68"/>
                    <a:gd name="T17" fmla="*/ 66 h 126"/>
                    <a:gd name="T18" fmla="*/ 58 w 68"/>
                    <a:gd name="T19" fmla="*/ 61 h 126"/>
                    <a:gd name="T20" fmla="*/ 55 w 68"/>
                    <a:gd name="T21" fmla="*/ 54 h 126"/>
                    <a:gd name="T22" fmla="*/ 52 w 68"/>
                    <a:gd name="T23" fmla="*/ 49 h 126"/>
                    <a:gd name="T24" fmla="*/ 49 w 68"/>
                    <a:gd name="T25" fmla="*/ 42 h 126"/>
                    <a:gd name="T26" fmla="*/ 45 w 68"/>
                    <a:gd name="T27" fmla="*/ 37 h 126"/>
                    <a:gd name="T28" fmla="*/ 43 w 68"/>
                    <a:gd name="T29" fmla="*/ 29 h 126"/>
                    <a:gd name="T30" fmla="*/ 39 w 68"/>
                    <a:gd name="T31" fmla="*/ 27 h 126"/>
                    <a:gd name="T32" fmla="*/ 35 w 68"/>
                    <a:gd name="T33" fmla="*/ 22 h 126"/>
                    <a:gd name="T34" fmla="*/ 31 w 68"/>
                    <a:gd name="T35" fmla="*/ 17 h 126"/>
                    <a:gd name="T36" fmla="*/ 27 w 68"/>
                    <a:gd name="T37" fmla="*/ 15 h 126"/>
                    <a:gd name="T38" fmla="*/ 23 w 68"/>
                    <a:gd name="T39" fmla="*/ 10 h 126"/>
                    <a:gd name="T40" fmla="*/ 19 w 68"/>
                    <a:gd name="T41" fmla="*/ 7 h 126"/>
                    <a:gd name="T42" fmla="*/ 15 w 68"/>
                    <a:gd name="T43" fmla="*/ 2 h 126"/>
                    <a:gd name="T44" fmla="*/ 12 w 68"/>
                    <a:gd name="T45" fmla="*/ 2 h 126"/>
                    <a:gd name="T46" fmla="*/ 8 w 68"/>
                    <a:gd name="T47" fmla="*/ 0 h 126"/>
                    <a:gd name="T48" fmla="*/ 4 w 68"/>
                    <a:gd name="T49" fmla="*/ 0 h 126"/>
                    <a:gd name="T50" fmla="*/ 0 w 68"/>
                    <a:gd name="T51" fmla="*/ 0 h 126"/>
                    <a:gd name="T52" fmla="*/ 4 w 68"/>
                    <a:gd name="T53" fmla="*/ 2 h 126"/>
                    <a:gd name="T54" fmla="*/ 0 w 68"/>
                    <a:gd name="T55" fmla="*/ 7 h 126"/>
                    <a:gd name="T56" fmla="*/ 0 w 68"/>
                    <a:gd name="T57" fmla="*/ 15 h 126"/>
                    <a:gd name="T58" fmla="*/ 1 w 68"/>
                    <a:gd name="T59" fmla="*/ 22 h 126"/>
                    <a:gd name="T60" fmla="*/ 4 w 68"/>
                    <a:gd name="T61" fmla="*/ 29 h 126"/>
                    <a:gd name="T62" fmla="*/ 5 w 68"/>
                    <a:gd name="T63" fmla="*/ 37 h 126"/>
                    <a:gd name="T64" fmla="*/ 6 w 68"/>
                    <a:gd name="T65" fmla="*/ 44 h 126"/>
                    <a:gd name="T66" fmla="*/ 9 w 68"/>
                    <a:gd name="T67" fmla="*/ 51 h 126"/>
                    <a:gd name="T68" fmla="*/ 13 w 68"/>
                    <a:gd name="T69" fmla="*/ 56 h 126"/>
                    <a:gd name="T70" fmla="*/ 15 w 68"/>
                    <a:gd name="T71" fmla="*/ 64 h 126"/>
                    <a:gd name="T72" fmla="*/ 19 w 68"/>
                    <a:gd name="T73" fmla="*/ 69 h 126"/>
                    <a:gd name="T74" fmla="*/ 23 w 68"/>
                    <a:gd name="T75" fmla="*/ 76 h 126"/>
                    <a:gd name="T76" fmla="*/ 27 w 68"/>
                    <a:gd name="T77" fmla="*/ 81 h 126"/>
                    <a:gd name="T78" fmla="*/ 31 w 68"/>
                    <a:gd name="T79" fmla="*/ 86 h 126"/>
                    <a:gd name="T80" fmla="*/ 34 w 68"/>
                    <a:gd name="T81" fmla="*/ 93 h 126"/>
                    <a:gd name="T82" fmla="*/ 37 w 68"/>
                    <a:gd name="T83" fmla="*/ 96 h 126"/>
                    <a:gd name="T84" fmla="*/ 40 w 68"/>
                    <a:gd name="T85" fmla="*/ 103 h 126"/>
                    <a:gd name="T86" fmla="*/ 44 w 68"/>
                    <a:gd name="T87" fmla="*/ 105 h 126"/>
                    <a:gd name="T88" fmla="*/ 48 w 68"/>
                    <a:gd name="T89" fmla="*/ 113 h 126"/>
                    <a:gd name="T90" fmla="*/ 50 w 68"/>
                    <a:gd name="T91" fmla="*/ 120 h 126"/>
                    <a:gd name="T92" fmla="*/ 54 w 68"/>
                    <a:gd name="T93" fmla="*/ 120 h 126"/>
                    <a:gd name="T94" fmla="*/ 58 w 68"/>
                    <a:gd name="T95" fmla="*/ 125 h 126"/>
                    <a:gd name="T96" fmla="*/ 62 w 68"/>
                    <a:gd name="T97" fmla="*/ 125 h 126"/>
                    <a:gd name="T98" fmla="*/ 66 w 68"/>
                    <a:gd name="T99" fmla="*/ 125 h 126"/>
                    <a:gd name="T100" fmla="*/ 66 w 68"/>
                    <a:gd name="T101" fmla="*/ 118 h 126"/>
                    <a:gd name="T102" fmla="*/ 66 w 68"/>
                    <a:gd name="T103" fmla="*/ 110 h 12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6"/>
                    <a:gd name="T158" fmla="*/ 68 w 68"/>
                    <a:gd name="T159" fmla="*/ 126 h 12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6">
                      <a:moveTo>
                        <a:pt x="63" y="125"/>
                      </a:moveTo>
                      <a:lnTo>
                        <a:pt x="66" y="118"/>
                      </a:lnTo>
                      <a:lnTo>
                        <a:pt x="67" y="110"/>
                      </a:lnTo>
                      <a:lnTo>
                        <a:pt x="67" y="103"/>
                      </a:lnTo>
                      <a:lnTo>
                        <a:pt x="67" y="96"/>
                      </a:lnTo>
                      <a:lnTo>
                        <a:pt x="67" y="88"/>
                      </a:lnTo>
                      <a:lnTo>
                        <a:pt x="67" y="81"/>
                      </a:lnTo>
                      <a:lnTo>
                        <a:pt x="64" y="74"/>
                      </a:lnTo>
                      <a:lnTo>
                        <a:pt x="62" y="66"/>
                      </a:lnTo>
                      <a:lnTo>
                        <a:pt x="58" y="61"/>
                      </a:lnTo>
                      <a:lnTo>
                        <a:pt x="55" y="54"/>
                      </a:lnTo>
                      <a:lnTo>
                        <a:pt x="52" y="49"/>
                      </a:lnTo>
                      <a:lnTo>
                        <a:pt x="49" y="42"/>
                      </a:lnTo>
                      <a:lnTo>
                        <a:pt x="45" y="37"/>
                      </a:lnTo>
                      <a:lnTo>
                        <a:pt x="43" y="29"/>
                      </a:lnTo>
                      <a:lnTo>
                        <a:pt x="39" y="27"/>
                      </a:lnTo>
                      <a:lnTo>
                        <a:pt x="35" y="22"/>
                      </a:lnTo>
                      <a:lnTo>
                        <a:pt x="31" y="17"/>
                      </a:lnTo>
                      <a:lnTo>
                        <a:pt x="27" y="15"/>
                      </a:lnTo>
                      <a:lnTo>
                        <a:pt x="23" y="10"/>
                      </a:lnTo>
                      <a:lnTo>
                        <a:pt x="19" y="7"/>
                      </a:lnTo>
                      <a:lnTo>
                        <a:pt x="15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0" y="7"/>
                      </a:lnTo>
                      <a:lnTo>
                        <a:pt x="0" y="15"/>
                      </a:lnTo>
                      <a:lnTo>
                        <a:pt x="1" y="22"/>
                      </a:lnTo>
                      <a:lnTo>
                        <a:pt x="4" y="29"/>
                      </a:lnTo>
                      <a:lnTo>
                        <a:pt x="5" y="37"/>
                      </a:lnTo>
                      <a:lnTo>
                        <a:pt x="6" y="44"/>
                      </a:lnTo>
                      <a:lnTo>
                        <a:pt x="9" y="51"/>
                      </a:lnTo>
                      <a:lnTo>
                        <a:pt x="13" y="56"/>
                      </a:lnTo>
                      <a:lnTo>
                        <a:pt x="15" y="64"/>
                      </a:lnTo>
                      <a:lnTo>
                        <a:pt x="19" y="69"/>
                      </a:lnTo>
                      <a:lnTo>
                        <a:pt x="23" y="76"/>
                      </a:lnTo>
                      <a:lnTo>
                        <a:pt x="27" y="81"/>
                      </a:lnTo>
                      <a:lnTo>
                        <a:pt x="31" y="86"/>
                      </a:lnTo>
                      <a:lnTo>
                        <a:pt x="34" y="93"/>
                      </a:lnTo>
                      <a:lnTo>
                        <a:pt x="37" y="96"/>
                      </a:lnTo>
                      <a:lnTo>
                        <a:pt x="40" y="103"/>
                      </a:lnTo>
                      <a:lnTo>
                        <a:pt x="44" y="105"/>
                      </a:lnTo>
                      <a:lnTo>
                        <a:pt x="48" y="113"/>
                      </a:lnTo>
                      <a:lnTo>
                        <a:pt x="50" y="120"/>
                      </a:lnTo>
                      <a:lnTo>
                        <a:pt x="54" y="120"/>
                      </a:lnTo>
                      <a:lnTo>
                        <a:pt x="58" y="125"/>
                      </a:lnTo>
                      <a:lnTo>
                        <a:pt x="62" y="125"/>
                      </a:lnTo>
                      <a:lnTo>
                        <a:pt x="66" y="125"/>
                      </a:lnTo>
                      <a:lnTo>
                        <a:pt x="66" y="118"/>
                      </a:lnTo>
                      <a:lnTo>
                        <a:pt x="66" y="11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53" name="Freeform 129"/>
                <p:cNvSpPr>
                  <a:spLocks/>
                </p:cNvSpPr>
                <p:nvPr/>
              </p:nvSpPr>
              <p:spPr bwMode="auto">
                <a:xfrm>
                  <a:off x="2010" y="1536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54" name="Freeform 130"/>
                <p:cNvSpPr>
                  <a:spLocks/>
                </p:cNvSpPr>
                <p:nvPr/>
              </p:nvSpPr>
              <p:spPr bwMode="auto">
                <a:xfrm>
                  <a:off x="1801" y="1641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55" name="Freeform 131"/>
                <p:cNvSpPr>
                  <a:spLocks/>
                </p:cNvSpPr>
                <p:nvPr/>
              </p:nvSpPr>
              <p:spPr bwMode="auto">
                <a:xfrm>
                  <a:off x="2008" y="1445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56" name="Freeform 132"/>
                <p:cNvSpPr>
                  <a:spLocks/>
                </p:cNvSpPr>
                <p:nvPr/>
              </p:nvSpPr>
              <p:spPr bwMode="auto">
                <a:xfrm>
                  <a:off x="1845" y="1492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57" name="Freeform 133"/>
                <p:cNvSpPr>
                  <a:spLocks/>
                </p:cNvSpPr>
                <p:nvPr/>
              </p:nvSpPr>
              <p:spPr bwMode="auto">
                <a:xfrm>
                  <a:off x="1985" y="1408"/>
                  <a:ext cx="55" cy="776"/>
                </a:xfrm>
                <a:custGeom>
                  <a:avLst/>
                  <a:gdLst>
                    <a:gd name="T0" fmla="*/ 19 w 55"/>
                    <a:gd name="T1" fmla="*/ 734 h 776"/>
                    <a:gd name="T2" fmla="*/ 19 w 55"/>
                    <a:gd name="T3" fmla="*/ 709 h 776"/>
                    <a:gd name="T4" fmla="*/ 17 w 55"/>
                    <a:gd name="T5" fmla="*/ 675 h 776"/>
                    <a:gd name="T6" fmla="*/ 15 w 55"/>
                    <a:gd name="T7" fmla="*/ 650 h 776"/>
                    <a:gd name="T8" fmla="*/ 15 w 55"/>
                    <a:gd name="T9" fmla="*/ 620 h 776"/>
                    <a:gd name="T10" fmla="*/ 15 w 55"/>
                    <a:gd name="T11" fmla="*/ 583 h 776"/>
                    <a:gd name="T12" fmla="*/ 15 w 55"/>
                    <a:gd name="T13" fmla="*/ 554 h 776"/>
                    <a:gd name="T14" fmla="*/ 15 w 55"/>
                    <a:gd name="T15" fmla="*/ 530 h 776"/>
                    <a:gd name="T16" fmla="*/ 14 w 55"/>
                    <a:gd name="T17" fmla="*/ 496 h 776"/>
                    <a:gd name="T18" fmla="*/ 12 w 55"/>
                    <a:gd name="T19" fmla="*/ 471 h 776"/>
                    <a:gd name="T20" fmla="*/ 8 w 55"/>
                    <a:gd name="T21" fmla="*/ 441 h 776"/>
                    <a:gd name="T22" fmla="*/ 2 w 55"/>
                    <a:gd name="T23" fmla="*/ 410 h 776"/>
                    <a:gd name="T24" fmla="*/ 0 w 55"/>
                    <a:gd name="T25" fmla="*/ 380 h 776"/>
                    <a:gd name="T26" fmla="*/ 0 w 55"/>
                    <a:gd name="T27" fmla="*/ 354 h 776"/>
                    <a:gd name="T28" fmla="*/ 0 w 55"/>
                    <a:gd name="T29" fmla="*/ 328 h 776"/>
                    <a:gd name="T30" fmla="*/ 0 w 55"/>
                    <a:gd name="T31" fmla="*/ 299 h 776"/>
                    <a:gd name="T32" fmla="*/ 4 w 55"/>
                    <a:gd name="T33" fmla="*/ 269 h 776"/>
                    <a:gd name="T34" fmla="*/ 10 w 55"/>
                    <a:gd name="T35" fmla="*/ 238 h 776"/>
                    <a:gd name="T36" fmla="*/ 12 w 55"/>
                    <a:gd name="T37" fmla="*/ 210 h 776"/>
                    <a:gd name="T38" fmla="*/ 12 w 55"/>
                    <a:gd name="T39" fmla="*/ 188 h 776"/>
                    <a:gd name="T40" fmla="*/ 12 w 55"/>
                    <a:gd name="T41" fmla="*/ 164 h 776"/>
                    <a:gd name="T42" fmla="*/ 12 w 55"/>
                    <a:gd name="T43" fmla="*/ 137 h 776"/>
                    <a:gd name="T44" fmla="*/ 12 w 55"/>
                    <a:gd name="T45" fmla="*/ 107 h 776"/>
                    <a:gd name="T46" fmla="*/ 12 w 55"/>
                    <a:gd name="T47" fmla="*/ 81 h 776"/>
                    <a:gd name="T48" fmla="*/ 12 w 55"/>
                    <a:gd name="T49" fmla="*/ 59 h 776"/>
                    <a:gd name="T50" fmla="*/ 10 w 55"/>
                    <a:gd name="T51" fmla="*/ 33 h 776"/>
                    <a:gd name="T52" fmla="*/ 10 w 55"/>
                    <a:gd name="T53" fmla="*/ 11 h 776"/>
                    <a:gd name="T54" fmla="*/ 25 w 55"/>
                    <a:gd name="T55" fmla="*/ 6 h 776"/>
                    <a:gd name="T56" fmla="*/ 27 w 55"/>
                    <a:gd name="T57" fmla="*/ 28 h 776"/>
                    <a:gd name="T58" fmla="*/ 27 w 55"/>
                    <a:gd name="T59" fmla="*/ 50 h 776"/>
                    <a:gd name="T60" fmla="*/ 27 w 55"/>
                    <a:gd name="T61" fmla="*/ 79 h 776"/>
                    <a:gd name="T62" fmla="*/ 27 w 55"/>
                    <a:gd name="T63" fmla="*/ 105 h 776"/>
                    <a:gd name="T64" fmla="*/ 27 w 55"/>
                    <a:gd name="T65" fmla="*/ 135 h 776"/>
                    <a:gd name="T66" fmla="*/ 27 w 55"/>
                    <a:gd name="T67" fmla="*/ 161 h 776"/>
                    <a:gd name="T68" fmla="*/ 27 w 55"/>
                    <a:gd name="T69" fmla="*/ 185 h 776"/>
                    <a:gd name="T70" fmla="*/ 27 w 55"/>
                    <a:gd name="T71" fmla="*/ 209 h 776"/>
                    <a:gd name="T72" fmla="*/ 27 w 55"/>
                    <a:gd name="T73" fmla="*/ 236 h 776"/>
                    <a:gd name="T74" fmla="*/ 27 w 55"/>
                    <a:gd name="T75" fmla="*/ 262 h 776"/>
                    <a:gd name="T76" fmla="*/ 27 w 55"/>
                    <a:gd name="T77" fmla="*/ 284 h 776"/>
                    <a:gd name="T78" fmla="*/ 27 w 55"/>
                    <a:gd name="T79" fmla="*/ 310 h 776"/>
                    <a:gd name="T80" fmla="*/ 27 w 55"/>
                    <a:gd name="T81" fmla="*/ 338 h 776"/>
                    <a:gd name="T82" fmla="*/ 27 w 55"/>
                    <a:gd name="T83" fmla="*/ 364 h 776"/>
                    <a:gd name="T84" fmla="*/ 27 w 55"/>
                    <a:gd name="T85" fmla="*/ 391 h 776"/>
                    <a:gd name="T86" fmla="*/ 27 w 55"/>
                    <a:gd name="T87" fmla="*/ 419 h 776"/>
                    <a:gd name="T88" fmla="*/ 27 w 55"/>
                    <a:gd name="T89" fmla="*/ 448 h 776"/>
                    <a:gd name="T90" fmla="*/ 29 w 55"/>
                    <a:gd name="T91" fmla="*/ 474 h 776"/>
                    <a:gd name="T92" fmla="*/ 31 w 55"/>
                    <a:gd name="T93" fmla="*/ 496 h 776"/>
                    <a:gd name="T94" fmla="*/ 37 w 55"/>
                    <a:gd name="T95" fmla="*/ 520 h 776"/>
                    <a:gd name="T96" fmla="*/ 39 w 55"/>
                    <a:gd name="T97" fmla="*/ 543 h 776"/>
                    <a:gd name="T98" fmla="*/ 41 w 55"/>
                    <a:gd name="T99" fmla="*/ 566 h 776"/>
                    <a:gd name="T100" fmla="*/ 42 w 55"/>
                    <a:gd name="T101" fmla="*/ 594 h 776"/>
                    <a:gd name="T102" fmla="*/ 44 w 55"/>
                    <a:gd name="T103" fmla="*/ 618 h 776"/>
                    <a:gd name="T104" fmla="*/ 50 w 55"/>
                    <a:gd name="T105" fmla="*/ 650 h 776"/>
                    <a:gd name="T106" fmla="*/ 52 w 55"/>
                    <a:gd name="T107" fmla="*/ 672 h 776"/>
                    <a:gd name="T108" fmla="*/ 54 w 55"/>
                    <a:gd name="T109" fmla="*/ 699 h 776"/>
                    <a:gd name="T110" fmla="*/ 54 w 55"/>
                    <a:gd name="T111" fmla="*/ 727 h 776"/>
                    <a:gd name="T112" fmla="*/ 54 w 55"/>
                    <a:gd name="T113" fmla="*/ 751 h 776"/>
                    <a:gd name="T114" fmla="*/ 48 w 55"/>
                    <a:gd name="T115" fmla="*/ 771 h 776"/>
                    <a:gd name="T116" fmla="*/ 25 w 55"/>
                    <a:gd name="T117" fmla="*/ 775 h 776"/>
                    <a:gd name="T118" fmla="*/ 15 w 55"/>
                    <a:gd name="T119" fmla="*/ 758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58" name="Freeform 134"/>
                <p:cNvSpPr>
                  <a:spLocks/>
                </p:cNvSpPr>
                <p:nvPr/>
              </p:nvSpPr>
              <p:spPr bwMode="auto">
                <a:xfrm>
                  <a:off x="2010" y="1674"/>
                  <a:ext cx="68" cy="127"/>
                </a:xfrm>
                <a:custGeom>
                  <a:avLst/>
                  <a:gdLst>
                    <a:gd name="T0" fmla="*/ 4 w 68"/>
                    <a:gd name="T1" fmla="*/ 126 h 127"/>
                    <a:gd name="T2" fmla="*/ 1 w 68"/>
                    <a:gd name="T3" fmla="*/ 119 h 127"/>
                    <a:gd name="T4" fmla="*/ 0 w 68"/>
                    <a:gd name="T5" fmla="*/ 111 h 127"/>
                    <a:gd name="T6" fmla="*/ 0 w 68"/>
                    <a:gd name="T7" fmla="*/ 104 h 127"/>
                    <a:gd name="T8" fmla="*/ 0 w 68"/>
                    <a:gd name="T9" fmla="*/ 96 h 127"/>
                    <a:gd name="T10" fmla="*/ 0 w 68"/>
                    <a:gd name="T11" fmla="*/ 89 h 127"/>
                    <a:gd name="T12" fmla="*/ 0 w 68"/>
                    <a:gd name="T13" fmla="*/ 82 h 127"/>
                    <a:gd name="T14" fmla="*/ 3 w 68"/>
                    <a:gd name="T15" fmla="*/ 74 h 127"/>
                    <a:gd name="T16" fmla="*/ 5 w 68"/>
                    <a:gd name="T17" fmla="*/ 67 h 127"/>
                    <a:gd name="T18" fmla="*/ 9 w 68"/>
                    <a:gd name="T19" fmla="*/ 62 h 127"/>
                    <a:gd name="T20" fmla="*/ 12 w 68"/>
                    <a:gd name="T21" fmla="*/ 54 h 127"/>
                    <a:gd name="T22" fmla="*/ 15 w 68"/>
                    <a:gd name="T23" fmla="*/ 49 h 127"/>
                    <a:gd name="T24" fmla="*/ 18 w 68"/>
                    <a:gd name="T25" fmla="*/ 42 h 127"/>
                    <a:gd name="T26" fmla="*/ 22 w 68"/>
                    <a:gd name="T27" fmla="*/ 37 h 127"/>
                    <a:gd name="T28" fmla="*/ 24 w 68"/>
                    <a:gd name="T29" fmla="*/ 30 h 127"/>
                    <a:gd name="T30" fmla="*/ 28 w 68"/>
                    <a:gd name="T31" fmla="*/ 27 h 127"/>
                    <a:gd name="T32" fmla="*/ 32 w 68"/>
                    <a:gd name="T33" fmla="*/ 22 h 127"/>
                    <a:gd name="T34" fmla="*/ 36 w 68"/>
                    <a:gd name="T35" fmla="*/ 17 h 127"/>
                    <a:gd name="T36" fmla="*/ 40 w 68"/>
                    <a:gd name="T37" fmla="*/ 15 h 127"/>
                    <a:gd name="T38" fmla="*/ 44 w 68"/>
                    <a:gd name="T39" fmla="*/ 10 h 127"/>
                    <a:gd name="T40" fmla="*/ 48 w 68"/>
                    <a:gd name="T41" fmla="*/ 7 h 127"/>
                    <a:gd name="T42" fmla="*/ 52 w 68"/>
                    <a:gd name="T43" fmla="*/ 2 h 127"/>
                    <a:gd name="T44" fmla="*/ 55 w 68"/>
                    <a:gd name="T45" fmla="*/ 2 h 127"/>
                    <a:gd name="T46" fmla="*/ 59 w 68"/>
                    <a:gd name="T47" fmla="*/ 0 h 127"/>
                    <a:gd name="T48" fmla="*/ 63 w 68"/>
                    <a:gd name="T49" fmla="*/ 0 h 127"/>
                    <a:gd name="T50" fmla="*/ 67 w 68"/>
                    <a:gd name="T51" fmla="*/ 0 h 127"/>
                    <a:gd name="T52" fmla="*/ 63 w 68"/>
                    <a:gd name="T53" fmla="*/ 2 h 127"/>
                    <a:gd name="T54" fmla="*/ 67 w 68"/>
                    <a:gd name="T55" fmla="*/ 7 h 127"/>
                    <a:gd name="T56" fmla="*/ 67 w 68"/>
                    <a:gd name="T57" fmla="*/ 15 h 127"/>
                    <a:gd name="T58" fmla="*/ 66 w 68"/>
                    <a:gd name="T59" fmla="*/ 22 h 127"/>
                    <a:gd name="T60" fmla="*/ 63 w 68"/>
                    <a:gd name="T61" fmla="*/ 30 h 127"/>
                    <a:gd name="T62" fmla="*/ 62 w 68"/>
                    <a:gd name="T63" fmla="*/ 37 h 127"/>
                    <a:gd name="T64" fmla="*/ 61 w 68"/>
                    <a:gd name="T65" fmla="*/ 44 h 127"/>
                    <a:gd name="T66" fmla="*/ 58 w 68"/>
                    <a:gd name="T67" fmla="*/ 52 h 127"/>
                    <a:gd name="T68" fmla="*/ 54 w 68"/>
                    <a:gd name="T69" fmla="*/ 57 h 127"/>
                    <a:gd name="T70" fmla="*/ 52 w 68"/>
                    <a:gd name="T71" fmla="*/ 64 h 127"/>
                    <a:gd name="T72" fmla="*/ 48 w 68"/>
                    <a:gd name="T73" fmla="*/ 69 h 127"/>
                    <a:gd name="T74" fmla="*/ 44 w 68"/>
                    <a:gd name="T75" fmla="*/ 77 h 127"/>
                    <a:gd name="T76" fmla="*/ 40 w 68"/>
                    <a:gd name="T77" fmla="*/ 82 h 127"/>
                    <a:gd name="T78" fmla="*/ 36 w 68"/>
                    <a:gd name="T79" fmla="*/ 86 h 127"/>
                    <a:gd name="T80" fmla="*/ 34 w 68"/>
                    <a:gd name="T81" fmla="*/ 94 h 127"/>
                    <a:gd name="T82" fmla="*/ 30 w 68"/>
                    <a:gd name="T83" fmla="*/ 96 h 127"/>
                    <a:gd name="T84" fmla="*/ 27 w 68"/>
                    <a:gd name="T85" fmla="*/ 104 h 127"/>
                    <a:gd name="T86" fmla="*/ 23 w 68"/>
                    <a:gd name="T87" fmla="*/ 106 h 127"/>
                    <a:gd name="T88" fmla="*/ 19 w 68"/>
                    <a:gd name="T89" fmla="*/ 114 h 127"/>
                    <a:gd name="T90" fmla="*/ 17 w 68"/>
                    <a:gd name="T91" fmla="*/ 121 h 127"/>
                    <a:gd name="T92" fmla="*/ 13 w 68"/>
                    <a:gd name="T93" fmla="*/ 121 h 127"/>
                    <a:gd name="T94" fmla="*/ 9 w 68"/>
                    <a:gd name="T95" fmla="*/ 126 h 127"/>
                    <a:gd name="T96" fmla="*/ 5 w 68"/>
                    <a:gd name="T97" fmla="*/ 126 h 127"/>
                    <a:gd name="T98" fmla="*/ 1 w 68"/>
                    <a:gd name="T99" fmla="*/ 126 h 127"/>
                    <a:gd name="T100" fmla="*/ 1 w 68"/>
                    <a:gd name="T101" fmla="*/ 119 h 127"/>
                    <a:gd name="T102" fmla="*/ 1 w 68"/>
                    <a:gd name="T103" fmla="*/ 111 h 127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7"/>
                    <a:gd name="T158" fmla="*/ 68 w 68"/>
                    <a:gd name="T159" fmla="*/ 127 h 127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7">
                      <a:moveTo>
                        <a:pt x="4" y="126"/>
                      </a:moveTo>
                      <a:lnTo>
                        <a:pt x="1" y="119"/>
                      </a:lnTo>
                      <a:lnTo>
                        <a:pt x="0" y="111"/>
                      </a:lnTo>
                      <a:lnTo>
                        <a:pt x="0" y="104"/>
                      </a:lnTo>
                      <a:lnTo>
                        <a:pt x="0" y="96"/>
                      </a:lnTo>
                      <a:lnTo>
                        <a:pt x="0" y="89"/>
                      </a:lnTo>
                      <a:lnTo>
                        <a:pt x="0" y="82"/>
                      </a:lnTo>
                      <a:lnTo>
                        <a:pt x="3" y="74"/>
                      </a:lnTo>
                      <a:lnTo>
                        <a:pt x="5" y="67"/>
                      </a:lnTo>
                      <a:lnTo>
                        <a:pt x="9" y="62"/>
                      </a:lnTo>
                      <a:lnTo>
                        <a:pt x="12" y="54"/>
                      </a:lnTo>
                      <a:lnTo>
                        <a:pt x="15" y="49"/>
                      </a:lnTo>
                      <a:lnTo>
                        <a:pt x="18" y="42"/>
                      </a:lnTo>
                      <a:lnTo>
                        <a:pt x="22" y="37"/>
                      </a:lnTo>
                      <a:lnTo>
                        <a:pt x="24" y="30"/>
                      </a:lnTo>
                      <a:lnTo>
                        <a:pt x="28" y="27"/>
                      </a:lnTo>
                      <a:lnTo>
                        <a:pt x="32" y="22"/>
                      </a:lnTo>
                      <a:lnTo>
                        <a:pt x="36" y="17"/>
                      </a:lnTo>
                      <a:lnTo>
                        <a:pt x="40" y="15"/>
                      </a:lnTo>
                      <a:lnTo>
                        <a:pt x="44" y="10"/>
                      </a:lnTo>
                      <a:lnTo>
                        <a:pt x="48" y="7"/>
                      </a:lnTo>
                      <a:lnTo>
                        <a:pt x="52" y="2"/>
                      </a:lnTo>
                      <a:lnTo>
                        <a:pt x="55" y="2"/>
                      </a:lnTo>
                      <a:lnTo>
                        <a:pt x="59" y="0"/>
                      </a:lnTo>
                      <a:lnTo>
                        <a:pt x="63" y="0"/>
                      </a:lnTo>
                      <a:lnTo>
                        <a:pt x="67" y="0"/>
                      </a:lnTo>
                      <a:lnTo>
                        <a:pt x="63" y="2"/>
                      </a:lnTo>
                      <a:lnTo>
                        <a:pt x="67" y="7"/>
                      </a:lnTo>
                      <a:lnTo>
                        <a:pt x="67" y="15"/>
                      </a:lnTo>
                      <a:lnTo>
                        <a:pt x="66" y="22"/>
                      </a:lnTo>
                      <a:lnTo>
                        <a:pt x="63" y="30"/>
                      </a:lnTo>
                      <a:lnTo>
                        <a:pt x="62" y="37"/>
                      </a:lnTo>
                      <a:lnTo>
                        <a:pt x="61" y="44"/>
                      </a:lnTo>
                      <a:lnTo>
                        <a:pt x="58" y="52"/>
                      </a:lnTo>
                      <a:lnTo>
                        <a:pt x="54" y="57"/>
                      </a:lnTo>
                      <a:lnTo>
                        <a:pt x="52" y="64"/>
                      </a:lnTo>
                      <a:lnTo>
                        <a:pt x="48" y="69"/>
                      </a:lnTo>
                      <a:lnTo>
                        <a:pt x="44" y="77"/>
                      </a:lnTo>
                      <a:lnTo>
                        <a:pt x="40" y="82"/>
                      </a:lnTo>
                      <a:lnTo>
                        <a:pt x="36" y="86"/>
                      </a:lnTo>
                      <a:lnTo>
                        <a:pt x="34" y="94"/>
                      </a:lnTo>
                      <a:lnTo>
                        <a:pt x="30" y="96"/>
                      </a:lnTo>
                      <a:lnTo>
                        <a:pt x="27" y="104"/>
                      </a:lnTo>
                      <a:lnTo>
                        <a:pt x="23" y="106"/>
                      </a:lnTo>
                      <a:lnTo>
                        <a:pt x="19" y="114"/>
                      </a:lnTo>
                      <a:lnTo>
                        <a:pt x="17" y="121"/>
                      </a:lnTo>
                      <a:lnTo>
                        <a:pt x="13" y="121"/>
                      </a:lnTo>
                      <a:lnTo>
                        <a:pt x="9" y="126"/>
                      </a:lnTo>
                      <a:lnTo>
                        <a:pt x="5" y="126"/>
                      </a:lnTo>
                      <a:lnTo>
                        <a:pt x="1" y="126"/>
                      </a:lnTo>
                      <a:lnTo>
                        <a:pt x="1" y="119"/>
                      </a:lnTo>
                      <a:lnTo>
                        <a:pt x="1" y="111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959" name="Group 135"/>
                <p:cNvGrpSpPr>
                  <a:grpSpLocks/>
                </p:cNvGrpSpPr>
                <p:nvPr/>
              </p:nvGrpSpPr>
              <p:grpSpPr bwMode="auto">
                <a:xfrm>
                  <a:off x="1956" y="1299"/>
                  <a:ext cx="97" cy="111"/>
                  <a:chOff x="3654" y="1129"/>
                  <a:chExt cx="97" cy="111"/>
                </a:xfrm>
              </p:grpSpPr>
              <p:sp>
                <p:nvSpPr>
                  <p:cNvPr id="17171" name="Freeform 136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72" name="Freeform 137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73" name="Freeform 138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74" name="Freeform 139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75" name="Freeform 140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76" name="Freeform 141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77" name="Line 142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7178" name="Freeform 143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79" name="Freeform 144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6960" name="Freeform 145"/>
                <p:cNvSpPr>
                  <a:spLocks/>
                </p:cNvSpPr>
                <p:nvPr/>
              </p:nvSpPr>
              <p:spPr bwMode="auto">
                <a:xfrm>
                  <a:off x="1930" y="1603"/>
                  <a:ext cx="68" cy="126"/>
                </a:xfrm>
                <a:custGeom>
                  <a:avLst/>
                  <a:gdLst>
                    <a:gd name="T0" fmla="*/ 63 w 68"/>
                    <a:gd name="T1" fmla="*/ 125 h 126"/>
                    <a:gd name="T2" fmla="*/ 66 w 68"/>
                    <a:gd name="T3" fmla="*/ 118 h 126"/>
                    <a:gd name="T4" fmla="*/ 67 w 68"/>
                    <a:gd name="T5" fmla="*/ 110 h 126"/>
                    <a:gd name="T6" fmla="*/ 67 w 68"/>
                    <a:gd name="T7" fmla="*/ 103 h 126"/>
                    <a:gd name="T8" fmla="*/ 67 w 68"/>
                    <a:gd name="T9" fmla="*/ 96 h 126"/>
                    <a:gd name="T10" fmla="*/ 67 w 68"/>
                    <a:gd name="T11" fmla="*/ 88 h 126"/>
                    <a:gd name="T12" fmla="*/ 67 w 68"/>
                    <a:gd name="T13" fmla="*/ 81 h 126"/>
                    <a:gd name="T14" fmla="*/ 64 w 68"/>
                    <a:gd name="T15" fmla="*/ 74 h 126"/>
                    <a:gd name="T16" fmla="*/ 62 w 68"/>
                    <a:gd name="T17" fmla="*/ 66 h 126"/>
                    <a:gd name="T18" fmla="*/ 58 w 68"/>
                    <a:gd name="T19" fmla="*/ 61 h 126"/>
                    <a:gd name="T20" fmla="*/ 55 w 68"/>
                    <a:gd name="T21" fmla="*/ 54 h 126"/>
                    <a:gd name="T22" fmla="*/ 52 w 68"/>
                    <a:gd name="T23" fmla="*/ 49 h 126"/>
                    <a:gd name="T24" fmla="*/ 49 w 68"/>
                    <a:gd name="T25" fmla="*/ 42 h 126"/>
                    <a:gd name="T26" fmla="*/ 45 w 68"/>
                    <a:gd name="T27" fmla="*/ 37 h 126"/>
                    <a:gd name="T28" fmla="*/ 43 w 68"/>
                    <a:gd name="T29" fmla="*/ 29 h 126"/>
                    <a:gd name="T30" fmla="*/ 39 w 68"/>
                    <a:gd name="T31" fmla="*/ 27 h 126"/>
                    <a:gd name="T32" fmla="*/ 35 w 68"/>
                    <a:gd name="T33" fmla="*/ 22 h 126"/>
                    <a:gd name="T34" fmla="*/ 31 w 68"/>
                    <a:gd name="T35" fmla="*/ 17 h 126"/>
                    <a:gd name="T36" fmla="*/ 27 w 68"/>
                    <a:gd name="T37" fmla="*/ 15 h 126"/>
                    <a:gd name="T38" fmla="*/ 23 w 68"/>
                    <a:gd name="T39" fmla="*/ 10 h 126"/>
                    <a:gd name="T40" fmla="*/ 19 w 68"/>
                    <a:gd name="T41" fmla="*/ 7 h 126"/>
                    <a:gd name="T42" fmla="*/ 15 w 68"/>
                    <a:gd name="T43" fmla="*/ 2 h 126"/>
                    <a:gd name="T44" fmla="*/ 12 w 68"/>
                    <a:gd name="T45" fmla="*/ 2 h 126"/>
                    <a:gd name="T46" fmla="*/ 8 w 68"/>
                    <a:gd name="T47" fmla="*/ 0 h 126"/>
                    <a:gd name="T48" fmla="*/ 4 w 68"/>
                    <a:gd name="T49" fmla="*/ 0 h 126"/>
                    <a:gd name="T50" fmla="*/ 0 w 68"/>
                    <a:gd name="T51" fmla="*/ 0 h 126"/>
                    <a:gd name="T52" fmla="*/ 4 w 68"/>
                    <a:gd name="T53" fmla="*/ 2 h 126"/>
                    <a:gd name="T54" fmla="*/ 0 w 68"/>
                    <a:gd name="T55" fmla="*/ 7 h 126"/>
                    <a:gd name="T56" fmla="*/ 0 w 68"/>
                    <a:gd name="T57" fmla="*/ 15 h 126"/>
                    <a:gd name="T58" fmla="*/ 1 w 68"/>
                    <a:gd name="T59" fmla="*/ 22 h 126"/>
                    <a:gd name="T60" fmla="*/ 4 w 68"/>
                    <a:gd name="T61" fmla="*/ 29 h 126"/>
                    <a:gd name="T62" fmla="*/ 5 w 68"/>
                    <a:gd name="T63" fmla="*/ 37 h 126"/>
                    <a:gd name="T64" fmla="*/ 6 w 68"/>
                    <a:gd name="T65" fmla="*/ 44 h 126"/>
                    <a:gd name="T66" fmla="*/ 9 w 68"/>
                    <a:gd name="T67" fmla="*/ 51 h 126"/>
                    <a:gd name="T68" fmla="*/ 13 w 68"/>
                    <a:gd name="T69" fmla="*/ 56 h 126"/>
                    <a:gd name="T70" fmla="*/ 15 w 68"/>
                    <a:gd name="T71" fmla="*/ 64 h 126"/>
                    <a:gd name="T72" fmla="*/ 19 w 68"/>
                    <a:gd name="T73" fmla="*/ 69 h 126"/>
                    <a:gd name="T74" fmla="*/ 23 w 68"/>
                    <a:gd name="T75" fmla="*/ 76 h 126"/>
                    <a:gd name="T76" fmla="*/ 27 w 68"/>
                    <a:gd name="T77" fmla="*/ 81 h 126"/>
                    <a:gd name="T78" fmla="*/ 31 w 68"/>
                    <a:gd name="T79" fmla="*/ 86 h 126"/>
                    <a:gd name="T80" fmla="*/ 34 w 68"/>
                    <a:gd name="T81" fmla="*/ 93 h 126"/>
                    <a:gd name="T82" fmla="*/ 37 w 68"/>
                    <a:gd name="T83" fmla="*/ 96 h 126"/>
                    <a:gd name="T84" fmla="*/ 40 w 68"/>
                    <a:gd name="T85" fmla="*/ 103 h 126"/>
                    <a:gd name="T86" fmla="*/ 44 w 68"/>
                    <a:gd name="T87" fmla="*/ 105 h 126"/>
                    <a:gd name="T88" fmla="*/ 48 w 68"/>
                    <a:gd name="T89" fmla="*/ 113 h 126"/>
                    <a:gd name="T90" fmla="*/ 50 w 68"/>
                    <a:gd name="T91" fmla="*/ 120 h 126"/>
                    <a:gd name="T92" fmla="*/ 54 w 68"/>
                    <a:gd name="T93" fmla="*/ 120 h 126"/>
                    <a:gd name="T94" fmla="*/ 58 w 68"/>
                    <a:gd name="T95" fmla="*/ 125 h 126"/>
                    <a:gd name="T96" fmla="*/ 62 w 68"/>
                    <a:gd name="T97" fmla="*/ 125 h 126"/>
                    <a:gd name="T98" fmla="*/ 66 w 68"/>
                    <a:gd name="T99" fmla="*/ 125 h 126"/>
                    <a:gd name="T100" fmla="*/ 66 w 68"/>
                    <a:gd name="T101" fmla="*/ 118 h 126"/>
                    <a:gd name="T102" fmla="*/ 66 w 68"/>
                    <a:gd name="T103" fmla="*/ 110 h 12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6"/>
                    <a:gd name="T158" fmla="*/ 68 w 68"/>
                    <a:gd name="T159" fmla="*/ 126 h 12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6">
                      <a:moveTo>
                        <a:pt x="63" y="125"/>
                      </a:moveTo>
                      <a:lnTo>
                        <a:pt x="66" y="118"/>
                      </a:lnTo>
                      <a:lnTo>
                        <a:pt x="67" y="110"/>
                      </a:lnTo>
                      <a:lnTo>
                        <a:pt x="67" y="103"/>
                      </a:lnTo>
                      <a:lnTo>
                        <a:pt x="67" y="96"/>
                      </a:lnTo>
                      <a:lnTo>
                        <a:pt x="67" y="88"/>
                      </a:lnTo>
                      <a:lnTo>
                        <a:pt x="67" y="81"/>
                      </a:lnTo>
                      <a:lnTo>
                        <a:pt x="64" y="74"/>
                      </a:lnTo>
                      <a:lnTo>
                        <a:pt x="62" y="66"/>
                      </a:lnTo>
                      <a:lnTo>
                        <a:pt x="58" y="61"/>
                      </a:lnTo>
                      <a:lnTo>
                        <a:pt x="55" y="54"/>
                      </a:lnTo>
                      <a:lnTo>
                        <a:pt x="52" y="49"/>
                      </a:lnTo>
                      <a:lnTo>
                        <a:pt x="49" y="42"/>
                      </a:lnTo>
                      <a:lnTo>
                        <a:pt x="45" y="37"/>
                      </a:lnTo>
                      <a:lnTo>
                        <a:pt x="43" y="29"/>
                      </a:lnTo>
                      <a:lnTo>
                        <a:pt x="39" y="27"/>
                      </a:lnTo>
                      <a:lnTo>
                        <a:pt x="35" y="22"/>
                      </a:lnTo>
                      <a:lnTo>
                        <a:pt x="31" y="17"/>
                      </a:lnTo>
                      <a:lnTo>
                        <a:pt x="27" y="15"/>
                      </a:lnTo>
                      <a:lnTo>
                        <a:pt x="23" y="10"/>
                      </a:lnTo>
                      <a:lnTo>
                        <a:pt x="19" y="7"/>
                      </a:lnTo>
                      <a:lnTo>
                        <a:pt x="15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0" y="7"/>
                      </a:lnTo>
                      <a:lnTo>
                        <a:pt x="0" y="15"/>
                      </a:lnTo>
                      <a:lnTo>
                        <a:pt x="1" y="22"/>
                      </a:lnTo>
                      <a:lnTo>
                        <a:pt x="4" y="29"/>
                      </a:lnTo>
                      <a:lnTo>
                        <a:pt x="5" y="37"/>
                      </a:lnTo>
                      <a:lnTo>
                        <a:pt x="6" y="44"/>
                      </a:lnTo>
                      <a:lnTo>
                        <a:pt x="9" y="51"/>
                      </a:lnTo>
                      <a:lnTo>
                        <a:pt x="13" y="56"/>
                      </a:lnTo>
                      <a:lnTo>
                        <a:pt x="15" y="64"/>
                      </a:lnTo>
                      <a:lnTo>
                        <a:pt x="19" y="69"/>
                      </a:lnTo>
                      <a:lnTo>
                        <a:pt x="23" y="76"/>
                      </a:lnTo>
                      <a:lnTo>
                        <a:pt x="27" y="81"/>
                      </a:lnTo>
                      <a:lnTo>
                        <a:pt x="31" y="86"/>
                      </a:lnTo>
                      <a:lnTo>
                        <a:pt x="34" y="93"/>
                      </a:lnTo>
                      <a:lnTo>
                        <a:pt x="37" y="96"/>
                      </a:lnTo>
                      <a:lnTo>
                        <a:pt x="40" y="103"/>
                      </a:lnTo>
                      <a:lnTo>
                        <a:pt x="44" y="105"/>
                      </a:lnTo>
                      <a:lnTo>
                        <a:pt x="48" y="113"/>
                      </a:lnTo>
                      <a:lnTo>
                        <a:pt x="50" y="120"/>
                      </a:lnTo>
                      <a:lnTo>
                        <a:pt x="54" y="120"/>
                      </a:lnTo>
                      <a:lnTo>
                        <a:pt x="58" y="125"/>
                      </a:lnTo>
                      <a:lnTo>
                        <a:pt x="62" y="125"/>
                      </a:lnTo>
                      <a:lnTo>
                        <a:pt x="66" y="125"/>
                      </a:lnTo>
                      <a:lnTo>
                        <a:pt x="66" y="118"/>
                      </a:lnTo>
                      <a:lnTo>
                        <a:pt x="66" y="11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61" name="Freeform 146"/>
                <p:cNvSpPr>
                  <a:spLocks/>
                </p:cNvSpPr>
                <p:nvPr/>
              </p:nvSpPr>
              <p:spPr bwMode="auto">
                <a:xfrm>
                  <a:off x="2423" y="1260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62" name="Freeform 147"/>
                <p:cNvSpPr>
                  <a:spLocks/>
                </p:cNvSpPr>
                <p:nvPr/>
              </p:nvSpPr>
              <p:spPr bwMode="auto">
                <a:xfrm>
                  <a:off x="2409" y="1088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63" name="Freeform 148"/>
                <p:cNvSpPr>
                  <a:spLocks/>
                </p:cNvSpPr>
                <p:nvPr/>
              </p:nvSpPr>
              <p:spPr bwMode="auto">
                <a:xfrm>
                  <a:off x="2401" y="1260"/>
                  <a:ext cx="206" cy="131"/>
                </a:xfrm>
                <a:custGeom>
                  <a:avLst/>
                  <a:gdLst>
                    <a:gd name="T0" fmla="*/ 19 w 206"/>
                    <a:gd name="T1" fmla="*/ 73 h 131"/>
                    <a:gd name="T2" fmla="*/ 26 w 206"/>
                    <a:gd name="T3" fmla="*/ 62 h 131"/>
                    <a:gd name="T4" fmla="*/ 31 w 206"/>
                    <a:gd name="T5" fmla="*/ 52 h 131"/>
                    <a:gd name="T6" fmla="*/ 36 w 206"/>
                    <a:gd name="T7" fmla="*/ 40 h 131"/>
                    <a:gd name="T8" fmla="*/ 45 w 206"/>
                    <a:gd name="T9" fmla="*/ 28 h 131"/>
                    <a:gd name="T10" fmla="*/ 52 w 206"/>
                    <a:gd name="T11" fmla="*/ 17 h 131"/>
                    <a:gd name="T12" fmla="*/ 59 w 206"/>
                    <a:gd name="T13" fmla="*/ 7 h 131"/>
                    <a:gd name="T14" fmla="*/ 69 w 206"/>
                    <a:gd name="T15" fmla="*/ 0 h 131"/>
                    <a:gd name="T16" fmla="*/ 79 w 206"/>
                    <a:gd name="T17" fmla="*/ 0 h 131"/>
                    <a:gd name="T18" fmla="*/ 90 w 206"/>
                    <a:gd name="T19" fmla="*/ 0 h 131"/>
                    <a:gd name="T20" fmla="*/ 102 w 206"/>
                    <a:gd name="T21" fmla="*/ 3 h 131"/>
                    <a:gd name="T22" fmla="*/ 112 w 206"/>
                    <a:gd name="T23" fmla="*/ 9 h 131"/>
                    <a:gd name="T24" fmla="*/ 127 w 206"/>
                    <a:gd name="T25" fmla="*/ 23 h 131"/>
                    <a:gd name="T26" fmla="*/ 140 w 206"/>
                    <a:gd name="T27" fmla="*/ 31 h 131"/>
                    <a:gd name="T28" fmla="*/ 148 w 206"/>
                    <a:gd name="T29" fmla="*/ 40 h 131"/>
                    <a:gd name="T30" fmla="*/ 157 w 206"/>
                    <a:gd name="T31" fmla="*/ 50 h 131"/>
                    <a:gd name="T32" fmla="*/ 167 w 206"/>
                    <a:gd name="T33" fmla="*/ 61 h 131"/>
                    <a:gd name="T34" fmla="*/ 174 w 206"/>
                    <a:gd name="T35" fmla="*/ 71 h 131"/>
                    <a:gd name="T36" fmla="*/ 183 w 206"/>
                    <a:gd name="T37" fmla="*/ 81 h 131"/>
                    <a:gd name="T38" fmla="*/ 189 w 206"/>
                    <a:gd name="T39" fmla="*/ 92 h 131"/>
                    <a:gd name="T40" fmla="*/ 195 w 206"/>
                    <a:gd name="T41" fmla="*/ 104 h 131"/>
                    <a:gd name="T42" fmla="*/ 198 w 206"/>
                    <a:gd name="T43" fmla="*/ 114 h 131"/>
                    <a:gd name="T44" fmla="*/ 203 w 206"/>
                    <a:gd name="T45" fmla="*/ 125 h 131"/>
                    <a:gd name="T46" fmla="*/ 200 w 206"/>
                    <a:gd name="T47" fmla="*/ 128 h 131"/>
                    <a:gd name="T48" fmla="*/ 191 w 206"/>
                    <a:gd name="T49" fmla="*/ 120 h 131"/>
                    <a:gd name="T50" fmla="*/ 181 w 206"/>
                    <a:gd name="T51" fmla="*/ 113 h 131"/>
                    <a:gd name="T52" fmla="*/ 171 w 206"/>
                    <a:gd name="T53" fmla="*/ 107 h 131"/>
                    <a:gd name="T54" fmla="*/ 164 w 206"/>
                    <a:gd name="T55" fmla="*/ 97 h 131"/>
                    <a:gd name="T56" fmla="*/ 153 w 206"/>
                    <a:gd name="T57" fmla="*/ 87 h 131"/>
                    <a:gd name="T58" fmla="*/ 143 w 206"/>
                    <a:gd name="T59" fmla="*/ 76 h 131"/>
                    <a:gd name="T60" fmla="*/ 134 w 206"/>
                    <a:gd name="T61" fmla="*/ 68 h 131"/>
                    <a:gd name="T62" fmla="*/ 124 w 206"/>
                    <a:gd name="T63" fmla="*/ 61 h 131"/>
                    <a:gd name="T64" fmla="*/ 110 w 206"/>
                    <a:gd name="T65" fmla="*/ 49 h 131"/>
                    <a:gd name="T66" fmla="*/ 98 w 206"/>
                    <a:gd name="T67" fmla="*/ 42 h 131"/>
                    <a:gd name="T68" fmla="*/ 86 w 206"/>
                    <a:gd name="T69" fmla="*/ 33 h 131"/>
                    <a:gd name="T70" fmla="*/ 76 w 206"/>
                    <a:gd name="T71" fmla="*/ 28 h 131"/>
                    <a:gd name="T72" fmla="*/ 65 w 206"/>
                    <a:gd name="T73" fmla="*/ 29 h 131"/>
                    <a:gd name="T74" fmla="*/ 57 w 206"/>
                    <a:gd name="T75" fmla="*/ 40 h 131"/>
                    <a:gd name="T76" fmla="*/ 52 w 206"/>
                    <a:gd name="T77" fmla="*/ 50 h 131"/>
                    <a:gd name="T78" fmla="*/ 45 w 206"/>
                    <a:gd name="T79" fmla="*/ 61 h 131"/>
                    <a:gd name="T80" fmla="*/ 36 w 206"/>
                    <a:gd name="T81" fmla="*/ 71 h 131"/>
                    <a:gd name="T82" fmla="*/ 29 w 206"/>
                    <a:gd name="T83" fmla="*/ 81 h 131"/>
                    <a:gd name="T84" fmla="*/ 22 w 206"/>
                    <a:gd name="T85" fmla="*/ 92 h 131"/>
                    <a:gd name="T86" fmla="*/ 16 w 206"/>
                    <a:gd name="T87" fmla="*/ 102 h 131"/>
                    <a:gd name="T88" fmla="*/ 9 w 206"/>
                    <a:gd name="T89" fmla="*/ 113 h 131"/>
                    <a:gd name="T90" fmla="*/ 3 w 206"/>
                    <a:gd name="T91" fmla="*/ 123 h 131"/>
                    <a:gd name="T92" fmla="*/ 5 w 206"/>
                    <a:gd name="T93" fmla="*/ 80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64" name="Freeform 149"/>
                <p:cNvSpPr>
                  <a:spLocks/>
                </p:cNvSpPr>
                <p:nvPr/>
              </p:nvSpPr>
              <p:spPr bwMode="auto">
                <a:xfrm>
                  <a:off x="2175" y="1371"/>
                  <a:ext cx="229" cy="144"/>
                </a:xfrm>
                <a:custGeom>
                  <a:avLst/>
                  <a:gdLst>
                    <a:gd name="T0" fmla="*/ 207 w 229"/>
                    <a:gd name="T1" fmla="*/ 80 h 144"/>
                    <a:gd name="T2" fmla="*/ 199 w 229"/>
                    <a:gd name="T3" fmla="*/ 69 h 144"/>
                    <a:gd name="T4" fmla="*/ 194 w 229"/>
                    <a:gd name="T5" fmla="*/ 57 h 144"/>
                    <a:gd name="T6" fmla="*/ 188 w 229"/>
                    <a:gd name="T7" fmla="*/ 44 h 144"/>
                    <a:gd name="T8" fmla="*/ 178 w 229"/>
                    <a:gd name="T9" fmla="*/ 31 h 144"/>
                    <a:gd name="T10" fmla="*/ 171 w 229"/>
                    <a:gd name="T11" fmla="*/ 19 h 144"/>
                    <a:gd name="T12" fmla="*/ 163 w 229"/>
                    <a:gd name="T13" fmla="*/ 8 h 144"/>
                    <a:gd name="T14" fmla="*/ 151 w 229"/>
                    <a:gd name="T15" fmla="*/ 0 h 144"/>
                    <a:gd name="T16" fmla="*/ 140 w 229"/>
                    <a:gd name="T17" fmla="*/ 0 h 144"/>
                    <a:gd name="T18" fmla="*/ 128 w 229"/>
                    <a:gd name="T19" fmla="*/ 0 h 144"/>
                    <a:gd name="T20" fmla="*/ 115 w 229"/>
                    <a:gd name="T21" fmla="*/ 4 h 144"/>
                    <a:gd name="T22" fmla="*/ 103 w 229"/>
                    <a:gd name="T23" fmla="*/ 10 h 144"/>
                    <a:gd name="T24" fmla="*/ 86 w 229"/>
                    <a:gd name="T25" fmla="*/ 25 h 144"/>
                    <a:gd name="T26" fmla="*/ 73 w 229"/>
                    <a:gd name="T27" fmla="*/ 34 h 144"/>
                    <a:gd name="T28" fmla="*/ 63 w 229"/>
                    <a:gd name="T29" fmla="*/ 44 h 144"/>
                    <a:gd name="T30" fmla="*/ 54 w 229"/>
                    <a:gd name="T31" fmla="*/ 55 h 144"/>
                    <a:gd name="T32" fmla="*/ 42 w 229"/>
                    <a:gd name="T33" fmla="*/ 67 h 144"/>
                    <a:gd name="T34" fmla="*/ 34 w 229"/>
                    <a:gd name="T35" fmla="*/ 78 h 144"/>
                    <a:gd name="T36" fmla="*/ 25 w 229"/>
                    <a:gd name="T37" fmla="*/ 90 h 144"/>
                    <a:gd name="T38" fmla="*/ 17 w 229"/>
                    <a:gd name="T39" fmla="*/ 101 h 144"/>
                    <a:gd name="T40" fmla="*/ 11 w 229"/>
                    <a:gd name="T41" fmla="*/ 114 h 144"/>
                    <a:gd name="T42" fmla="*/ 8 w 229"/>
                    <a:gd name="T43" fmla="*/ 126 h 144"/>
                    <a:gd name="T44" fmla="*/ 2 w 229"/>
                    <a:gd name="T45" fmla="*/ 137 h 144"/>
                    <a:gd name="T46" fmla="*/ 6 w 229"/>
                    <a:gd name="T47" fmla="*/ 141 h 144"/>
                    <a:gd name="T48" fmla="*/ 15 w 229"/>
                    <a:gd name="T49" fmla="*/ 132 h 144"/>
                    <a:gd name="T50" fmla="*/ 27 w 229"/>
                    <a:gd name="T51" fmla="*/ 124 h 144"/>
                    <a:gd name="T52" fmla="*/ 38 w 229"/>
                    <a:gd name="T53" fmla="*/ 118 h 144"/>
                    <a:gd name="T54" fmla="*/ 46 w 229"/>
                    <a:gd name="T55" fmla="*/ 107 h 144"/>
                    <a:gd name="T56" fmla="*/ 57 w 229"/>
                    <a:gd name="T57" fmla="*/ 95 h 144"/>
                    <a:gd name="T58" fmla="*/ 69 w 229"/>
                    <a:gd name="T59" fmla="*/ 84 h 144"/>
                    <a:gd name="T60" fmla="*/ 79 w 229"/>
                    <a:gd name="T61" fmla="*/ 74 h 144"/>
                    <a:gd name="T62" fmla="*/ 90 w 229"/>
                    <a:gd name="T63" fmla="*/ 67 h 144"/>
                    <a:gd name="T64" fmla="*/ 105 w 229"/>
                    <a:gd name="T65" fmla="*/ 53 h 144"/>
                    <a:gd name="T66" fmla="*/ 119 w 229"/>
                    <a:gd name="T67" fmla="*/ 46 h 144"/>
                    <a:gd name="T68" fmla="*/ 132 w 229"/>
                    <a:gd name="T69" fmla="*/ 36 h 144"/>
                    <a:gd name="T70" fmla="*/ 144 w 229"/>
                    <a:gd name="T71" fmla="*/ 31 h 144"/>
                    <a:gd name="T72" fmla="*/ 155 w 229"/>
                    <a:gd name="T73" fmla="*/ 32 h 144"/>
                    <a:gd name="T74" fmla="*/ 165 w 229"/>
                    <a:gd name="T75" fmla="*/ 44 h 144"/>
                    <a:gd name="T76" fmla="*/ 171 w 229"/>
                    <a:gd name="T77" fmla="*/ 55 h 144"/>
                    <a:gd name="T78" fmla="*/ 178 w 229"/>
                    <a:gd name="T79" fmla="*/ 67 h 144"/>
                    <a:gd name="T80" fmla="*/ 188 w 229"/>
                    <a:gd name="T81" fmla="*/ 78 h 144"/>
                    <a:gd name="T82" fmla="*/ 195 w 229"/>
                    <a:gd name="T83" fmla="*/ 90 h 144"/>
                    <a:gd name="T84" fmla="*/ 203 w 229"/>
                    <a:gd name="T85" fmla="*/ 101 h 144"/>
                    <a:gd name="T86" fmla="*/ 211 w 229"/>
                    <a:gd name="T87" fmla="*/ 112 h 144"/>
                    <a:gd name="T88" fmla="*/ 218 w 229"/>
                    <a:gd name="T89" fmla="*/ 124 h 144"/>
                    <a:gd name="T90" fmla="*/ 224 w 229"/>
                    <a:gd name="T91" fmla="*/ 135 h 144"/>
                    <a:gd name="T92" fmla="*/ 222 w 229"/>
                    <a:gd name="T93" fmla="*/ 88 h 14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29"/>
                    <a:gd name="T142" fmla="*/ 0 h 144"/>
                    <a:gd name="T143" fmla="*/ 229 w 229"/>
                    <a:gd name="T144" fmla="*/ 144 h 144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29" h="144">
                      <a:moveTo>
                        <a:pt x="211" y="86"/>
                      </a:moveTo>
                      <a:lnTo>
                        <a:pt x="207" y="80"/>
                      </a:lnTo>
                      <a:lnTo>
                        <a:pt x="203" y="74"/>
                      </a:lnTo>
                      <a:lnTo>
                        <a:pt x="199" y="69"/>
                      </a:lnTo>
                      <a:lnTo>
                        <a:pt x="197" y="63"/>
                      </a:lnTo>
                      <a:lnTo>
                        <a:pt x="194" y="57"/>
                      </a:lnTo>
                      <a:lnTo>
                        <a:pt x="192" y="51"/>
                      </a:lnTo>
                      <a:lnTo>
                        <a:pt x="188" y="44"/>
                      </a:lnTo>
                      <a:lnTo>
                        <a:pt x="184" y="38"/>
                      </a:lnTo>
                      <a:lnTo>
                        <a:pt x="178" y="31"/>
                      </a:lnTo>
                      <a:lnTo>
                        <a:pt x="174" y="25"/>
                      </a:lnTo>
                      <a:lnTo>
                        <a:pt x="171" y="19"/>
                      </a:lnTo>
                      <a:lnTo>
                        <a:pt x="165" y="13"/>
                      </a:lnTo>
                      <a:lnTo>
                        <a:pt x="163" y="8"/>
                      </a:lnTo>
                      <a:lnTo>
                        <a:pt x="157" y="4"/>
                      </a:lnTo>
                      <a:lnTo>
                        <a:pt x="151" y="0"/>
                      </a:lnTo>
                      <a:lnTo>
                        <a:pt x="146" y="0"/>
                      </a:lnTo>
                      <a:lnTo>
                        <a:pt x="140" y="0"/>
                      </a:lnTo>
                      <a:lnTo>
                        <a:pt x="134" y="0"/>
                      </a:lnTo>
                      <a:lnTo>
                        <a:pt x="128" y="0"/>
                      </a:lnTo>
                      <a:lnTo>
                        <a:pt x="123" y="0"/>
                      </a:lnTo>
                      <a:lnTo>
                        <a:pt x="115" y="4"/>
                      </a:lnTo>
                      <a:lnTo>
                        <a:pt x="109" y="8"/>
                      </a:lnTo>
                      <a:lnTo>
                        <a:pt x="103" y="10"/>
                      </a:lnTo>
                      <a:lnTo>
                        <a:pt x="98" y="15"/>
                      </a:lnTo>
                      <a:lnTo>
                        <a:pt x="86" y="25"/>
                      </a:lnTo>
                      <a:lnTo>
                        <a:pt x="80" y="29"/>
                      </a:lnTo>
                      <a:lnTo>
                        <a:pt x="73" y="34"/>
                      </a:lnTo>
                      <a:lnTo>
                        <a:pt x="69" y="40"/>
                      </a:lnTo>
                      <a:lnTo>
                        <a:pt x="63" y="44"/>
                      </a:lnTo>
                      <a:lnTo>
                        <a:pt x="57" y="50"/>
                      </a:lnTo>
                      <a:lnTo>
                        <a:pt x="54" y="55"/>
                      </a:lnTo>
                      <a:lnTo>
                        <a:pt x="48" y="61"/>
                      </a:lnTo>
                      <a:lnTo>
                        <a:pt x="42" y="67"/>
                      </a:lnTo>
                      <a:lnTo>
                        <a:pt x="36" y="72"/>
                      </a:lnTo>
                      <a:lnTo>
                        <a:pt x="34" y="78"/>
                      </a:lnTo>
                      <a:lnTo>
                        <a:pt x="29" y="84"/>
                      </a:lnTo>
                      <a:lnTo>
                        <a:pt x="25" y="90"/>
                      </a:lnTo>
                      <a:lnTo>
                        <a:pt x="23" y="95"/>
                      </a:lnTo>
                      <a:lnTo>
                        <a:pt x="17" y="101"/>
                      </a:lnTo>
                      <a:lnTo>
                        <a:pt x="15" y="109"/>
                      </a:lnTo>
                      <a:lnTo>
                        <a:pt x="11" y="114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4" y="132"/>
                      </a:lnTo>
                      <a:lnTo>
                        <a:pt x="2" y="137"/>
                      </a:lnTo>
                      <a:lnTo>
                        <a:pt x="0" y="143"/>
                      </a:lnTo>
                      <a:lnTo>
                        <a:pt x="6" y="141"/>
                      </a:lnTo>
                      <a:lnTo>
                        <a:pt x="10" y="135"/>
                      </a:lnTo>
                      <a:lnTo>
                        <a:pt x="15" y="132"/>
                      </a:lnTo>
                      <a:lnTo>
                        <a:pt x="21" y="128"/>
                      </a:lnTo>
                      <a:lnTo>
                        <a:pt x="27" y="124"/>
                      </a:lnTo>
                      <a:lnTo>
                        <a:pt x="33" y="122"/>
                      </a:lnTo>
                      <a:lnTo>
                        <a:pt x="38" y="118"/>
                      </a:lnTo>
                      <a:lnTo>
                        <a:pt x="42" y="112"/>
                      </a:lnTo>
                      <a:lnTo>
                        <a:pt x="46" y="107"/>
                      </a:lnTo>
                      <a:lnTo>
                        <a:pt x="52" y="103"/>
                      </a:lnTo>
                      <a:lnTo>
                        <a:pt x="57" y="95"/>
                      </a:lnTo>
                      <a:lnTo>
                        <a:pt x="63" y="90"/>
                      </a:lnTo>
                      <a:lnTo>
                        <a:pt x="69" y="84"/>
                      </a:lnTo>
                      <a:lnTo>
                        <a:pt x="75" y="80"/>
                      </a:lnTo>
                      <a:lnTo>
                        <a:pt x="79" y="74"/>
                      </a:lnTo>
                      <a:lnTo>
                        <a:pt x="84" y="71"/>
                      </a:lnTo>
                      <a:lnTo>
                        <a:pt x="90" y="67"/>
                      </a:lnTo>
                      <a:lnTo>
                        <a:pt x="98" y="61"/>
                      </a:lnTo>
                      <a:lnTo>
                        <a:pt x="105" y="53"/>
                      </a:lnTo>
                      <a:lnTo>
                        <a:pt x="111" y="50"/>
                      </a:lnTo>
                      <a:lnTo>
                        <a:pt x="119" y="46"/>
                      </a:lnTo>
                      <a:lnTo>
                        <a:pt x="125" y="42"/>
                      </a:lnTo>
                      <a:lnTo>
                        <a:pt x="132" y="36"/>
                      </a:lnTo>
                      <a:lnTo>
                        <a:pt x="138" y="32"/>
                      </a:lnTo>
                      <a:lnTo>
                        <a:pt x="144" y="31"/>
                      </a:lnTo>
                      <a:lnTo>
                        <a:pt x="149" y="29"/>
                      </a:lnTo>
                      <a:lnTo>
                        <a:pt x="155" y="32"/>
                      </a:lnTo>
                      <a:lnTo>
                        <a:pt x="159" y="40"/>
                      </a:lnTo>
                      <a:lnTo>
                        <a:pt x="165" y="44"/>
                      </a:lnTo>
                      <a:lnTo>
                        <a:pt x="167" y="50"/>
                      </a:lnTo>
                      <a:lnTo>
                        <a:pt x="171" y="55"/>
                      </a:lnTo>
                      <a:lnTo>
                        <a:pt x="174" y="61"/>
                      </a:lnTo>
                      <a:lnTo>
                        <a:pt x="178" y="67"/>
                      </a:lnTo>
                      <a:lnTo>
                        <a:pt x="182" y="72"/>
                      </a:lnTo>
                      <a:lnTo>
                        <a:pt x="188" y="78"/>
                      </a:lnTo>
                      <a:lnTo>
                        <a:pt x="192" y="84"/>
                      </a:lnTo>
                      <a:lnTo>
                        <a:pt x="195" y="90"/>
                      </a:lnTo>
                      <a:lnTo>
                        <a:pt x="199" y="95"/>
                      </a:lnTo>
                      <a:lnTo>
                        <a:pt x="203" y="101"/>
                      </a:lnTo>
                      <a:lnTo>
                        <a:pt x="207" y="107"/>
                      </a:lnTo>
                      <a:lnTo>
                        <a:pt x="211" y="112"/>
                      </a:lnTo>
                      <a:lnTo>
                        <a:pt x="215" y="118"/>
                      </a:lnTo>
                      <a:lnTo>
                        <a:pt x="218" y="124"/>
                      </a:lnTo>
                      <a:lnTo>
                        <a:pt x="220" y="130"/>
                      </a:lnTo>
                      <a:lnTo>
                        <a:pt x="224" y="135"/>
                      </a:lnTo>
                      <a:lnTo>
                        <a:pt x="228" y="141"/>
                      </a:lnTo>
                      <a:lnTo>
                        <a:pt x="222" y="8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65" name="Freeform 150"/>
                <p:cNvSpPr>
                  <a:spLocks/>
                </p:cNvSpPr>
                <p:nvPr/>
              </p:nvSpPr>
              <p:spPr bwMode="auto">
                <a:xfrm>
                  <a:off x="2200" y="1193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66" name="Freeform 151"/>
                <p:cNvSpPr>
                  <a:spLocks/>
                </p:cNvSpPr>
                <p:nvPr/>
              </p:nvSpPr>
              <p:spPr bwMode="auto">
                <a:xfrm>
                  <a:off x="2407" y="997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67" name="Freeform 152"/>
                <p:cNvSpPr>
                  <a:spLocks/>
                </p:cNvSpPr>
                <p:nvPr/>
              </p:nvSpPr>
              <p:spPr bwMode="auto">
                <a:xfrm>
                  <a:off x="2244" y="1044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68" name="Freeform 153"/>
                <p:cNvSpPr>
                  <a:spLocks/>
                </p:cNvSpPr>
                <p:nvPr/>
              </p:nvSpPr>
              <p:spPr bwMode="auto">
                <a:xfrm>
                  <a:off x="2384" y="960"/>
                  <a:ext cx="55" cy="776"/>
                </a:xfrm>
                <a:custGeom>
                  <a:avLst/>
                  <a:gdLst>
                    <a:gd name="T0" fmla="*/ 19 w 55"/>
                    <a:gd name="T1" fmla="*/ 734 h 776"/>
                    <a:gd name="T2" fmla="*/ 19 w 55"/>
                    <a:gd name="T3" fmla="*/ 709 h 776"/>
                    <a:gd name="T4" fmla="*/ 17 w 55"/>
                    <a:gd name="T5" fmla="*/ 675 h 776"/>
                    <a:gd name="T6" fmla="*/ 15 w 55"/>
                    <a:gd name="T7" fmla="*/ 650 h 776"/>
                    <a:gd name="T8" fmla="*/ 15 w 55"/>
                    <a:gd name="T9" fmla="*/ 620 h 776"/>
                    <a:gd name="T10" fmla="*/ 15 w 55"/>
                    <a:gd name="T11" fmla="*/ 583 h 776"/>
                    <a:gd name="T12" fmla="*/ 15 w 55"/>
                    <a:gd name="T13" fmla="*/ 554 h 776"/>
                    <a:gd name="T14" fmla="*/ 15 w 55"/>
                    <a:gd name="T15" fmla="*/ 530 h 776"/>
                    <a:gd name="T16" fmla="*/ 14 w 55"/>
                    <a:gd name="T17" fmla="*/ 496 h 776"/>
                    <a:gd name="T18" fmla="*/ 12 w 55"/>
                    <a:gd name="T19" fmla="*/ 471 h 776"/>
                    <a:gd name="T20" fmla="*/ 8 w 55"/>
                    <a:gd name="T21" fmla="*/ 441 h 776"/>
                    <a:gd name="T22" fmla="*/ 2 w 55"/>
                    <a:gd name="T23" fmla="*/ 410 h 776"/>
                    <a:gd name="T24" fmla="*/ 0 w 55"/>
                    <a:gd name="T25" fmla="*/ 380 h 776"/>
                    <a:gd name="T26" fmla="*/ 0 w 55"/>
                    <a:gd name="T27" fmla="*/ 354 h 776"/>
                    <a:gd name="T28" fmla="*/ 0 w 55"/>
                    <a:gd name="T29" fmla="*/ 328 h 776"/>
                    <a:gd name="T30" fmla="*/ 0 w 55"/>
                    <a:gd name="T31" fmla="*/ 299 h 776"/>
                    <a:gd name="T32" fmla="*/ 4 w 55"/>
                    <a:gd name="T33" fmla="*/ 269 h 776"/>
                    <a:gd name="T34" fmla="*/ 10 w 55"/>
                    <a:gd name="T35" fmla="*/ 238 h 776"/>
                    <a:gd name="T36" fmla="*/ 12 w 55"/>
                    <a:gd name="T37" fmla="*/ 210 h 776"/>
                    <a:gd name="T38" fmla="*/ 12 w 55"/>
                    <a:gd name="T39" fmla="*/ 188 h 776"/>
                    <a:gd name="T40" fmla="*/ 12 w 55"/>
                    <a:gd name="T41" fmla="*/ 164 h 776"/>
                    <a:gd name="T42" fmla="*/ 12 w 55"/>
                    <a:gd name="T43" fmla="*/ 137 h 776"/>
                    <a:gd name="T44" fmla="*/ 12 w 55"/>
                    <a:gd name="T45" fmla="*/ 107 h 776"/>
                    <a:gd name="T46" fmla="*/ 12 w 55"/>
                    <a:gd name="T47" fmla="*/ 81 h 776"/>
                    <a:gd name="T48" fmla="*/ 12 w 55"/>
                    <a:gd name="T49" fmla="*/ 59 h 776"/>
                    <a:gd name="T50" fmla="*/ 10 w 55"/>
                    <a:gd name="T51" fmla="*/ 33 h 776"/>
                    <a:gd name="T52" fmla="*/ 10 w 55"/>
                    <a:gd name="T53" fmla="*/ 11 h 776"/>
                    <a:gd name="T54" fmla="*/ 25 w 55"/>
                    <a:gd name="T55" fmla="*/ 6 h 776"/>
                    <a:gd name="T56" fmla="*/ 27 w 55"/>
                    <a:gd name="T57" fmla="*/ 28 h 776"/>
                    <a:gd name="T58" fmla="*/ 27 w 55"/>
                    <a:gd name="T59" fmla="*/ 50 h 776"/>
                    <a:gd name="T60" fmla="*/ 27 w 55"/>
                    <a:gd name="T61" fmla="*/ 79 h 776"/>
                    <a:gd name="T62" fmla="*/ 27 w 55"/>
                    <a:gd name="T63" fmla="*/ 105 h 776"/>
                    <a:gd name="T64" fmla="*/ 27 w 55"/>
                    <a:gd name="T65" fmla="*/ 135 h 776"/>
                    <a:gd name="T66" fmla="*/ 27 w 55"/>
                    <a:gd name="T67" fmla="*/ 161 h 776"/>
                    <a:gd name="T68" fmla="*/ 27 w 55"/>
                    <a:gd name="T69" fmla="*/ 185 h 776"/>
                    <a:gd name="T70" fmla="*/ 27 w 55"/>
                    <a:gd name="T71" fmla="*/ 209 h 776"/>
                    <a:gd name="T72" fmla="*/ 27 w 55"/>
                    <a:gd name="T73" fmla="*/ 236 h 776"/>
                    <a:gd name="T74" fmla="*/ 27 w 55"/>
                    <a:gd name="T75" fmla="*/ 262 h 776"/>
                    <a:gd name="T76" fmla="*/ 27 w 55"/>
                    <a:gd name="T77" fmla="*/ 284 h 776"/>
                    <a:gd name="T78" fmla="*/ 27 w 55"/>
                    <a:gd name="T79" fmla="*/ 310 h 776"/>
                    <a:gd name="T80" fmla="*/ 27 w 55"/>
                    <a:gd name="T81" fmla="*/ 338 h 776"/>
                    <a:gd name="T82" fmla="*/ 27 w 55"/>
                    <a:gd name="T83" fmla="*/ 364 h 776"/>
                    <a:gd name="T84" fmla="*/ 27 w 55"/>
                    <a:gd name="T85" fmla="*/ 391 h 776"/>
                    <a:gd name="T86" fmla="*/ 27 w 55"/>
                    <a:gd name="T87" fmla="*/ 419 h 776"/>
                    <a:gd name="T88" fmla="*/ 27 w 55"/>
                    <a:gd name="T89" fmla="*/ 448 h 776"/>
                    <a:gd name="T90" fmla="*/ 29 w 55"/>
                    <a:gd name="T91" fmla="*/ 474 h 776"/>
                    <a:gd name="T92" fmla="*/ 31 w 55"/>
                    <a:gd name="T93" fmla="*/ 496 h 776"/>
                    <a:gd name="T94" fmla="*/ 37 w 55"/>
                    <a:gd name="T95" fmla="*/ 520 h 776"/>
                    <a:gd name="T96" fmla="*/ 39 w 55"/>
                    <a:gd name="T97" fmla="*/ 543 h 776"/>
                    <a:gd name="T98" fmla="*/ 41 w 55"/>
                    <a:gd name="T99" fmla="*/ 566 h 776"/>
                    <a:gd name="T100" fmla="*/ 42 w 55"/>
                    <a:gd name="T101" fmla="*/ 594 h 776"/>
                    <a:gd name="T102" fmla="*/ 44 w 55"/>
                    <a:gd name="T103" fmla="*/ 618 h 776"/>
                    <a:gd name="T104" fmla="*/ 50 w 55"/>
                    <a:gd name="T105" fmla="*/ 650 h 776"/>
                    <a:gd name="T106" fmla="*/ 52 w 55"/>
                    <a:gd name="T107" fmla="*/ 672 h 776"/>
                    <a:gd name="T108" fmla="*/ 54 w 55"/>
                    <a:gd name="T109" fmla="*/ 699 h 776"/>
                    <a:gd name="T110" fmla="*/ 54 w 55"/>
                    <a:gd name="T111" fmla="*/ 727 h 776"/>
                    <a:gd name="T112" fmla="*/ 54 w 55"/>
                    <a:gd name="T113" fmla="*/ 751 h 776"/>
                    <a:gd name="T114" fmla="*/ 48 w 55"/>
                    <a:gd name="T115" fmla="*/ 771 h 776"/>
                    <a:gd name="T116" fmla="*/ 25 w 55"/>
                    <a:gd name="T117" fmla="*/ 775 h 776"/>
                    <a:gd name="T118" fmla="*/ 15 w 55"/>
                    <a:gd name="T119" fmla="*/ 758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69" name="Freeform 154"/>
                <p:cNvSpPr>
                  <a:spLocks/>
                </p:cNvSpPr>
                <p:nvPr/>
              </p:nvSpPr>
              <p:spPr bwMode="auto">
                <a:xfrm>
                  <a:off x="2409" y="1226"/>
                  <a:ext cx="68" cy="127"/>
                </a:xfrm>
                <a:custGeom>
                  <a:avLst/>
                  <a:gdLst>
                    <a:gd name="T0" fmla="*/ 4 w 68"/>
                    <a:gd name="T1" fmla="*/ 126 h 127"/>
                    <a:gd name="T2" fmla="*/ 1 w 68"/>
                    <a:gd name="T3" fmla="*/ 119 h 127"/>
                    <a:gd name="T4" fmla="*/ 0 w 68"/>
                    <a:gd name="T5" fmla="*/ 111 h 127"/>
                    <a:gd name="T6" fmla="*/ 0 w 68"/>
                    <a:gd name="T7" fmla="*/ 104 h 127"/>
                    <a:gd name="T8" fmla="*/ 0 w 68"/>
                    <a:gd name="T9" fmla="*/ 96 h 127"/>
                    <a:gd name="T10" fmla="*/ 0 w 68"/>
                    <a:gd name="T11" fmla="*/ 89 h 127"/>
                    <a:gd name="T12" fmla="*/ 0 w 68"/>
                    <a:gd name="T13" fmla="*/ 82 h 127"/>
                    <a:gd name="T14" fmla="*/ 3 w 68"/>
                    <a:gd name="T15" fmla="*/ 74 h 127"/>
                    <a:gd name="T16" fmla="*/ 5 w 68"/>
                    <a:gd name="T17" fmla="*/ 67 h 127"/>
                    <a:gd name="T18" fmla="*/ 9 w 68"/>
                    <a:gd name="T19" fmla="*/ 62 h 127"/>
                    <a:gd name="T20" fmla="*/ 12 w 68"/>
                    <a:gd name="T21" fmla="*/ 54 h 127"/>
                    <a:gd name="T22" fmla="*/ 15 w 68"/>
                    <a:gd name="T23" fmla="*/ 49 h 127"/>
                    <a:gd name="T24" fmla="*/ 18 w 68"/>
                    <a:gd name="T25" fmla="*/ 42 h 127"/>
                    <a:gd name="T26" fmla="*/ 22 w 68"/>
                    <a:gd name="T27" fmla="*/ 37 h 127"/>
                    <a:gd name="T28" fmla="*/ 24 w 68"/>
                    <a:gd name="T29" fmla="*/ 30 h 127"/>
                    <a:gd name="T30" fmla="*/ 28 w 68"/>
                    <a:gd name="T31" fmla="*/ 27 h 127"/>
                    <a:gd name="T32" fmla="*/ 32 w 68"/>
                    <a:gd name="T33" fmla="*/ 22 h 127"/>
                    <a:gd name="T34" fmla="*/ 36 w 68"/>
                    <a:gd name="T35" fmla="*/ 17 h 127"/>
                    <a:gd name="T36" fmla="*/ 40 w 68"/>
                    <a:gd name="T37" fmla="*/ 15 h 127"/>
                    <a:gd name="T38" fmla="*/ 44 w 68"/>
                    <a:gd name="T39" fmla="*/ 10 h 127"/>
                    <a:gd name="T40" fmla="*/ 48 w 68"/>
                    <a:gd name="T41" fmla="*/ 7 h 127"/>
                    <a:gd name="T42" fmla="*/ 52 w 68"/>
                    <a:gd name="T43" fmla="*/ 2 h 127"/>
                    <a:gd name="T44" fmla="*/ 55 w 68"/>
                    <a:gd name="T45" fmla="*/ 2 h 127"/>
                    <a:gd name="T46" fmla="*/ 59 w 68"/>
                    <a:gd name="T47" fmla="*/ 0 h 127"/>
                    <a:gd name="T48" fmla="*/ 63 w 68"/>
                    <a:gd name="T49" fmla="*/ 0 h 127"/>
                    <a:gd name="T50" fmla="*/ 67 w 68"/>
                    <a:gd name="T51" fmla="*/ 0 h 127"/>
                    <a:gd name="T52" fmla="*/ 63 w 68"/>
                    <a:gd name="T53" fmla="*/ 2 h 127"/>
                    <a:gd name="T54" fmla="*/ 67 w 68"/>
                    <a:gd name="T55" fmla="*/ 7 h 127"/>
                    <a:gd name="T56" fmla="*/ 67 w 68"/>
                    <a:gd name="T57" fmla="*/ 15 h 127"/>
                    <a:gd name="T58" fmla="*/ 66 w 68"/>
                    <a:gd name="T59" fmla="*/ 22 h 127"/>
                    <a:gd name="T60" fmla="*/ 63 w 68"/>
                    <a:gd name="T61" fmla="*/ 30 h 127"/>
                    <a:gd name="T62" fmla="*/ 62 w 68"/>
                    <a:gd name="T63" fmla="*/ 37 h 127"/>
                    <a:gd name="T64" fmla="*/ 61 w 68"/>
                    <a:gd name="T65" fmla="*/ 44 h 127"/>
                    <a:gd name="T66" fmla="*/ 58 w 68"/>
                    <a:gd name="T67" fmla="*/ 52 h 127"/>
                    <a:gd name="T68" fmla="*/ 54 w 68"/>
                    <a:gd name="T69" fmla="*/ 57 h 127"/>
                    <a:gd name="T70" fmla="*/ 52 w 68"/>
                    <a:gd name="T71" fmla="*/ 64 h 127"/>
                    <a:gd name="T72" fmla="*/ 48 w 68"/>
                    <a:gd name="T73" fmla="*/ 69 h 127"/>
                    <a:gd name="T74" fmla="*/ 44 w 68"/>
                    <a:gd name="T75" fmla="*/ 77 h 127"/>
                    <a:gd name="T76" fmla="*/ 40 w 68"/>
                    <a:gd name="T77" fmla="*/ 82 h 127"/>
                    <a:gd name="T78" fmla="*/ 36 w 68"/>
                    <a:gd name="T79" fmla="*/ 86 h 127"/>
                    <a:gd name="T80" fmla="*/ 34 w 68"/>
                    <a:gd name="T81" fmla="*/ 94 h 127"/>
                    <a:gd name="T82" fmla="*/ 30 w 68"/>
                    <a:gd name="T83" fmla="*/ 96 h 127"/>
                    <a:gd name="T84" fmla="*/ 27 w 68"/>
                    <a:gd name="T85" fmla="*/ 104 h 127"/>
                    <a:gd name="T86" fmla="*/ 23 w 68"/>
                    <a:gd name="T87" fmla="*/ 106 h 127"/>
                    <a:gd name="T88" fmla="*/ 19 w 68"/>
                    <a:gd name="T89" fmla="*/ 114 h 127"/>
                    <a:gd name="T90" fmla="*/ 17 w 68"/>
                    <a:gd name="T91" fmla="*/ 121 h 127"/>
                    <a:gd name="T92" fmla="*/ 13 w 68"/>
                    <a:gd name="T93" fmla="*/ 121 h 127"/>
                    <a:gd name="T94" fmla="*/ 9 w 68"/>
                    <a:gd name="T95" fmla="*/ 126 h 127"/>
                    <a:gd name="T96" fmla="*/ 5 w 68"/>
                    <a:gd name="T97" fmla="*/ 126 h 127"/>
                    <a:gd name="T98" fmla="*/ 1 w 68"/>
                    <a:gd name="T99" fmla="*/ 126 h 127"/>
                    <a:gd name="T100" fmla="*/ 1 w 68"/>
                    <a:gd name="T101" fmla="*/ 119 h 127"/>
                    <a:gd name="T102" fmla="*/ 1 w 68"/>
                    <a:gd name="T103" fmla="*/ 111 h 127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7"/>
                    <a:gd name="T158" fmla="*/ 68 w 68"/>
                    <a:gd name="T159" fmla="*/ 127 h 127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7">
                      <a:moveTo>
                        <a:pt x="4" y="126"/>
                      </a:moveTo>
                      <a:lnTo>
                        <a:pt x="1" y="119"/>
                      </a:lnTo>
                      <a:lnTo>
                        <a:pt x="0" y="111"/>
                      </a:lnTo>
                      <a:lnTo>
                        <a:pt x="0" y="104"/>
                      </a:lnTo>
                      <a:lnTo>
                        <a:pt x="0" y="96"/>
                      </a:lnTo>
                      <a:lnTo>
                        <a:pt x="0" y="89"/>
                      </a:lnTo>
                      <a:lnTo>
                        <a:pt x="0" y="82"/>
                      </a:lnTo>
                      <a:lnTo>
                        <a:pt x="3" y="74"/>
                      </a:lnTo>
                      <a:lnTo>
                        <a:pt x="5" y="67"/>
                      </a:lnTo>
                      <a:lnTo>
                        <a:pt x="9" y="62"/>
                      </a:lnTo>
                      <a:lnTo>
                        <a:pt x="12" y="54"/>
                      </a:lnTo>
                      <a:lnTo>
                        <a:pt x="15" y="49"/>
                      </a:lnTo>
                      <a:lnTo>
                        <a:pt x="18" y="42"/>
                      </a:lnTo>
                      <a:lnTo>
                        <a:pt x="22" y="37"/>
                      </a:lnTo>
                      <a:lnTo>
                        <a:pt x="24" y="30"/>
                      </a:lnTo>
                      <a:lnTo>
                        <a:pt x="28" y="27"/>
                      </a:lnTo>
                      <a:lnTo>
                        <a:pt x="32" y="22"/>
                      </a:lnTo>
                      <a:lnTo>
                        <a:pt x="36" y="17"/>
                      </a:lnTo>
                      <a:lnTo>
                        <a:pt x="40" y="15"/>
                      </a:lnTo>
                      <a:lnTo>
                        <a:pt x="44" y="10"/>
                      </a:lnTo>
                      <a:lnTo>
                        <a:pt x="48" y="7"/>
                      </a:lnTo>
                      <a:lnTo>
                        <a:pt x="52" y="2"/>
                      </a:lnTo>
                      <a:lnTo>
                        <a:pt x="55" y="2"/>
                      </a:lnTo>
                      <a:lnTo>
                        <a:pt x="59" y="0"/>
                      </a:lnTo>
                      <a:lnTo>
                        <a:pt x="63" y="0"/>
                      </a:lnTo>
                      <a:lnTo>
                        <a:pt x="67" y="0"/>
                      </a:lnTo>
                      <a:lnTo>
                        <a:pt x="63" y="2"/>
                      </a:lnTo>
                      <a:lnTo>
                        <a:pt x="67" y="7"/>
                      </a:lnTo>
                      <a:lnTo>
                        <a:pt x="67" y="15"/>
                      </a:lnTo>
                      <a:lnTo>
                        <a:pt x="66" y="22"/>
                      </a:lnTo>
                      <a:lnTo>
                        <a:pt x="63" y="30"/>
                      </a:lnTo>
                      <a:lnTo>
                        <a:pt x="62" y="37"/>
                      </a:lnTo>
                      <a:lnTo>
                        <a:pt x="61" y="44"/>
                      </a:lnTo>
                      <a:lnTo>
                        <a:pt x="58" y="52"/>
                      </a:lnTo>
                      <a:lnTo>
                        <a:pt x="54" y="57"/>
                      </a:lnTo>
                      <a:lnTo>
                        <a:pt x="52" y="64"/>
                      </a:lnTo>
                      <a:lnTo>
                        <a:pt x="48" y="69"/>
                      </a:lnTo>
                      <a:lnTo>
                        <a:pt x="44" y="77"/>
                      </a:lnTo>
                      <a:lnTo>
                        <a:pt x="40" y="82"/>
                      </a:lnTo>
                      <a:lnTo>
                        <a:pt x="36" y="86"/>
                      </a:lnTo>
                      <a:lnTo>
                        <a:pt x="34" y="94"/>
                      </a:lnTo>
                      <a:lnTo>
                        <a:pt x="30" y="96"/>
                      </a:lnTo>
                      <a:lnTo>
                        <a:pt x="27" y="104"/>
                      </a:lnTo>
                      <a:lnTo>
                        <a:pt x="23" y="106"/>
                      </a:lnTo>
                      <a:lnTo>
                        <a:pt x="19" y="114"/>
                      </a:lnTo>
                      <a:lnTo>
                        <a:pt x="17" y="121"/>
                      </a:lnTo>
                      <a:lnTo>
                        <a:pt x="13" y="121"/>
                      </a:lnTo>
                      <a:lnTo>
                        <a:pt x="9" y="126"/>
                      </a:lnTo>
                      <a:lnTo>
                        <a:pt x="5" y="126"/>
                      </a:lnTo>
                      <a:lnTo>
                        <a:pt x="1" y="126"/>
                      </a:lnTo>
                      <a:lnTo>
                        <a:pt x="1" y="119"/>
                      </a:lnTo>
                      <a:lnTo>
                        <a:pt x="1" y="111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70" name="Freeform 155"/>
                <p:cNvSpPr>
                  <a:spLocks/>
                </p:cNvSpPr>
                <p:nvPr/>
              </p:nvSpPr>
              <p:spPr bwMode="auto">
                <a:xfrm>
                  <a:off x="2349" y="1337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971" name="Group 156"/>
                <p:cNvGrpSpPr>
                  <a:grpSpLocks/>
                </p:cNvGrpSpPr>
                <p:nvPr/>
              </p:nvGrpSpPr>
              <p:grpSpPr bwMode="auto">
                <a:xfrm>
                  <a:off x="2355" y="851"/>
                  <a:ext cx="97" cy="111"/>
                  <a:chOff x="3654" y="1129"/>
                  <a:chExt cx="97" cy="111"/>
                </a:xfrm>
              </p:grpSpPr>
              <p:sp>
                <p:nvSpPr>
                  <p:cNvPr id="17162" name="Freeform 157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63" name="Freeform 158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64" name="Freeform 159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65" name="Freeform 160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66" name="Freeform 161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67" name="Freeform 162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68" name="Line 163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7169" name="Freeform 164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70" name="Freeform 165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6972" name="Freeform 166"/>
                <p:cNvSpPr>
                  <a:spLocks/>
                </p:cNvSpPr>
                <p:nvPr/>
              </p:nvSpPr>
              <p:spPr bwMode="auto">
                <a:xfrm>
                  <a:off x="2329" y="1155"/>
                  <a:ext cx="68" cy="126"/>
                </a:xfrm>
                <a:custGeom>
                  <a:avLst/>
                  <a:gdLst>
                    <a:gd name="T0" fmla="*/ 63 w 68"/>
                    <a:gd name="T1" fmla="*/ 125 h 126"/>
                    <a:gd name="T2" fmla="*/ 66 w 68"/>
                    <a:gd name="T3" fmla="*/ 118 h 126"/>
                    <a:gd name="T4" fmla="*/ 67 w 68"/>
                    <a:gd name="T5" fmla="*/ 110 h 126"/>
                    <a:gd name="T6" fmla="*/ 67 w 68"/>
                    <a:gd name="T7" fmla="*/ 103 h 126"/>
                    <a:gd name="T8" fmla="*/ 67 w 68"/>
                    <a:gd name="T9" fmla="*/ 96 h 126"/>
                    <a:gd name="T10" fmla="*/ 67 w 68"/>
                    <a:gd name="T11" fmla="*/ 88 h 126"/>
                    <a:gd name="T12" fmla="*/ 67 w 68"/>
                    <a:gd name="T13" fmla="*/ 81 h 126"/>
                    <a:gd name="T14" fmla="*/ 64 w 68"/>
                    <a:gd name="T15" fmla="*/ 74 h 126"/>
                    <a:gd name="T16" fmla="*/ 62 w 68"/>
                    <a:gd name="T17" fmla="*/ 66 h 126"/>
                    <a:gd name="T18" fmla="*/ 58 w 68"/>
                    <a:gd name="T19" fmla="*/ 61 h 126"/>
                    <a:gd name="T20" fmla="*/ 55 w 68"/>
                    <a:gd name="T21" fmla="*/ 54 h 126"/>
                    <a:gd name="T22" fmla="*/ 52 w 68"/>
                    <a:gd name="T23" fmla="*/ 49 h 126"/>
                    <a:gd name="T24" fmla="*/ 49 w 68"/>
                    <a:gd name="T25" fmla="*/ 42 h 126"/>
                    <a:gd name="T26" fmla="*/ 45 w 68"/>
                    <a:gd name="T27" fmla="*/ 37 h 126"/>
                    <a:gd name="T28" fmla="*/ 43 w 68"/>
                    <a:gd name="T29" fmla="*/ 29 h 126"/>
                    <a:gd name="T30" fmla="*/ 39 w 68"/>
                    <a:gd name="T31" fmla="*/ 27 h 126"/>
                    <a:gd name="T32" fmla="*/ 35 w 68"/>
                    <a:gd name="T33" fmla="*/ 22 h 126"/>
                    <a:gd name="T34" fmla="*/ 31 w 68"/>
                    <a:gd name="T35" fmla="*/ 17 h 126"/>
                    <a:gd name="T36" fmla="*/ 27 w 68"/>
                    <a:gd name="T37" fmla="*/ 15 h 126"/>
                    <a:gd name="T38" fmla="*/ 23 w 68"/>
                    <a:gd name="T39" fmla="*/ 10 h 126"/>
                    <a:gd name="T40" fmla="*/ 19 w 68"/>
                    <a:gd name="T41" fmla="*/ 7 h 126"/>
                    <a:gd name="T42" fmla="*/ 15 w 68"/>
                    <a:gd name="T43" fmla="*/ 2 h 126"/>
                    <a:gd name="T44" fmla="*/ 12 w 68"/>
                    <a:gd name="T45" fmla="*/ 2 h 126"/>
                    <a:gd name="T46" fmla="*/ 8 w 68"/>
                    <a:gd name="T47" fmla="*/ 0 h 126"/>
                    <a:gd name="T48" fmla="*/ 4 w 68"/>
                    <a:gd name="T49" fmla="*/ 0 h 126"/>
                    <a:gd name="T50" fmla="*/ 0 w 68"/>
                    <a:gd name="T51" fmla="*/ 0 h 126"/>
                    <a:gd name="T52" fmla="*/ 4 w 68"/>
                    <a:gd name="T53" fmla="*/ 2 h 126"/>
                    <a:gd name="T54" fmla="*/ 0 w 68"/>
                    <a:gd name="T55" fmla="*/ 7 h 126"/>
                    <a:gd name="T56" fmla="*/ 0 w 68"/>
                    <a:gd name="T57" fmla="*/ 15 h 126"/>
                    <a:gd name="T58" fmla="*/ 1 w 68"/>
                    <a:gd name="T59" fmla="*/ 22 h 126"/>
                    <a:gd name="T60" fmla="*/ 4 w 68"/>
                    <a:gd name="T61" fmla="*/ 29 h 126"/>
                    <a:gd name="T62" fmla="*/ 5 w 68"/>
                    <a:gd name="T63" fmla="*/ 37 h 126"/>
                    <a:gd name="T64" fmla="*/ 6 w 68"/>
                    <a:gd name="T65" fmla="*/ 44 h 126"/>
                    <a:gd name="T66" fmla="*/ 9 w 68"/>
                    <a:gd name="T67" fmla="*/ 51 h 126"/>
                    <a:gd name="T68" fmla="*/ 13 w 68"/>
                    <a:gd name="T69" fmla="*/ 56 h 126"/>
                    <a:gd name="T70" fmla="*/ 15 w 68"/>
                    <a:gd name="T71" fmla="*/ 64 h 126"/>
                    <a:gd name="T72" fmla="*/ 19 w 68"/>
                    <a:gd name="T73" fmla="*/ 69 h 126"/>
                    <a:gd name="T74" fmla="*/ 23 w 68"/>
                    <a:gd name="T75" fmla="*/ 76 h 126"/>
                    <a:gd name="T76" fmla="*/ 27 w 68"/>
                    <a:gd name="T77" fmla="*/ 81 h 126"/>
                    <a:gd name="T78" fmla="*/ 31 w 68"/>
                    <a:gd name="T79" fmla="*/ 86 h 126"/>
                    <a:gd name="T80" fmla="*/ 34 w 68"/>
                    <a:gd name="T81" fmla="*/ 93 h 126"/>
                    <a:gd name="T82" fmla="*/ 37 w 68"/>
                    <a:gd name="T83" fmla="*/ 96 h 126"/>
                    <a:gd name="T84" fmla="*/ 40 w 68"/>
                    <a:gd name="T85" fmla="*/ 103 h 126"/>
                    <a:gd name="T86" fmla="*/ 44 w 68"/>
                    <a:gd name="T87" fmla="*/ 105 h 126"/>
                    <a:gd name="T88" fmla="*/ 48 w 68"/>
                    <a:gd name="T89" fmla="*/ 113 h 126"/>
                    <a:gd name="T90" fmla="*/ 50 w 68"/>
                    <a:gd name="T91" fmla="*/ 120 h 126"/>
                    <a:gd name="T92" fmla="*/ 54 w 68"/>
                    <a:gd name="T93" fmla="*/ 120 h 126"/>
                    <a:gd name="T94" fmla="*/ 58 w 68"/>
                    <a:gd name="T95" fmla="*/ 125 h 126"/>
                    <a:gd name="T96" fmla="*/ 62 w 68"/>
                    <a:gd name="T97" fmla="*/ 125 h 126"/>
                    <a:gd name="T98" fmla="*/ 66 w 68"/>
                    <a:gd name="T99" fmla="*/ 125 h 126"/>
                    <a:gd name="T100" fmla="*/ 66 w 68"/>
                    <a:gd name="T101" fmla="*/ 118 h 126"/>
                    <a:gd name="T102" fmla="*/ 66 w 68"/>
                    <a:gd name="T103" fmla="*/ 110 h 12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6"/>
                    <a:gd name="T158" fmla="*/ 68 w 68"/>
                    <a:gd name="T159" fmla="*/ 126 h 12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6">
                      <a:moveTo>
                        <a:pt x="63" y="125"/>
                      </a:moveTo>
                      <a:lnTo>
                        <a:pt x="66" y="118"/>
                      </a:lnTo>
                      <a:lnTo>
                        <a:pt x="67" y="110"/>
                      </a:lnTo>
                      <a:lnTo>
                        <a:pt x="67" y="103"/>
                      </a:lnTo>
                      <a:lnTo>
                        <a:pt x="67" y="96"/>
                      </a:lnTo>
                      <a:lnTo>
                        <a:pt x="67" y="88"/>
                      </a:lnTo>
                      <a:lnTo>
                        <a:pt x="67" y="81"/>
                      </a:lnTo>
                      <a:lnTo>
                        <a:pt x="64" y="74"/>
                      </a:lnTo>
                      <a:lnTo>
                        <a:pt x="62" y="66"/>
                      </a:lnTo>
                      <a:lnTo>
                        <a:pt x="58" y="61"/>
                      </a:lnTo>
                      <a:lnTo>
                        <a:pt x="55" y="54"/>
                      </a:lnTo>
                      <a:lnTo>
                        <a:pt x="52" y="49"/>
                      </a:lnTo>
                      <a:lnTo>
                        <a:pt x="49" y="42"/>
                      </a:lnTo>
                      <a:lnTo>
                        <a:pt x="45" y="37"/>
                      </a:lnTo>
                      <a:lnTo>
                        <a:pt x="43" y="29"/>
                      </a:lnTo>
                      <a:lnTo>
                        <a:pt x="39" y="27"/>
                      </a:lnTo>
                      <a:lnTo>
                        <a:pt x="35" y="22"/>
                      </a:lnTo>
                      <a:lnTo>
                        <a:pt x="31" y="17"/>
                      </a:lnTo>
                      <a:lnTo>
                        <a:pt x="27" y="15"/>
                      </a:lnTo>
                      <a:lnTo>
                        <a:pt x="23" y="10"/>
                      </a:lnTo>
                      <a:lnTo>
                        <a:pt x="19" y="7"/>
                      </a:lnTo>
                      <a:lnTo>
                        <a:pt x="15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0" y="7"/>
                      </a:lnTo>
                      <a:lnTo>
                        <a:pt x="0" y="15"/>
                      </a:lnTo>
                      <a:lnTo>
                        <a:pt x="1" y="22"/>
                      </a:lnTo>
                      <a:lnTo>
                        <a:pt x="4" y="29"/>
                      </a:lnTo>
                      <a:lnTo>
                        <a:pt x="5" y="37"/>
                      </a:lnTo>
                      <a:lnTo>
                        <a:pt x="6" y="44"/>
                      </a:lnTo>
                      <a:lnTo>
                        <a:pt x="9" y="51"/>
                      </a:lnTo>
                      <a:lnTo>
                        <a:pt x="13" y="56"/>
                      </a:lnTo>
                      <a:lnTo>
                        <a:pt x="15" y="64"/>
                      </a:lnTo>
                      <a:lnTo>
                        <a:pt x="19" y="69"/>
                      </a:lnTo>
                      <a:lnTo>
                        <a:pt x="23" y="76"/>
                      </a:lnTo>
                      <a:lnTo>
                        <a:pt x="27" y="81"/>
                      </a:lnTo>
                      <a:lnTo>
                        <a:pt x="31" y="86"/>
                      </a:lnTo>
                      <a:lnTo>
                        <a:pt x="34" y="93"/>
                      </a:lnTo>
                      <a:lnTo>
                        <a:pt x="37" y="96"/>
                      </a:lnTo>
                      <a:lnTo>
                        <a:pt x="40" y="103"/>
                      </a:lnTo>
                      <a:lnTo>
                        <a:pt x="44" y="105"/>
                      </a:lnTo>
                      <a:lnTo>
                        <a:pt x="48" y="113"/>
                      </a:lnTo>
                      <a:lnTo>
                        <a:pt x="50" y="120"/>
                      </a:lnTo>
                      <a:lnTo>
                        <a:pt x="54" y="120"/>
                      </a:lnTo>
                      <a:lnTo>
                        <a:pt x="58" y="125"/>
                      </a:lnTo>
                      <a:lnTo>
                        <a:pt x="62" y="125"/>
                      </a:lnTo>
                      <a:lnTo>
                        <a:pt x="66" y="125"/>
                      </a:lnTo>
                      <a:lnTo>
                        <a:pt x="66" y="118"/>
                      </a:lnTo>
                      <a:lnTo>
                        <a:pt x="66" y="11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73" name="Freeform 167"/>
                <p:cNvSpPr>
                  <a:spLocks/>
                </p:cNvSpPr>
                <p:nvPr/>
              </p:nvSpPr>
              <p:spPr bwMode="auto">
                <a:xfrm>
                  <a:off x="2256" y="1372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74" name="Freeform 168"/>
                <p:cNvSpPr>
                  <a:spLocks/>
                </p:cNvSpPr>
                <p:nvPr/>
              </p:nvSpPr>
              <p:spPr bwMode="auto">
                <a:xfrm>
                  <a:off x="2242" y="1200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75" name="Freeform 169"/>
                <p:cNvSpPr>
                  <a:spLocks/>
                </p:cNvSpPr>
                <p:nvPr/>
              </p:nvSpPr>
              <p:spPr bwMode="auto">
                <a:xfrm>
                  <a:off x="2234" y="1372"/>
                  <a:ext cx="206" cy="131"/>
                </a:xfrm>
                <a:custGeom>
                  <a:avLst/>
                  <a:gdLst>
                    <a:gd name="T0" fmla="*/ 19 w 206"/>
                    <a:gd name="T1" fmla="*/ 73 h 131"/>
                    <a:gd name="T2" fmla="*/ 26 w 206"/>
                    <a:gd name="T3" fmla="*/ 62 h 131"/>
                    <a:gd name="T4" fmla="*/ 31 w 206"/>
                    <a:gd name="T5" fmla="*/ 52 h 131"/>
                    <a:gd name="T6" fmla="*/ 36 w 206"/>
                    <a:gd name="T7" fmla="*/ 40 h 131"/>
                    <a:gd name="T8" fmla="*/ 45 w 206"/>
                    <a:gd name="T9" fmla="*/ 28 h 131"/>
                    <a:gd name="T10" fmla="*/ 52 w 206"/>
                    <a:gd name="T11" fmla="*/ 17 h 131"/>
                    <a:gd name="T12" fmla="*/ 59 w 206"/>
                    <a:gd name="T13" fmla="*/ 7 h 131"/>
                    <a:gd name="T14" fmla="*/ 69 w 206"/>
                    <a:gd name="T15" fmla="*/ 0 h 131"/>
                    <a:gd name="T16" fmla="*/ 79 w 206"/>
                    <a:gd name="T17" fmla="*/ 0 h 131"/>
                    <a:gd name="T18" fmla="*/ 90 w 206"/>
                    <a:gd name="T19" fmla="*/ 0 h 131"/>
                    <a:gd name="T20" fmla="*/ 102 w 206"/>
                    <a:gd name="T21" fmla="*/ 3 h 131"/>
                    <a:gd name="T22" fmla="*/ 112 w 206"/>
                    <a:gd name="T23" fmla="*/ 9 h 131"/>
                    <a:gd name="T24" fmla="*/ 127 w 206"/>
                    <a:gd name="T25" fmla="*/ 23 h 131"/>
                    <a:gd name="T26" fmla="*/ 140 w 206"/>
                    <a:gd name="T27" fmla="*/ 31 h 131"/>
                    <a:gd name="T28" fmla="*/ 148 w 206"/>
                    <a:gd name="T29" fmla="*/ 40 h 131"/>
                    <a:gd name="T30" fmla="*/ 157 w 206"/>
                    <a:gd name="T31" fmla="*/ 50 h 131"/>
                    <a:gd name="T32" fmla="*/ 167 w 206"/>
                    <a:gd name="T33" fmla="*/ 61 h 131"/>
                    <a:gd name="T34" fmla="*/ 174 w 206"/>
                    <a:gd name="T35" fmla="*/ 71 h 131"/>
                    <a:gd name="T36" fmla="*/ 183 w 206"/>
                    <a:gd name="T37" fmla="*/ 81 h 131"/>
                    <a:gd name="T38" fmla="*/ 189 w 206"/>
                    <a:gd name="T39" fmla="*/ 92 h 131"/>
                    <a:gd name="T40" fmla="*/ 195 w 206"/>
                    <a:gd name="T41" fmla="*/ 104 h 131"/>
                    <a:gd name="T42" fmla="*/ 198 w 206"/>
                    <a:gd name="T43" fmla="*/ 114 h 131"/>
                    <a:gd name="T44" fmla="*/ 203 w 206"/>
                    <a:gd name="T45" fmla="*/ 125 h 131"/>
                    <a:gd name="T46" fmla="*/ 200 w 206"/>
                    <a:gd name="T47" fmla="*/ 128 h 131"/>
                    <a:gd name="T48" fmla="*/ 191 w 206"/>
                    <a:gd name="T49" fmla="*/ 120 h 131"/>
                    <a:gd name="T50" fmla="*/ 181 w 206"/>
                    <a:gd name="T51" fmla="*/ 113 h 131"/>
                    <a:gd name="T52" fmla="*/ 171 w 206"/>
                    <a:gd name="T53" fmla="*/ 107 h 131"/>
                    <a:gd name="T54" fmla="*/ 164 w 206"/>
                    <a:gd name="T55" fmla="*/ 97 h 131"/>
                    <a:gd name="T56" fmla="*/ 153 w 206"/>
                    <a:gd name="T57" fmla="*/ 87 h 131"/>
                    <a:gd name="T58" fmla="*/ 143 w 206"/>
                    <a:gd name="T59" fmla="*/ 76 h 131"/>
                    <a:gd name="T60" fmla="*/ 134 w 206"/>
                    <a:gd name="T61" fmla="*/ 68 h 131"/>
                    <a:gd name="T62" fmla="*/ 124 w 206"/>
                    <a:gd name="T63" fmla="*/ 61 h 131"/>
                    <a:gd name="T64" fmla="*/ 110 w 206"/>
                    <a:gd name="T65" fmla="*/ 49 h 131"/>
                    <a:gd name="T66" fmla="*/ 98 w 206"/>
                    <a:gd name="T67" fmla="*/ 42 h 131"/>
                    <a:gd name="T68" fmla="*/ 86 w 206"/>
                    <a:gd name="T69" fmla="*/ 33 h 131"/>
                    <a:gd name="T70" fmla="*/ 76 w 206"/>
                    <a:gd name="T71" fmla="*/ 28 h 131"/>
                    <a:gd name="T72" fmla="*/ 65 w 206"/>
                    <a:gd name="T73" fmla="*/ 29 h 131"/>
                    <a:gd name="T74" fmla="*/ 57 w 206"/>
                    <a:gd name="T75" fmla="*/ 40 h 131"/>
                    <a:gd name="T76" fmla="*/ 52 w 206"/>
                    <a:gd name="T77" fmla="*/ 50 h 131"/>
                    <a:gd name="T78" fmla="*/ 45 w 206"/>
                    <a:gd name="T79" fmla="*/ 61 h 131"/>
                    <a:gd name="T80" fmla="*/ 36 w 206"/>
                    <a:gd name="T81" fmla="*/ 71 h 131"/>
                    <a:gd name="T82" fmla="*/ 29 w 206"/>
                    <a:gd name="T83" fmla="*/ 81 h 131"/>
                    <a:gd name="T84" fmla="*/ 22 w 206"/>
                    <a:gd name="T85" fmla="*/ 92 h 131"/>
                    <a:gd name="T86" fmla="*/ 16 w 206"/>
                    <a:gd name="T87" fmla="*/ 102 h 131"/>
                    <a:gd name="T88" fmla="*/ 9 w 206"/>
                    <a:gd name="T89" fmla="*/ 113 h 131"/>
                    <a:gd name="T90" fmla="*/ 3 w 206"/>
                    <a:gd name="T91" fmla="*/ 123 h 131"/>
                    <a:gd name="T92" fmla="*/ 5 w 206"/>
                    <a:gd name="T93" fmla="*/ 80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76" name="Freeform 170"/>
                <p:cNvSpPr>
                  <a:spLocks/>
                </p:cNvSpPr>
                <p:nvPr/>
              </p:nvSpPr>
              <p:spPr bwMode="auto">
                <a:xfrm>
                  <a:off x="2008" y="1483"/>
                  <a:ext cx="229" cy="144"/>
                </a:xfrm>
                <a:custGeom>
                  <a:avLst/>
                  <a:gdLst>
                    <a:gd name="T0" fmla="*/ 207 w 229"/>
                    <a:gd name="T1" fmla="*/ 80 h 144"/>
                    <a:gd name="T2" fmla="*/ 199 w 229"/>
                    <a:gd name="T3" fmla="*/ 69 h 144"/>
                    <a:gd name="T4" fmla="*/ 194 w 229"/>
                    <a:gd name="T5" fmla="*/ 57 h 144"/>
                    <a:gd name="T6" fmla="*/ 188 w 229"/>
                    <a:gd name="T7" fmla="*/ 44 h 144"/>
                    <a:gd name="T8" fmla="*/ 178 w 229"/>
                    <a:gd name="T9" fmla="*/ 31 h 144"/>
                    <a:gd name="T10" fmla="*/ 171 w 229"/>
                    <a:gd name="T11" fmla="*/ 19 h 144"/>
                    <a:gd name="T12" fmla="*/ 163 w 229"/>
                    <a:gd name="T13" fmla="*/ 8 h 144"/>
                    <a:gd name="T14" fmla="*/ 151 w 229"/>
                    <a:gd name="T15" fmla="*/ 0 h 144"/>
                    <a:gd name="T16" fmla="*/ 140 w 229"/>
                    <a:gd name="T17" fmla="*/ 0 h 144"/>
                    <a:gd name="T18" fmla="*/ 128 w 229"/>
                    <a:gd name="T19" fmla="*/ 0 h 144"/>
                    <a:gd name="T20" fmla="*/ 115 w 229"/>
                    <a:gd name="T21" fmla="*/ 4 h 144"/>
                    <a:gd name="T22" fmla="*/ 103 w 229"/>
                    <a:gd name="T23" fmla="*/ 10 h 144"/>
                    <a:gd name="T24" fmla="*/ 86 w 229"/>
                    <a:gd name="T25" fmla="*/ 25 h 144"/>
                    <a:gd name="T26" fmla="*/ 73 w 229"/>
                    <a:gd name="T27" fmla="*/ 34 h 144"/>
                    <a:gd name="T28" fmla="*/ 63 w 229"/>
                    <a:gd name="T29" fmla="*/ 44 h 144"/>
                    <a:gd name="T30" fmla="*/ 54 w 229"/>
                    <a:gd name="T31" fmla="*/ 55 h 144"/>
                    <a:gd name="T32" fmla="*/ 42 w 229"/>
                    <a:gd name="T33" fmla="*/ 67 h 144"/>
                    <a:gd name="T34" fmla="*/ 34 w 229"/>
                    <a:gd name="T35" fmla="*/ 78 h 144"/>
                    <a:gd name="T36" fmla="*/ 25 w 229"/>
                    <a:gd name="T37" fmla="*/ 90 h 144"/>
                    <a:gd name="T38" fmla="*/ 17 w 229"/>
                    <a:gd name="T39" fmla="*/ 101 h 144"/>
                    <a:gd name="T40" fmla="*/ 11 w 229"/>
                    <a:gd name="T41" fmla="*/ 114 h 144"/>
                    <a:gd name="T42" fmla="*/ 8 w 229"/>
                    <a:gd name="T43" fmla="*/ 126 h 144"/>
                    <a:gd name="T44" fmla="*/ 2 w 229"/>
                    <a:gd name="T45" fmla="*/ 137 h 144"/>
                    <a:gd name="T46" fmla="*/ 6 w 229"/>
                    <a:gd name="T47" fmla="*/ 141 h 144"/>
                    <a:gd name="T48" fmla="*/ 15 w 229"/>
                    <a:gd name="T49" fmla="*/ 132 h 144"/>
                    <a:gd name="T50" fmla="*/ 27 w 229"/>
                    <a:gd name="T51" fmla="*/ 124 h 144"/>
                    <a:gd name="T52" fmla="*/ 38 w 229"/>
                    <a:gd name="T53" fmla="*/ 118 h 144"/>
                    <a:gd name="T54" fmla="*/ 46 w 229"/>
                    <a:gd name="T55" fmla="*/ 107 h 144"/>
                    <a:gd name="T56" fmla="*/ 57 w 229"/>
                    <a:gd name="T57" fmla="*/ 95 h 144"/>
                    <a:gd name="T58" fmla="*/ 69 w 229"/>
                    <a:gd name="T59" fmla="*/ 84 h 144"/>
                    <a:gd name="T60" fmla="*/ 79 w 229"/>
                    <a:gd name="T61" fmla="*/ 74 h 144"/>
                    <a:gd name="T62" fmla="*/ 90 w 229"/>
                    <a:gd name="T63" fmla="*/ 67 h 144"/>
                    <a:gd name="T64" fmla="*/ 105 w 229"/>
                    <a:gd name="T65" fmla="*/ 53 h 144"/>
                    <a:gd name="T66" fmla="*/ 119 w 229"/>
                    <a:gd name="T67" fmla="*/ 46 h 144"/>
                    <a:gd name="T68" fmla="*/ 132 w 229"/>
                    <a:gd name="T69" fmla="*/ 36 h 144"/>
                    <a:gd name="T70" fmla="*/ 144 w 229"/>
                    <a:gd name="T71" fmla="*/ 31 h 144"/>
                    <a:gd name="T72" fmla="*/ 155 w 229"/>
                    <a:gd name="T73" fmla="*/ 32 h 144"/>
                    <a:gd name="T74" fmla="*/ 165 w 229"/>
                    <a:gd name="T75" fmla="*/ 44 h 144"/>
                    <a:gd name="T76" fmla="*/ 171 w 229"/>
                    <a:gd name="T77" fmla="*/ 55 h 144"/>
                    <a:gd name="T78" fmla="*/ 178 w 229"/>
                    <a:gd name="T79" fmla="*/ 67 h 144"/>
                    <a:gd name="T80" fmla="*/ 188 w 229"/>
                    <a:gd name="T81" fmla="*/ 78 h 144"/>
                    <a:gd name="T82" fmla="*/ 195 w 229"/>
                    <a:gd name="T83" fmla="*/ 90 h 144"/>
                    <a:gd name="T84" fmla="*/ 203 w 229"/>
                    <a:gd name="T85" fmla="*/ 101 h 144"/>
                    <a:gd name="T86" fmla="*/ 211 w 229"/>
                    <a:gd name="T87" fmla="*/ 112 h 144"/>
                    <a:gd name="T88" fmla="*/ 218 w 229"/>
                    <a:gd name="T89" fmla="*/ 124 h 144"/>
                    <a:gd name="T90" fmla="*/ 224 w 229"/>
                    <a:gd name="T91" fmla="*/ 135 h 144"/>
                    <a:gd name="T92" fmla="*/ 222 w 229"/>
                    <a:gd name="T93" fmla="*/ 88 h 14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29"/>
                    <a:gd name="T142" fmla="*/ 0 h 144"/>
                    <a:gd name="T143" fmla="*/ 229 w 229"/>
                    <a:gd name="T144" fmla="*/ 144 h 144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29" h="144">
                      <a:moveTo>
                        <a:pt x="211" y="86"/>
                      </a:moveTo>
                      <a:lnTo>
                        <a:pt x="207" y="80"/>
                      </a:lnTo>
                      <a:lnTo>
                        <a:pt x="203" y="74"/>
                      </a:lnTo>
                      <a:lnTo>
                        <a:pt x="199" y="69"/>
                      </a:lnTo>
                      <a:lnTo>
                        <a:pt x="197" y="63"/>
                      </a:lnTo>
                      <a:lnTo>
                        <a:pt x="194" y="57"/>
                      </a:lnTo>
                      <a:lnTo>
                        <a:pt x="192" y="51"/>
                      </a:lnTo>
                      <a:lnTo>
                        <a:pt x="188" y="44"/>
                      </a:lnTo>
                      <a:lnTo>
                        <a:pt x="184" y="38"/>
                      </a:lnTo>
                      <a:lnTo>
                        <a:pt x="178" y="31"/>
                      </a:lnTo>
                      <a:lnTo>
                        <a:pt x="174" y="25"/>
                      </a:lnTo>
                      <a:lnTo>
                        <a:pt x="171" y="19"/>
                      </a:lnTo>
                      <a:lnTo>
                        <a:pt x="165" y="13"/>
                      </a:lnTo>
                      <a:lnTo>
                        <a:pt x="163" y="8"/>
                      </a:lnTo>
                      <a:lnTo>
                        <a:pt x="157" y="4"/>
                      </a:lnTo>
                      <a:lnTo>
                        <a:pt x="151" y="0"/>
                      </a:lnTo>
                      <a:lnTo>
                        <a:pt x="146" y="0"/>
                      </a:lnTo>
                      <a:lnTo>
                        <a:pt x="140" y="0"/>
                      </a:lnTo>
                      <a:lnTo>
                        <a:pt x="134" y="0"/>
                      </a:lnTo>
                      <a:lnTo>
                        <a:pt x="128" y="0"/>
                      </a:lnTo>
                      <a:lnTo>
                        <a:pt x="123" y="0"/>
                      </a:lnTo>
                      <a:lnTo>
                        <a:pt x="115" y="4"/>
                      </a:lnTo>
                      <a:lnTo>
                        <a:pt x="109" y="8"/>
                      </a:lnTo>
                      <a:lnTo>
                        <a:pt x="103" y="10"/>
                      </a:lnTo>
                      <a:lnTo>
                        <a:pt x="98" y="15"/>
                      </a:lnTo>
                      <a:lnTo>
                        <a:pt x="86" y="25"/>
                      </a:lnTo>
                      <a:lnTo>
                        <a:pt x="80" y="29"/>
                      </a:lnTo>
                      <a:lnTo>
                        <a:pt x="73" y="34"/>
                      </a:lnTo>
                      <a:lnTo>
                        <a:pt x="69" y="40"/>
                      </a:lnTo>
                      <a:lnTo>
                        <a:pt x="63" y="44"/>
                      </a:lnTo>
                      <a:lnTo>
                        <a:pt x="57" y="50"/>
                      </a:lnTo>
                      <a:lnTo>
                        <a:pt x="54" y="55"/>
                      </a:lnTo>
                      <a:lnTo>
                        <a:pt x="48" y="61"/>
                      </a:lnTo>
                      <a:lnTo>
                        <a:pt x="42" y="67"/>
                      </a:lnTo>
                      <a:lnTo>
                        <a:pt x="36" y="72"/>
                      </a:lnTo>
                      <a:lnTo>
                        <a:pt x="34" y="78"/>
                      </a:lnTo>
                      <a:lnTo>
                        <a:pt x="29" y="84"/>
                      </a:lnTo>
                      <a:lnTo>
                        <a:pt x="25" y="90"/>
                      </a:lnTo>
                      <a:lnTo>
                        <a:pt x="23" y="95"/>
                      </a:lnTo>
                      <a:lnTo>
                        <a:pt x="17" y="101"/>
                      </a:lnTo>
                      <a:lnTo>
                        <a:pt x="15" y="109"/>
                      </a:lnTo>
                      <a:lnTo>
                        <a:pt x="11" y="114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4" y="132"/>
                      </a:lnTo>
                      <a:lnTo>
                        <a:pt x="2" y="137"/>
                      </a:lnTo>
                      <a:lnTo>
                        <a:pt x="0" y="143"/>
                      </a:lnTo>
                      <a:lnTo>
                        <a:pt x="6" y="141"/>
                      </a:lnTo>
                      <a:lnTo>
                        <a:pt x="10" y="135"/>
                      </a:lnTo>
                      <a:lnTo>
                        <a:pt x="15" y="132"/>
                      </a:lnTo>
                      <a:lnTo>
                        <a:pt x="21" y="128"/>
                      </a:lnTo>
                      <a:lnTo>
                        <a:pt x="27" y="124"/>
                      </a:lnTo>
                      <a:lnTo>
                        <a:pt x="33" y="122"/>
                      </a:lnTo>
                      <a:lnTo>
                        <a:pt x="38" y="118"/>
                      </a:lnTo>
                      <a:lnTo>
                        <a:pt x="42" y="112"/>
                      </a:lnTo>
                      <a:lnTo>
                        <a:pt x="46" y="107"/>
                      </a:lnTo>
                      <a:lnTo>
                        <a:pt x="52" y="103"/>
                      </a:lnTo>
                      <a:lnTo>
                        <a:pt x="57" y="95"/>
                      </a:lnTo>
                      <a:lnTo>
                        <a:pt x="63" y="90"/>
                      </a:lnTo>
                      <a:lnTo>
                        <a:pt x="69" y="84"/>
                      </a:lnTo>
                      <a:lnTo>
                        <a:pt x="75" y="80"/>
                      </a:lnTo>
                      <a:lnTo>
                        <a:pt x="79" y="74"/>
                      </a:lnTo>
                      <a:lnTo>
                        <a:pt x="84" y="71"/>
                      </a:lnTo>
                      <a:lnTo>
                        <a:pt x="90" y="67"/>
                      </a:lnTo>
                      <a:lnTo>
                        <a:pt x="98" y="61"/>
                      </a:lnTo>
                      <a:lnTo>
                        <a:pt x="105" y="53"/>
                      </a:lnTo>
                      <a:lnTo>
                        <a:pt x="111" y="50"/>
                      </a:lnTo>
                      <a:lnTo>
                        <a:pt x="119" y="46"/>
                      </a:lnTo>
                      <a:lnTo>
                        <a:pt x="125" y="42"/>
                      </a:lnTo>
                      <a:lnTo>
                        <a:pt x="132" y="36"/>
                      </a:lnTo>
                      <a:lnTo>
                        <a:pt x="138" y="32"/>
                      </a:lnTo>
                      <a:lnTo>
                        <a:pt x="144" y="31"/>
                      </a:lnTo>
                      <a:lnTo>
                        <a:pt x="149" y="29"/>
                      </a:lnTo>
                      <a:lnTo>
                        <a:pt x="155" y="32"/>
                      </a:lnTo>
                      <a:lnTo>
                        <a:pt x="159" y="40"/>
                      </a:lnTo>
                      <a:lnTo>
                        <a:pt x="165" y="44"/>
                      </a:lnTo>
                      <a:lnTo>
                        <a:pt x="167" y="50"/>
                      </a:lnTo>
                      <a:lnTo>
                        <a:pt x="171" y="55"/>
                      </a:lnTo>
                      <a:lnTo>
                        <a:pt x="174" y="61"/>
                      </a:lnTo>
                      <a:lnTo>
                        <a:pt x="178" y="67"/>
                      </a:lnTo>
                      <a:lnTo>
                        <a:pt x="182" y="72"/>
                      </a:lnTo>
                      <a:lnTo>
                        <a:pt x="188" y="78"/>
                      </a:lnTo>
                      <a:lnTo>
                        <a:pt x="192" y="84"/>
                      </a:lnTo>
                      <a:lnTo>
                        <a:pt x="195" y="90"/>
                      </a:lnTo>
                      <a:lnTo>
                        <a:pt x="199" y="95"/>
                      </a:lnTo>
                      <a:lnTo>
                        <a:pt x="203" y="101"/>
                      </a:lnTo>
                      <a:lnTo>
                        <a:pt x="207" y="107"/>
                      </a:lnTo>
                      <a:lnTo>
                        <a:pt x="211" y="112"/>
                      </a:lnTo>
                      <a:lnTo>
                        <a:pt x="215" y="118"/>
                      </a:lnTo>
                      <a:lnTo>
                        <a:pt x="218" y="124"/>
                      </a:lnTo>
                      <a:lnTo>
                        <a:pt x="220" y="130"/>
                      </a:lnTo>
                      <a:lnTo>
                        <a:pt x="224" y="135"/>
                      </a:lnTo>
                      <a:lnTo>
                        <a:pt x="228" y="141"/>
                      </a:lnTo>
                      <a:lnTo>
                        <a:pt x="222" y="8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77" name="Freeform 171"/>
                <p:cNvSpPr>
                  <a:spLocks/>
                </p:cNvSpPr>
                <p:nvPr/>
              </p:nvSpPr>
              <p:spPr bwMode="auto">
                <a:xfrm>
                  <a:off x="2033" y="1305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78" name="Freeform 172"/>
                <p:cNvSpPr>
                  <a:spLocks/>
                </p:cNvSpPr>
                <p:nvPr/>
              </p:nvSpPr>
              <p:spPr bwMode="auto">
                <a:xfrm>
                  <a:off x="2240" y="1109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79" name="Freeform 173"/>
                <p:cNvSpPr>
                  <a:spLocks/>
                </p:cNvSpPr>
                <p:nvPr/>
              </p:nvSpPr>
              <p:spPr bwMode="auto">
                <a:xfrm>
                  <a:off x="2077" y="1156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80" name="Freeform 174"/>
                <p:cNvSpPr>
                  <a:spLocks/>
                </p:cNvSpPr>
                <p:nvPr/>
              </p:nvSpPr>
              <p:spPr bwMode="auto">
                <a:xfrm>
                  <a:off x="2217" y="1072"/>
                  <a:ext cx="55" cy="776"/>
                </a:xfrm>
                <a:custGeom>
                  <a:avLst/>
                  <a:gdLst>
                    <a:gd name="T0" fmla="*/ 19 w 55"/>
                    <a:gd name="T1" fmla="*/ 734 h 776"/>
                    <a:gd name="T2" fmla="*/ 19 w 55"/>
                    <a:gd name="T3" fmla="*/ 709 h 776"/>
                    <a:gd name="T4" fmla="*/ 17 w 55"/>
                    <a:gd name="T5" fmla="*/ 675 h 776"/>
                    <a:gd name="T6" fmla="*/ 15 w 55"/>
                    <a:gd name="T7" fmla="*/ 650 h 776"/>
                    <a:gd name="T8" fmla="*/ 15 w 55"/>
                    <a:gd name="T9" fmla="*/ 620 h 776"/>
                    <a:gd name="T10" fmla="*/ 15 w 55"/>
                    <a:gd name="T11" fmla="*/ 583 h 776"/>
                    <a:gd name="T12" fmla="*/ 15 w 55"/>
                    <a:gd name="T13" fmla="*/ 554 h 776"/>
                    <a:gd name="T14" fmla="*/ 15 w 55"/>
                    <a:gd name="T15" fmla="*/ 530 h 776"/>
                    <a:gd name="T16" fmla="*/ 14 w 55"/>
                    <a:gd name="T17" fmla="*/ 496 h 776"/>
                    <a:gd name="T18" fmla="*/ 12 w 55"/>
                    <a:gd name="T19" fmla="*/ 471 h 776"/>
                    <a:gd name="T20" fmla="*/ 8 w 55"/>
                    <a:gd name="T21" fmla="*/ 441 h 776"/>
                    <a:gd name="T22" fmla="*/ 2 w 55"/>
                    <a:gd name="T23" fmla="*/ 410 h 776"/>
                    <a:gd name="T24" fmla="*/ 0 w 55"/>
                    <a:gd name="T25" fmla="*/ 380 h 776"/>
                    <a:gd name="T26" fmla="*/ 0 w 55"/>
                    <a:gd name="T27" fmla="*/ 354 h 776"/>
                    <a:gd name="T28" fmla="*/ 0 w 55"/>
                    <a:gd name="T29" fmla="*/ 328 h 776"/>
                    <a:gd name="T30" fmla="*/ 0 w 55"/>
                    <a:gd name="T31" fmla="*/ 299 h 776"/>
                    <a:gd name="T32" fmla="*/ 4 w 55"/>
                    <a:gd name="T33" fmla="*/ 269 h 776"/>
                    <a:gd name="T34" fmla="*/ 10 w 55"/>
                    <a:gd name="T35" fmla="*/ 238 h 776"/>
                    <a:gd name="T36" fmla="*/ 12 w 55"/>
                    <a:gd name="T37" fmla="*/ 210 h 776"/>
                    <a:gd name="T38" fmla="*/ 12 w 55"/>
                    <a:gd name="T39" fmla="*/ 188 h 776"/>
                    <a:gd name="T40" fmla="*/ 12 w 55"/>
                    <a:gd name="T41" fmla="*/ 164 h 776"/>
                    <a:gd name="T42" fmla="*/ 12 w 55"/>
                    <a:gd name="T43" fmla="*/ 137 h 776"/>
                    <a:gd name="T44" fmla="*/ 12 w 55"/>
                    <a:gd name="T45" fmla="*/ 107 h 776"/>
                    <a:gd name="T46" fmla="*/ 12 w 55"/>
                    <a:gd name="T47" fmla="*/ 81 h 776"/>
                    <a:gd name="T48" fmla="*/ 12 w 55"/>
                    <a:gd name="T49" fmla="*/ 59 h 776"/>
                    <a:gd name="T50" fmla="*/ 10 w 55"/>
                    <a:gd name="T51" fmla="*/ 33 h 776"/>
                    <a:gd name="T52" fmla="*/ 10 w 55"/>
                    <a:gd name="T53" fmla="*/ 11 h 776"/>
                    <a:gd name="T54" fmla="*/ 25 w 55"/>
                    <a:gd name="T55" fmla="*/ 6 h 776"/>
                    <a:gd name="T56" fmla="*/ 27 w 55"/>
                    <a:gd name="T57" fmla="*/ 28 h 776"/>
                    <a:gd name="T58" fmla="*/ 27 w 55"/>
                    <a:gd name="T59" fmla="*/ 50 h 776"/>
                    <a:gd name="T60" fmla="*/ 27 w 55"/>
                    <a:gd name="T61" fmla="*/ 79 h 776"/>
                    <a:gd name="T62" fmla="*/ 27 w 55"/>
                    <a:gd name="T63" fmla="*/ 105 h 776"/>
                    <a:gd name="T64" fmla="*/ 27 w 55"/>
                    <a:gd name="T65" fmla="*/ 135 h 776"/>
                    <a:gd name="T66" fmla="*/ 27 w 55"/>
                    <a:gd name="T67" fmla="*/ 161 h 776"/>
                    <a:gd name="T68" fmla="*/ 27 w 55"/>
                    <a:gd name="T69" fmla="*/ 185 h 776"/>
                    <a:gd name="T70" fmla="*/ 27 w 55"/>
                    <a:gd name="T71" fmla="*/ 209 h 776"/>
                    <a:gd name="T72" fmla="*/ 27 w 55"/>
                    <a:gd name="T73" fmla="*/ 236 h 776"/>
                    <a:gd name="T74" fmla="*/ 27 w 55"/>
                    <a:gd name="T75" fmla="*/ 262 h 776"/>
                    <a:gd name="T76" fmla="*/ 27 w 55"/>
                    <a:gd name="T77" fmla="*/ 284 h 776"/>
                    <a:gd name="T78" fmla="*/ 27 w 55"/>
                    <a:gd name="T79" fmla="*/ 310 h 776"/>
                    <a:gd name="T80" fmla="*/ 27 w 55"/>
                    <a:gd name="T81" fmla="*/ 338 h 776"/>
                    <a:gd name="T82" fmla="*/ 27 w 55"/>
                    <a:gd name="T83" fmla="*/ 364 h 776"/>
                    <a:gd name="T84" fmla="*/ 27 w 55"/>
                    <a:gd name="T85" fmla="*/ 391 h 776"/>
                    <a:gd name="T86" fmla="*/ 27 w 55"/>
                    <a:gd name="T87" fmla="*/ 419 h 776"/>
                    <a:gd name="T88" fmla="*/ 27 w 55"/>
                    <a:gd name="T89" fmla="*/ 448 h 776"/>
                    <a:gd name="T90" fmla="*/ 29 w 55"/>
                    <a:gd name="T91" fmla="*/ 474 h 776"/>
                    <a:gd name="T92" fmla="*/ 31 w 55"/>
                    <a:gd name="T93" fmla="*/ 496 h 776"/>
                    <a:gd name="T94" fmla="*/ 37 w 55"/>
                    <a:gd name="T95" fmla="*/ 520 h 776"/>
                    <a:gd name="T96" fmla="*/ 39 w 55"/>
                    <a:gd name="T97" fmla="*/ 543 h 776"/>
                    <a:gd name="T98" fmla="*/ 41 w 55"/>
                    <a:gd name="T99" fmla="*/ 566 h 776"/>
                    <a:gd name="T100" fmla="*/ 42 w 55"/>
                    <a:gd name="T101" fmla="*/ 594 h 776"/>
                    <a:gd name="T102" fmla="*/ 44 w 55"/>
                    <a:gd name="T103" fmla="*/ 618 h 776"/>
                    <a:gd name="T104" fmla="*/ 50 w 55"/>
                    <a:gd name="T105" fmla="*/ 650 h 776"/>
                    <a:gd name="T106" fmla="*/ 52 w 55"/>
                    <a:gd name="T107" fmla="*/ 672 h 776"/>
                    <a:gd name="T108" fmla="*/ 54 w 55"/>
                    <a:gd name="T109" fmla="*/ 699 h 776"/>
                    <a:gd name="T110" fmla="*/ 54 w 55"/>
                    <a:gd name="T111" fmla="*/ 727 h 776"/>
                    <a:gd name="T112" fmla="*/ 54 w 55"/>
                    <a:gd name="T113" fmla="*/ 751 h 776"/>
                    <a:gd name="T114" fmla="*/ 48 w 55"/>
                    <a:gd name="T115" fmla="*/ 771 h 776"/>
                    <a:gd name="T116" fmla="*/ 25 w 55"/>
                    <a:gd name="T117" fmla="*/ 775 h 776"/>
                    <a:gd name="T118" fmla="*/ 15 w 55"/>
                    <a:gd name="T119" fmla="*/ 758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81" name="Freeform 175"/>
                <p:cNvSpPr>
                  <a:spLocks/>
                </p:cNvSpPr>
                <p:nvPr/>
              </p:nvSpPr>
              <p:spPr bwMode="auto">
                <a:xfrm>
                  <a:off x="2242" y="1338"/>
                  <a:ext cx="68" cy="127"/>
                </a:xfrm>
                <a:custGeom>
                  <a:avLst/>
                  <a:gdLst>
                    <a:gd name="T0" fmla="*/ 4 w 68"/>
                    <a:gd name="T1" fmla="*/ 126 h 127"/>
                    <a:gd name="T2" fmla="*/ 1 w 68"/>
                    <a:gd name="T3" fmla="*/ 119 h 127"/>
                    <a:gd name="T4" fmla="*/ 0 w 68"/>
                    <a:gd name="T5" fmla="*/ 111 h 127"/>
                    <a:gd name="T6" fmla="*/ 0 w 68"/>
                    <a:gd name="T7" fmla="*/ 104 h 127"/>
                    <a:gd name="T8" fmla="*/ 0 w 68"/>
                    <a:gd name="T9" fmla="*/ 96 h 127"/>
                    <a:gd name="T10" fmla="*/ 0 w 68"/>
                    <a:gd name="T11" fmla="*/ 89 h 127"/>
                    <a:gd name="T12" fmla="*/ 0 w 68"/>
                    <a:gd name="T13" fmla="*/ 82 h 127"/>
                    <a:gd name="T14" fmla="*/ 3 w 68"/>
                    <a:gd name="T15" fmla="*/ 74 h 127"/>
                    <a:gd name="T16" fmla="*/ 5 w 68"/>
                    <a:gd name="T17" fmla="*/ 67 h 127"/>
                    <a:gd name="T18" fmla="*/ 9 w 68"/>
                    <a:gd name="T19" fmla="*/ 62 h 127"/>
                    <a:gd name="T20" fmla="*/ 12 w 68"/>
                    <a:gd name="T21" fmla="*/ 54 h 127"/>
                    <a:gd name="T22" fmla="*/ 15 w 68"/>
                    <a:gd name="T23" fmla="*/ 49 h 127"/>
                    <a:gd name="T24" fmla="*/ 18 w 68"/>
                    <a:gd name="T25" fmla="*/ 42 h 127"/>
                    <a:gd name="T26" fmla="*/ 22 w 68"/>
                    <a:gd name="T27" fmla="*/ 37 h 127"/>
                    <a:gd name="T28" fmla="*/ 24 w 68"/>
                    <a:gd name="T29" fmla="*/ 30 h 127"/>
                    <a:gd name="T30" fmla="*/ 28 w 68"/>
                    <a:gd name="T31" fmla="*/ 27 h 127"/>
                    <a:gd name="T32" fmla="*/ 32 w 68"/>
                    <a:gd name="T33" fmla="*/ 22 h 127"/>
                    <a:gd name="T34" fmla="*/ 36 w 68"/>
                    <a:gd name="T35" fmla="*/ 17 h 127"/>
                    <a:gd name="T36" fmla="*/ 40 w 68"/>
                    <a:gd name="T37" fmla="*/ 15 h 127"/>
                    <a:gd name="T38" fmla="*/ 44 w 68"/>
                    <a:gd name="T39" fmla="*/ 10 h 127"/>
                    <a:gd name="T40" fmla="*/ 48 w 68"/>
                    <a:gd name="T41" fmla="*/ 7 h 127"/>
                    <a:gd name="T42" fmla="*/ 52 w 68"/>
                    <a:gd name="T43" fmla="*/ 2 h 127"/>
                    <a:gd name="T44" fmla="*/ 55 w 68"/>
                    <a:gd name="T45" fmla="*/ 2 h 127"/>
                    <a:gd name="T46" fmla="*/ 59 w 68"/>
                    <a:gd name="T47" fmla="*/ 0 h 127"/>
                    <a:gd name="T48" fmla="*/ 63 w 68"/>
                    <a:gd name="T49" fmla="*/ 0 h 127"/>
                    <a:gd name="T50" fmla="*/ 67 w 68"/>
                    <a:gd name="T51" fmla="*/ 0 h 127"/>
                    <a:gd name="T52" fmla="*/ 63 w 68"/>
                    <a:gd name="T53" fmla="*/ 2 h 127"/>
                    <a:gd name="T54" fmla="*/ 67 w 68"/>
                    <a:gd name="T55" fmla="*/ 7 h 127"/>
                    <a:gd name="T56" fmla="*/ 67 w 68"/>
                    <a:gd name="T57" fmla="*/ 15 h 127"/>
                    <a:gd name="T58" fmla="*/ 66 w 68"/>
                    <a:gd name="T59" fmla="*/ 22 h 127"/>
                    <a:gd name="T60" fmla="*/ 63 w 68"/>
                    <a:gd name="T61" fmla="*/ 30 h 127"/>
                    <a:gd name="T62" fmla="*/ 62 w 68"/>
                    <a:gd name="T63" fmla="*/ 37 h 127"/>
                    <a:gd name="T64" fmla="*/ 61 w 68"/>
                    <a:gd name="T65" fmla="*/ 44 h 127"/>
                    <a:gd name="T66" fmla="*/ 58 w 68"/>
                    <a:gd name="T67" fmla="*/ 52 h 127"/>
                    <a:gd name="T68" fmla="*/ 54 w 68"/>
                    <a:gd name="T69" fmla="*/ 57 h 127"/>
                    <a:gd name="T70" fmla="*/ 52 w 68"/>
                    <a:gd name="T71" fmla="*/ 64 h 127"/>
                    <a:gd name="T72" fmla="*/ 48 w 68"/>
                    <a:gd name="T73" fmla="*/ 69 h 127"/>
                    <a:gd name="T74" fmla="*/ 44 w 68"/>
                    <a:gd name="T75" fmla="*/ 77 h 127"/>
                    <a:gd name="T76" fmla="*/ 40 w 68"/>
                    <a:gd name="T77" fmla="*/ 82 h 127"/>
                    <a:gd name="T78" fmla="*/ 36 w 68"/>
                    <a:gd name="T79" fmla="*/ 86 h 127"/>
                    <a:gd name="T80" fmla="*/ 34 w 68"/>
                    <a:gd name="T81" fmla="*/ 94 h 127"/>
                    <a:gd name="T82" fmla="*/ 30 w 68"/>
                    <a:gd name="T83" fmla="*/ 96 h 127"/>
                    <a:gd name="T84" fmla="*/ 27 w 68"/>
                    <a:gd name="T85" fmla="*/ 104 h 127"/>
                    <a:gd name="T86" fmla="*/ 23 w 68"/>
                    <a:gd name="T87" fmla="*/ 106 h 127"/>
                    <a:gd name="T88" fmla="*/ 19 w 68"/>
                    <a:gd name="T89" fmla="*/ 114 h 127"/>
                    <a:gd name="T90" fmla="*/ 17 w 68"/>
                    <a:gd name="T91" fmla="*/ 121 h 127"/>
                    <a:gd name="T92" fmla="*/ 13 w 68"/>
                    <a:gd name="T93" fmla="*/ 121 h 127"/>
                    <a:gd name="T94" fmla="*/ 9 w 68"/>
                    <a:gd name="T95" fmla="*/ 126 h 127"/>
                    <a:gd name="T96" fmla="*/ 5 w 68"/>
                    <a:gd name="T97" fmla="*/ 126 h 127"/>
                    <a:gd name="T98" fmla="*/ 1 w 68"/>
                    <a:gd name="T99" fmla="*/ 126 h 127"/>
                    <a:gd name="T100" fmla="*/ 1 w 68"/>
                    <a:gd name="T101" fmla="*/ 119 h 127"/>
                    <a:gd name="T102" fmla="*/ 1 w 68"/>
                    <a:gd name="T103" fmla="*/ 111 h 127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7"/>
                    <a:gd name="T158" fmla="*/ 68 w 68"/>
                    <a:gd name="T159" fmla="*/ 127 h 127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7">
                      <a:moveTo>
                        <a:pt x="4" y="126"/>
                      </a:moveTo>
                      <a:lnTo>
                        <a:pt x="1" y="119"/>
                      </a:lnTo>
                      <a:lnTo>
                        <a:pt x="0" y="111"/>
                      </a:lnTo>
                      <a:lnTo>
                        <a:pt x="0" y="104"/>
                      </a:lnTo>
                      <a:lnTo>
                        <a:pt x="0" y="96"/>
                      </a:lnTo>
                      <a:lnTo>
                        <a:pt x="0" y="89"/>
                      </a:lnTo>
                      <a:lnTo>
                        <a:pt x="0" y="82"/>
                      </a:lnTo>
                      <a:lnTo>
                        <a:pt x="3" y="74"/>
                      </a:lnTo>
                      <a:lnTo>
                        <a:pt x="5" y="67"/>
                      </a:lnTo>
                      <a:lnTo>
                        <a:pt x="9" y="62"/>
                      </a:lnTo>
                      <a:lnTo>
                        <a:pt x="12" y="54"/>
                      </a:lnTo>
                      <a:lnTo>
                        <a:pt x="15" y="49"/>
                      </a:lnTo>
                      <a:lnTo>
                        <a:pt x="18" y="42"/>
                      </a:lnTo>
                      <a:lnTo>
                        <a:pt x="22" y="37"/>
                      </a:lnTo>
                      <a:lnTo>
                        <a:pt x="24" y="30"/>
                      </a:lnTo>
                      <a:lnTo>
                        <a:pt x="28" y="27"/>
                      </a:lnTo>
                      <a:lnTo>
                        <a:pt x="32" y="22"/>
                      </a:lnTo>
                      <a:lnTo>
                        <a:pt x="36" y="17"/>
                      </a:lnTo>
                      <a:lnTo>
                        <a:pt x="40" y="15"/>
                      </a:lnTo>
                      <a:lnTo>
                        <a:pt x="44" y="10"/>
                      </a:lnTo>
                      <a:lnTo>
                        <a:pt x="48" y="7"/>
                      </a:lnTo>
                      <a:lnTo>
                        <a:pt x="52" y="2"/>
                      </a:lnTo>
                      <a:lnTo>
                        <a:pt x="55" y="2"/>
                      </a:lnTo>
                      <a:lnTo>
                        <a:pt x="59" y="0"/>
                      </a:lnTo>
                      <a:lnTo>
                        <a:pt x="63" y="0"/>
                      </a:lnTo>
                      <a:lnTo>
                        <a:pt x="67" y="0"/>
                      </a:lnTo>
                      <a:lnTo>
                        <a:pt x="63" y="2"/>
                      </a:lnTo>
                      <a:lnTo>
                        <a:pt x="67" y="7"/>
                      </a:lnTo>
                      <a:lnTo>
                        <a:pt x="67" y="15"/>
                      </a:lnTo>
                      <a:lnTo>
                        <a:pt x="66" y="22"/>
                      </a:lnTo>
                      <a:lnTo>
                        <a:pt x="63" y="30"/>
                      </a:lnTo>
                      <a:lnTo>
                        <a:pt x="62" y="37"/>
                      </a:lnTo>
                      <a:lnTo>
                        <a:pt x="61" y="44"/>
                      </a:lnTo>
                      <a:lnTo>
                        <a:pt x="58" y="52"/>
                      </a:lnTo>
                      <a:lnTo>
                        <a:pt x="54" y="57"/>
                      </a:lnTo>
                      <a:lnTo>
                        <a:pt x="52" y="64"/>
                      </a:lnTo>
                      <a:lnTo>
                        <a:pt x="48" y="69"/>
                      </a:lnTo>
                      <a:lnTo>
                        <a:pt x="44" y="77"/>
                      </a:lnTo>
                      <a:lnTo>
                        <a:pt x="40" y="82"/>
                      </a:lnTo>
                      <a:lnTo>
                        <a:pt x="36" y="86"/>
                      </a:lnTo>
                      <a:lnTo>
                        <a:pt x="34" y="94"/>
                      </a:lnTo>
                      <a:lnTo>
                        <a:pt x="30" y="96"/>
                      </a:lnTo>
                      <a:lnTo>
                        <a:pt x="27" y="104"/>
                      </a:lnTo>
                      <a:lnTo>
                        <a:pt x="23" y="106"/>
                      </a:lnTo>
                      <a:lnTo>
                        <a:pt x="19" y="114"/>
                      </a:lnTo>
                      <a:lnTo>
                        <a:pt x="17" y="121"/>
                      </a:lnTo>
                      <a:lnTo>
                        <a:pt x="13" y="121"/>
                      </a:lnTo>
                      <a:lnTo>
                        <a:pt x="9" y="126"/>
                      </a:lnTo>
                      <a:lnTo>
                        <a:pt x="5" y="126"/>
                      </a:lnTo>
                      <a:lnTo>
                        <a:pt x="1" y="126"/>
                      </a:lnTo>
                      <a:lnTo>
                        <a:pt x="1" y="119"/>
                      </a:lnTo>
                      <a:lnTo>
                        <a:pt x="1" y="111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82" name="Freeform 176"/>
                <p:cNvSpPr>
                  <a:spLocks/>
                </p:cNvSpPr>
                <p:nvPr/>
              </p:nvSpPr>
              <p:spPr bwMode="auto">
                <a:xfrm>
                  <a:off x="2182" y="1449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983" name="Group 177"/>
                <p:cNvGrpSpPr>
                  <a:grpSpLocks/>
                </p:cNvGrpSpPr>
                <p:nvPr/>
              </p:nvGrpSpPr>
              <p:grpSpPr bwMode="auto">
                <a:xfrm>
                  <a:off x="2188" y="963"/>
                  <a:ext cx="97" cy="111"/>
                  <a:chOff x="3654" y="1129"/>
                  <a:chExt cx="97" cy="111"/>
                </a:xfrm>
              </p:grpSpPr>
              <p:sp>
                <p:nvSpPr>
                  <p:cNvPr id="17153" name="Freeform 178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54" name="Freeform 179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55" name="Freeform 180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56" name="Freeform 181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57" name="Freeform 182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58" name="Freeform 183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59" name="Line 184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7160" name="Freeform 185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61" name="Freeform 186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6984" name="Freeform 187"/>
                <p:cNvSpPr>
                  <a:spLocks/>
                </p:cNvSpPr>
                <p:nvPr/>
              </p:nvSpPr>
              <p:spPr bwMode="auto">
                <a:xfrm>
                  <a:off x="2162" y="1267"/>
                  <a:ext cx="68" cy="126"/>
                </a:xfrm>
                <a:custGeom>
                  <a:avLst/>
                  <a:gdLst>
                    <a:gd name="T0" fmla="*/ 63 w 68"/>
                    <a:gd name="T1" fmla="*/ 125 h 126"/>
                    <a:gd name="T2" fmla="*/ 66 w 68"/>
                    <a:gd name="T3" fmla="*/ 118 h 126"/>
                    <a:gd name="T4" fmla="*/ 67 w 68"/>
                    <a:gd name="T5" fmla="*/ 110 h 126"/>
                    <a:gd name="T6" fmla="*/ 67 w 68"/>
                    <a:gd name="T7" fmla="*/ 103 h 126"/>
                    <a:gd name="T8" fmla="*/ 67 w 68"/>
                    <a:gd name="T9" fmla="*/ 96 h 126"/>
                    <a:gd name="T10" fmla="*/ 67 w 68"/>
                    <a:gd name="T11" fmla="*/ 88 h 126"/>
                    <a:gd name="T12" fmla="*/ 67 w 68"/>
                    <a:gd name="T13" fmla="*/ 81 h 126"/>
                    <a:gd name="T14" fmla="*/ 64 w 68"/>
                    <a:gd name="T15" fmla="*/ 74 h 126"/>
                    <a:gd name="T16" fmla="*/ 62 w 68"/>
                    <a:gd name="T17" fmla="*/ 66 h 126"/>
                    <a:gd name="T18" fmla="*/ 58 w 68"/>
                    <a:gd name="T19" fmla="*/ 61 h 126"/>
                    <a:gd name="T20" fmla="*/ 55 w 68"/>
                    <a:gd name="T21" fmla="*/ 54 h 126"/>
                    <a:gd name="T22" fmla="*/ 52 w 68"/>
                    <a:gd name="T23" fmla="*/ 49 h 126"/>
                    <a:gd name="T24" fmla="*/ 49 w 68"/>
                    <a:gd name="T25" fmla="*/ 42 h 126"/>
                    <a:gd name="T26" fmla="*/ 45 w 68"/>
                    <a:gd name="T27" fmla="*/ 37 h 126"/>
                    <a:gd name="T28" fmla="*/ 43 w 68"/>
                    <a:gd name="T29" fmla="*/ 29 h 126"/>
                    <a:gd name="T30" fmla="*/ 39 w 68"/>
                    <a:gd name="T31" fmla="*/ 27 h 126"/>
                    <a:gd name="T32" fmla="*/ 35 w 68"/>
                    <a:gd name="T33" fmla="*/ 22 h 126"/>
                    <a:gd name="T34" fmla="*/ 31 w 68"/>
                    <a:gd name="T35" fmla="*/ 17 h 126"/>
                    <a:gd name="T36" fmla="*/ 27 w 68"/>
                    <a:gd name="T37" fmla="*/ 15 h 126"/>
                    <a:gd name="T38" fmla="*/ 23 w 68"/>
                    <a:gd name="T39" fmla="*/ 10 h 126"/>
                    <a:gd name="T40" fmla="*/ 19 w 68"/>
                    <a:gd name="T41" fmla="*/ 7 h 126"/>
                    <a:gd name="T42" fmla="*/ 15 w 68"/>
                    <a:gd name="T43" fmla="*/ 2 h 126"/>
                    <a:gd name="T44" fmla="*/ 12 w 68"/>
                    <a:gd name="T45" fmla="*/ 2 h 126"/>
                    <a:gd name="T46" fmla="*/ 8 w 68"/>
                    <a:gd name="T47" fmla="*/ 0 h 126"/>
                    <a:gd name="T48" fmla="*/ 4 w 68"/>
                    <a:gd name="T49" fmla="*/ 0 h 126"/>
                    <a:gd name="T50" fmla="*/ 0 w 68"/>
                    <a:gd name="T51" fmla="*/ 0 h 126"/>
                    <a:gd name="T52" fmla="*/ 4 w 68"/>
                    <a:gd name="T53" fmla="*/ 2 h 126"/>
                    <a:gd name="T54" fmla="*/ 0 w 68"/>
                    <a:gd name="T55" fmla="*/ 7 h 126"/>
                    <a:gd name="T56" fmla="*/ 0 w 68"/>
                    <a:gd name="T57" fmla="*/ 15 h 126"/>
                    <a:gd name="T58" fmla="*/ 1 w 68"/>
                    <a:gd name="T59" fmla="*/ 22 h 126"/>
                    <a:gd name="T60" fmla="*/ 4 w 68"/>
                    <a:gd name="T61" fmla="*/ 29 h 126"/>
                    <a:gd name="T62" fmla="*/ 5 w 68"/>
                    <a:gd name="T63" fmla="*/ 37 h 126"/>
                    <a:gd name="T64" fmla="*/ 6 w 68"/>
                    <a:gd name="T65" fmla="*/ 44 h 126"/>
                    <a:gd name="T66" fmla="*/ 9 w 68"/>
                    <a:gd name="T67" fmla="*/ 51 h 126"/>
                    <a:gd name="T68" fmla="*/ 13 w 68"/>
                    <a:gd name="T69" fmla="*/ 56 h 126"/>
                    <a:gd name="T70" fmla="*/ 15 w 68"/>
                    <a:gd name="T71" fmla="*/ 64 h 126"/>
                    <a:gd name="T72" fmla="*/ 19 w 68"/>
                    <a:gd name="T73" fmla="*/ 69 h 126"/>
                    <a:gd name="T74" fmla="*/ 23 w 68"/>
                    <a:gd name="T75" fmla="*/ 76 h 126"/>
                    <a:gd name="T76" fmla="*/ 27 w 68"/>
                    <a:gd name="T77" fmla="*/ 81 h 126"/>
                    <a:gd name="T78" fmla="*/ 31 w 68"/>
                    <a:gd name="T79" fmla="*/ 86 h 126"/>
                    <a:gd name="T80" fmla="*/ 34 w 68"/>
                    <a:gd name="T81" fmla="*/ 93 h 126"/>
                    <a:gd name="T82" fmla="*/ 37 w 68"/>
                    <a:gd name="T83" fmla="*/ 96 h 126"/>
                    <a:gd name="T84" fmla="*/ 40 w 68"/>
                    <a:gd name="T85" fmla="*/ 103 h 126"/>
                    <a:gd name="T86" fmla="*/ 44 w 68"/>
                    <a:gd name="T87" fmla="*/ 105 h 126"/>
                    <a:gd name="T88" fmla="*/ 48 w 68"/>
                    <a:gd name="T89" fmla="*/ 113 h 126"/>
                    <a:gd name="T90" fmla="*/ 50 w 68"/>
                    <a:gd name="T91" fmla="*/ 120 h 126"/>
                    <a:gd name="T92" fmla="*/ 54 w 68"/>
                    <a:gd name="T93" fmla="*/ 120 h 126"/>
                    <a:gd name="T94" fmla="*/ 58 w 68"/>
                    <a:gd name="T95" fmla="*/ 125 h 126"/>
                    <a:gd name="T96" fmla="*/ 62 w 68"/>
                    <a:gd name="T97" fmla="*/ 125 h 126"/>
                    <a:gd name="T98" fmla="*/ 66 w 68"/>
                    <a:gd name="T99" fmla="*/ 125 h 126"/>
                    <a:gd name="T100" fmla="*/ 66 w 68"/>
                    <a:gd name="T101" fmla="*/ 118 h 126"/>
                    <a:gd name="T102" fmla="*/ 66 w 68"/>
                    <a:gd name="T103" fmla="*/ 110 h 12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6"/>
                    <a:gd name="T158" fmla="*/ 68 w 68"/>
                    <a:gd name="T159" fmla="*/ 126 h 12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6">
                      <a:moveTo>
                        <a:pt x="63" y="125"/>
                      </a:moveTo>
                      <a:lnTo>
                        <a:pt x="66" y="118"/>
                      </a:lnTo>
                      <a:lnTo>
                        <a:pt x="67" y="110"/>
                      </a:lnTo>
                      <a:lnTo>
                        <a:pt x="67" y="103"/>
                      </a:lnTo>
                      <a:lnTo>
                        <a:pt x="67" y="96"/>
                      </a:lnTo>
                      <a:lnTo>
                        <a:pt x="67" y="88"/>
                      </a:lnTo>
                      <a:lnTo>
                        <a:pt x="67" y="81"/>
                      </a:lnTo>
                      <a:lnTo>
                        <a:pt x="64" y="74"/>
                      </a:lnTo>
                      <a:lnTo>
                        <a:pt x="62" y="66"/>
                      </a:lnTo>
                      <a:lnTo>
                        <a:pt x="58" y="61"/>
                      </a:lnTo>
                      <a:lnTo>
                        <a:pt x="55" y="54"/>
                      </a:lnTo>
                      <a:lnTo>
                        <a:pt x="52" y="49"/>
                      </a:lnTo>
                      <a:lnTo>
                        <a:pt x="49" y="42"/>
                      </a:lnTo>
                      <a:lnTo>
                        <a:pt x="45" y="37"/>
                      </a:lnTo>
                      <a:lnTo>
                        <a:pt x="43" y="29"/>
                      </a:lnTo>
                      <a:lnTo>
                        <a:pt x="39" y="27"/>
                      </a:lnTo>
                      <a:lnTo>
                        <a:pt x="35" y="22"/>
                      </a:lnTo>
                      <a:lnTo>
                        <a:pt x="31" y="17"/>
                      </a:lnTo>
                      <a:lnTo>
                        <a:pt x="27" y="15"/>
                      </a:lnTo>
                      <a:lnTo>
                        <a:pt x="23" y="10"/>
                      </a:lnTo>
                      <a:lnTo>
                        <a:pt x="19" y="7"/>
                      </a:lnTo>
                      <a:lnTo>
                        <a:pt x="15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0" y="7"/>
                      </a:lnTo>
                      <a:lnTo>
                        <a:pt x="0" y="15"/>
                      </a:lnTo>
                      <a:lnTo>
                        <a:pt x="1" y="22"/>
                      </a:lnTo>
                      <a:lnTo>
                        <a:pt x="4" y="29"/>
                      </a:lnTo>
                      <a:lnTo>
                        <a:pt x="5" y="37"/>
                      </a:lnTo>
                      <a:lnTo>
                        <a:pt x="6" y="44"/>
                      </a:lnTo>
                      <a:lnTo>
                        <a:pt x="9" y="51"/>
                      </a:lnTo>
                      <a:lnTo>
                        <a:pt x="13" y="56"/>
                      </a:lnTo>
                      <a:lnTo>
                        <a:pt x="15" y="64"/>
                      </a:lnTo>
                      <a:lnTo>
                        <a:pt x="19" y="69"/>
                      </a:lnTo>
                      <a:lnTo>
                        <a:pt x="23" y="76"/>
                      </a:lnTo>
                      <a:lnTo>
                        <a:pt x="27" y="81"/>
                      </a:lnTo>
                      <a:lnTo>
                        <a:pt x="31" y="86"/>
                      </a:lnTo>
                      <a:lnTo>
                        <a:pt x="34" y="93"/>
                      </a:lnTo>
                      <a:lnTo>
                        <a:pt x="37" y="96"/>
                      </a:lnTo>
                      <a:lnTo>
                        <a:pt x="40" y="103"/>
                      </a:lnTo>
                      <a:lnTo>
                        <a:pt x="44" y="105"/>
                      </a:lnTo>
                      <a:lnTo>
                        <a:pt x="48" y="113"/>
                      </a:lnTo>
                      <a:lnTo>
                        <a:pt x="50" y="120"/>
                      </a:lnTo>
                      <a:lnTo>
                        <a:pt x="54" y="120"/>
                      </a:lnTo>
                      <a:lnTo>
                        <a:pt x="58" y="125"/>
                      </a:lnTo>
                      <a:lnTo>
                        <a:pt x="62" y="125"/>
                      </a:lnTo>
                      <a:lnTo>
                        <a:pt x="66" y="125"/>
                      </a:lnTo>
                      <a:lnTo>
                        <a:pt x="66" y="118"/>
                      </a:lnTo>
                      <a:lnTo>
                        <a:pt x="66" y="11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85" name="Freeform 188"/>
                <p:cNvSpPr>
                  <a:spLocks/>
                </p:cNvSpPr>
                <p:nvPr/>
              </p:nvSpPr>
              <p:spPr bwMode="auto">
                <a:xfrm>
                  <a:off x="2089" y="1484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86" name="Freeform 189"/>
                <p:cNvSpPr>
                  <a:spLocks/>
                </p:cNvSpPr>
                <p:nvPr/>
              </p:nvSpPr>
              <p:spPr bwMode="auto">
                <a:xfrm>
                  <a:off x="2075" y="1312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87" name="Freeform 190"/>
                <p:cNvSpPr>
                  <a:spLocks/>
                </p:cNvSpPr>
                <p:nvPr/>
              </p:nvSpPr>
              <p:spPr bwMode="auto">
                <a:xfrm>
                  <a:off x="2067" y="1484"/>
                  <a:ext cx="206" cy="131"/>
                </a:xfrm>
                <a:custGeom>
                  <a:avLst/>
                  <a:gdLst>
                    <a:gd name="T0" fmla="*/ 19 w 206"/>
                    <a:gd name="T1" fmla="*/ 73 h 131"/>
                    <a:gd name="T2" fmla="*/ 26 w 206"/>
                    <a:gd name="T3" fmla="*/ 62 h 131"/>
                    <a:gd name="T4" fmla="*/ 31 w 206"/>
                    <a:gd name="T5" fmla="*/ 52 h 131"/>
                    <a:gd name="T6" fmla="*/ 36 w 206"/>
                    <a:gd name="T7" fmla="*/ 40 h 131"/>
                    <a:gd name="T8" fmla="*/ 45 w 206"/>
                    <a:gd name="T9" fmla="*/ 28 h 131"/>
                    <a:gd name="T10" fmla="*/ 52 w 206"/>
                    <a:gd name="T11" fmla="*/ 17 h 131"/>
                    <a:gd name="T12" fmla="*/ 59 w 206"/>
                    <a:gd name="T13" fmla="*/ 7 h 131"/>
                    <a:gd name="T14" fmla="*/ 69 w 206"/>
                    <a:gd name="T15" fmla="*/ 0 h 131"/>
                    <a:gd name="T16" fmla="*/ 79 w 206"/>
                    <a:gd name="T17" fmla="*/ 0 h 131"/>
                    <a:gd name="T18" fmla="*/ 90 w 206"/>
                    <a:gd name="T19" fmla="*/ 0 h 131"/>
                    <a:gd name="T20" fmla="*/ 102 w 206"/>
                    <a:gd name="T21" fmla="*/ 3 h 131"/>
                    <a:gd name="T22" fmla="*/ 112 w 206"/>
                    <a:gd name="T23" fmla="*/ 9 h 131"/>
                    <a:gd name="T24" fmla="*/ 127 w 206"/>
                    <a:gd name="T25" fmla="*/ 23 h 131"/>
                    <a:gd name="T26" fmla="*/ 140 w 206"/>
                    <a:gd name="T27" fmla="*/ 31 h 131"/>
                    <a:gd name="T28" fmla="*/ 148 w 206"/>
                    <a:gd name="T29" fmla="*/ 40 h 131"/>
                    <a:gd name="T30" fmla="*/ 157 w 206"/>
                    <a:gd name="T31" fmla="*/ 50 h 131"/>
                    <a:gd name="T32" fmla="*/ 167 w 206"/>
                    <a:gd name="T33" fmla="*/ 61 h 131"/>
                    <a:gd name="T34" fmla="*/ 174 w 206"/>
                    <a:gd name="T35" fmla="*/ 71 h 131"/>
                    <a:gd name="T36" fmla="*/ 183 w 206"/>
                    <a:gd name="T37" fmla="*/ 81 h 131"/>
                    <a:gd name="T38" fmla="*/ 189 w 206"/>
                    <a:gd name="T39" fmla="*/ 92 h 131"/>
                    <a:gd name="T40" fmla="*/ 195 w 206"/>
                    <a:gd name="T41" fmla="*/ 104 h 131"/>
                    <a:gd name="T42" fmla="*/ 198 w 206"/>
                    <a:gd name="T43" fmla="*/ 114 h 131"/>
                    <a:gd name="T44" fmla="*/ 203 w 206"/>
                    <a:gd name="T45" fmla="*/ 125 h 131"/>
                    <a:gd name="T46" fmla="*/ 200 w 206"/>
                    <a:gd name="T47" fmla="*/ 128 h 131"/>
                    <a:gd name="T48" fmla="*/ 191 w 206"/>
                    <a:gd name="T49" fmla="*/ 120 h 131"/>
                    <a:gd name="T50" fmla="*/ 181 w 206"/>
                    <a:gd name="T51" fmla="*/ 113 h 131"/>
                    <a:gd name="T52" fmla="*/ 171 w 206"/>
                    <a:gd name="T53" fmla="*/ 107 h 131"/>
                    <a:gd name="T54" fmla="*/ 164 w 206"/>
                    <a:gd name="T55" fmla="*/ 97 h 131"/>
                    <a:gd name="T56" fmla="*/ 153 w 206"/>
                    <a:gd name="T57" fmla="*/ 87 h 131"/>
                    <a:gd name="T58" fmla="*/ 143 w 206"/>
                    <a:gd name="T59" fmla="*/ 76 h 131"/>
                    <a:gd name="T60" fmla="*/ 134 w 206"/>
                    <a:gd name="T61" fmla="*/ 68 h 131"/>
                    <a:gd name="T62" fmla="*/ 124 w 206"/>
                    <a:gd name="T63" fmla="*/ 61 h 131"/>
                    <a:gd name="T64" fmla="*/ 110 w 206"/>
                    <a:gd name="T65" fmla="*/ 49 h 131"/>
                    <a:gd name="T66" fmla="*/ 98 w 206"/>
                    <a:gd name="T67" fmla="*/ 42 h 131"/>
                    <a:gd name="T68" fmla="*/ 86 w 206"/>
                    <a:gd name="T69" fmla="*/ 33 h 131"/>
                    <a:gd name="T70" fmla="*/ 76 w 206"/>
                    <a:gd name="T71" fmla="*/ 28 h 131"/>
                    <a:gd name="T72" fmla="*/ 65 w 206"/>
                    <a:gd name="T73" fmla="*/ 29 h 131"/>
                    <a:gd name="T74" fmla="*/ 57 w 206"/>
                    <a:gd name="T75" fmla="*/ 40 h 131"/>
                    <a:gd name="T76" fmla="*/ 52 w 206"/>
                    <a:gd name="T77" fmla="*/ 50 h 131"/>
                    <a:gd name="T78" fmla="*/ 45 w 206"/>
                    <a:gd name="T79" fmla="*/ 61 h 131"/>
                    <a:gd name="T80" fmla="*/ 36 w 206"/>
                    <a:gd name="T81" fmla="*/ 71 h 131"/>
                    <a:gd name="T82" fmla="*/ 29 w 206"/>
                    <a:gd name="T83" fmla="*/ 81 h 131"/>
                    <a:gd name="T84" fmla="*/ 22 w 206"/>
                    <a:gd name="T85" fmla="*/ 92 h 131"/>
                    <a:gd name="T86" fmla="*/ 16 w 206"/>
                    <a:gd name="T87" fmla="*/ 102 h 131"/>
                    <a:gd name="T88" fmla="*/ 9 w 206"/>
                    <a:gd name="T89" fmla="*/ 113 h 131"/>
                    <a:gd name="T90" fmla="*/ 3 w 206"/>
                    <a:gd name="T91" fmla="*/ 123 h 131"/>
                    <a:gd name="T92" fmla="*/ 5 w 206"/>
                    <a:gd name="T93" fmla="*/ 80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88" name="Freeform 191"/>
                <p:cNvSpPr>
                  <a:spLocks/>
                </p:cNvSpPr>
                <p:nvPr/>
              </p:nvSpPr>
              <p:spPr bwMode="auto">
                <a:xfrm>
                  <a:off x="1841" y="1595"/>
                  <a:ext cx="229" cy="144"/>
                </a:xfrm>
                <a:custGeom>
                  <a:avLst/>
                  <a:gdLst>
                    <a:gd name="T0" fmla="*/ 207 w 229"/>
                    <a:gd name="T1" fmla="*/ 80 h 144"/>
                    <a:gd name="T2" fmla="*/ 199 w 229"/>
                    <a:gd name="T3" fmla="*/ 69 h 144"/>
                    <a:gd name="T4" fmla="*/ 194 w 229"/>
                    <a:gd name="T5" fmla="*/ 57 h 144"/>
                    <a:gd name="T6" fmla="*/ 188 w 229"/>
                    <a:gd name="T7" fmla="*/ 44 h 144"/>
                    <a:gd name="T8" fmla="*/ 178 w 229"/>
                    <a:gd name="T9" fmla="*/ 31 h 144"/>
                    <a:gd name="T10" fmla="*/ 171 w 229"/>
                    <a:gd name="T11" fmla="*/ 19 h 144"/>
                    <a:gd name="T12" fmla="*/ 163 w 229"/>
                    <a:gd name="T13" fmla="*/ 8 h 144"/>
                    <a:gd name="T14" fmla="*/ 151 w 229"/>
                    <a:gd name="T15" fmla="*/ 0 h 144"/>
                    <a:gd name="T16" fmla="*/ 140 w 229"/>
                    <a:gd name="T17" fmla="*/ 0 h 144"/>
                    <a:gd name="T18" fmla="*/ 128 w 229"/>
                    <a:gd name="T19" fmla="*/ 0 h 144"/>
                    <a:gd name="T20" fmla="*/ 115 w 229"/>
                    <a:gd name="T21" fmla="*/ 4 h 144"/>
                    <a:gd name="T22" fmla="*/ 103 w 229"/>
                    <a:gd name="T23" fmla="*/ 10 h 144"/>
                    <a:gd name="T24" fmla="*/ 86 w 229"/>
                    <a:gd name="T25" fmla="*/ 25 h 144"/>
                    <a:gd name="T26" fmla="*/ 73 w 229"/>
                    <a:gd name="T27" fmla="*/ 34 h 144"/>
                    <a:gd name="T28" fmla="*/ 63 w 229"/>
                    <a:gd name="T29" fmla="*/ 44 h 144"/>
                    <a:gd name="T30" fmla="*/ 54 w 229"/>
                    <a:gd name="T31" fmla="*/ 55 h 144"/>
                    <a:gd name="T32" fmla="*/ 42 w 229"/>
                    <a:gd name="T33" fmla="*/ 67 h 144"/>
                    <a:gd name="T34" fmla="*/ 34 w 229"/>
                    <a:gd name="T35" fmla="*/ 78 h 144"/>
                    <a:gd name="T36" fmla="*/ 25 w 229"/>
                    <a:gd name="T37" fmla="*/ 90 h 144"/>
                    <a:gd name="T38" fmla="*/ 17 w 229"/>
                    <a:gd name="T39" fmla="*/ 101 h 144"/>
                    <a:gd name="T40" fmla="*/ 11 w 229"/>
                    <a:gd name="T41" fmla="*/ 114 h 144"/>
                    <a:gd name="T42" fmla="*/ 8 w 229"/>
                    <a:gd name="T43" fmla="*/ 126 h 144"/>
                    <a:gd name="T44" fmla="*/ 2 w 229"/>
                    <a:gd name="T45" fmla="*/ 137 h 144"/>
                    <a:gd name="T46" fmla="*/ 6 w 229"/>
                    <a:gd name="T47" fmla="*/ 141 h 144"/>
                    <a:gd name="T48" fmla="*/ 15 w 229"/>
                    <a:gd name="T49" fmla="*/ 132 h 144"/>
                    <a:gd name="T50" fmla="*/ 27 w 229"/>
                    <a:gd name="T51" fmla="*/ 124 h 144"/>
                    <a:gd name="T52" fmla="*/ 38 w 229"/>
                    <a:gd name="T53" fmla="*/ 118 h 144"/>
                    <a:gd name="T54" fmla="*/ 46 w 229"/>
                    <a:gd name="T55" fmla="*/ 107 h 144"/>
                    <a:gd name="T56" fmla="*/ 57 w 229"/>
                    <a:gd name="T57" fmla="*/ 95 h 144"/>
                    <a:gd name="T58" fmla="*/ 69 w 229"/>
                    <a:gd name="T59" fmla="*/ 84 h 144"/>
                    <a:gd name="T60" fmla="*/ 79 w 229"/>
                    <a:gd name="T61" fmla="*/ 74 h 144"/>
                    <a:gd name="T62" fmla="*/ 90 w 229"/>
                    <a:gd name="T63" fmla="*/ 67 h 144"/>
                    <a:gd name="T64" fmla="*/ 105 w 229"/>
                    <a:gd name="T65" fmla="*/ 53 h 144"/>
                    <a:gd name="T66" fmla="*/ 119 w 229"/>
                    <a:gd name="T67" fmla="*/ 46 h 144"/>
                    <a:gd name="T68" fmla="*/ 132 w 229"/>
                    <a:gd name="T69" fmla="*/ 36 h 144"/>
                    <a:gd name="T70" fmla="*/ 144 w 229"/>
                    <a:gd name="T71" fmla="*/ 31 h 144"/>
                    <a:gd name="T72" fmla="*/ 155 w 229"/>
                    <a:gd name="T73" fmla="*/ 32 h 144"/>
                    <a:gd name="T74" fmla="*/ 165 w 229"/>
                    <a:gd name="T75" fmla="*/ 44 h 144"/>
                    <a:gd name="T76" fmla="*/ 171 w 229"/>
                    <a:gd name="T77" fmla="*/ 55 h 144"/>
                    <a:gd name="T78" fmla="*/ 178 w 229"/>
                    <a:gd name="T79" fmla="*/ 67 h 144"/>
                    <a:gd name="T80" fmla="*/ 188 w 229"/>
                    <a:gd name="T81" fmla="*/ 78 h 144"/>
                    <a:gd name="T82" fmla="*/ 195 w 229"/>
                    <a:gd name="T83" fmla="*/ 90 h 144"/>
                    <a:gd name="T84" fmla="*/ 203 w 229"/>
                    <a:gd name="T85" fmla="*/ 101 h 144"/>
                    <a:gd name="T86" fmla="*/ 211 w 229"/>
                    <a:gd name="T87" fmla="*/ 112 h 144"/>
                    <a:gd name="T88" fmla="*/ 218 w 229"/>
                    <a:gd name="T89" fmla="*/ 124 h 144"/>
                    <a:gd name="T90" fmla="*/ 224 w 229"/>
                    <a:gd name="T91" fmla="*/ 135 h 144"/>
                    <a:gd name="T92" fmla="*/ 222 w 229"/>
                    <a:gd name="T93" fmla="*/ 88 h 14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29"/>
                    <a:gd name="T142" fmla="*/ 0 h 144"/>
                    <a:gd name="T143" fmla="*/ 229 w 229"/>
                    <a:gd name="T144" fmla="*/ 144 h 144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29" h="144">
                      <a:moveTo>
                        <a:pt x="211" y="86"/>
                      </a:moveTo>
                      <a:lnTo>
                        <a:pt x="207" y="80"/>
                      </a:lnTo>
                      <a:lnTo>
                        <a:pt x="203" y="74"/>
                      </a:lnTo>
                      <a:lnTo>
                        <a:pt x="199" y="69"/>
                      </a:lnTo>
                      <a:lnTo>
                        <a:pt x="197" y="63"/>
                      </a:lnTo>
                      <a:lnTo>
                        <a:pt x="194" y="57"/>
                      </a:lnTo>
                      <a:lnTo>
                        <a:pt x="192" y="51"/>
                      </a:lnTo>
                      <a:lnTo>
                        <a:pt x="188" y="44"/>
                      </a:lnTo>
                      <a:lnTo>
                        <a:pt x="184" y="38"/>
                      </a:lnTo>
                      <a:lnTo>
                        <a:pt x="178" y="31"/>
                      </a:lnTo>
                      <a:lnTo>
                        <a:pt x="174" y="25"/>
                      </a:lnTo>
                      <a:lnTo>
                        <a:pt x="171" y="19"/>
                      </a:lnTo>
                      <a:lnTo>
                        <a:pt x="165" y="13"/>
                      </a:lnTo>
                      <a:lnTo>
                        <a:pt x="163" y="8"/>
                      </a:lnTo>
                      <a:lnTo>
                        <a:pt x="157" y="4"/>
                      </a:lnTo>
                      <a:lnTo>
                        <a:pt x="151" y="0"/>
                      </a:lnTo>
                      <a:lnTo>
                        <a:pt x="146" y="0"/>
                      </a:lnTo>
                      <a:lnTo>
                        <a:pt x="140" y="0"/>
                      </a:lnTo>
                      <a:lnTo>
                        <a:pt x="134" y="0"/>
                      </a:lnTo>
                      <a:lnTo>
                        <a:pt x="128" y="0"/>
                      </a:lnTo>
                      <a:lnTo>
                        <a:pt x="123" y="0"/>
                      </a:lnTo>
                      <a:lnTo>
                        <a:pt x="115" y="4"/>
                      </a:lnTo>
                      <a:lnTo>
                        <a:pt x="109" y="8"/>
                      </a:lnTo>
                      <a:lnTo>
                        <a:pt x="103" y="10"/>
                      </a:lnTo>
                      <a:lnTo>
                        <a:pt x="98" y="15"/>
                      </a:lnTo>
                      <a:lnTo>
                        <a:pt x="86" y="25"/>
                      </a:lnTo>
                      <a:lnTo>
                        <a:pt x="80" y="29"/>
                      </a:lnTo>
                      <a:lnTo>
                        <a:pt x="73" y="34"/>
                      </a:lnTo>
                      <a:lnTo>
                        <a:pt x="69" y="40"/>
                      </a:lnTo>
                      <a:lnTo>
                        <a:pt x="63" y="44"/>
                      </a:lnTo>
                      <a:lnTo>
                        <a:pt x="57" y="50"/>
                      </a:lnTo>
                      <a:lnTo>
                        <a:pt x="54" y="55"/>
                      </a:lnTo>
                      <a:lnTo>
                        <a:pt x="48" y="61"/>
                      </a:lnTo>
                      <a:lnTo>
                        <a:pt x="42" y="67"/>
                      </a:lnTo>
                      <a:lnTo>
                        <a:pt x="36" y="72"/>
                      </a:lnTo>
                      <a:lnTo>
                        <a:pt x="34" y="78"/>
                      </a:lnTo>
                      <a:lnTo>
                        <a:pt x="29" y="84"/>
                      </a:lnTo>
                      <a:lnTo>
                        <a:pt x="25" y="90"/>
                      </a:lnTo>
                      <a:lnTo>
                        <a:pt x="23" y="95"/>
                      </a:lnTo>
                      <a:lnTo>
                        <a:pt x="17" y="101"/>
                      </a:lnTo>
                      <a:lnTo>
                        <a:pt x="15" y="109"/>
                      </a:lnTo>
                      <a:lnTo>
                        <a:pt x="11" y="114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4" y="132"/>
                      </a:lnTo>
                      <a:lnTo>
                        <a:pt x="2" y="137"/>
                      </a:lnTo>
                      <a:lnTo>
                        <a:pt x="0" y="143"/>
                      </a:lnTo>
                      <a:lnTo>
                        <a:pt x="6" y="141"/>
                      </a:lnTo>
                      <a:lnTo>
                        <a:pt x="10" y="135"/>
                      </a:lnTo>
                      <a:lnTo>
                        <a:pt x="15" y="132"/>
                      </a:lnTo>
                      <a:lnTo>
                        <a:pt x="21" y="128"/>
                      </a:lnTo>
                      <a:lnTo>
                        <a:pt x="27" y="124"/>
                      </a:lnTo>
                      <a:lnTo>
                        <a:pt x="33" y="122"/>
                      </a:lnTo>
                      <a:lnTo>
                        <a:pt x="38" y="118"/>
                      </a:lnTo>
                      <a:lnTo>
                        <a:pt x="42" y="112"/>
                      </a:lnTo>
                      <a:lnTo>
                        <a:pt x="46" y="107"/>
                      </a:lnTo>
                      <a:lnTo>
                        <a:pt x="52" y="103"/>
                      </a:lnTo>
                      <a:lnTo>
                        <a:pt x="57" y="95"/>
                      </a:lnTo>
                      <a:lnTo>
                        <a:pt x="63" y="90"/>
                      </a:lnTo>
                      <a:lnTo>
                        <a:pt x="69" y="84"/>
                      </a:lnTo>
                      <a:lnTo>
                        <a:pt x="75" y="80"/>
                      </a:lnTo>
                      <a:lnTo>
                        <a:pt x="79" y="74"/>
                      </a:lnTo>
                      <a:lnTo>
                        <a:pt x="84" y="71"/>
                      </a:lnTo>
                      <a:lnTo>
                        <a:pt x="90" y="67"/>
                      </a:lnTo>
                      <a:lnTo>
                        <a:pt x="98" y="61"/>
                      </a:lnTo>
                      <a:lnTo>
                        <a:pt x="105" y="53"/>
                      </a:lnTo>
                      <a:lnTo>
                        <a:pt x="111" y="50"/>
                      </a:lnTo>
                      <a:lnTo>
                        <a:pt x="119" y="46"/>
                      </a:lnTo>
                      <a:lnTo>
                        <a:pt x="125" y="42"/>
                      </a:lnTo>
                      <a:lnTo>
                        <a:pt x="132" y="36"/>
                      </a:lnTo>
                      <a:lnTo>
                        <a:pt x="138" y="32"/>
                      </a:lnTo>
                      <a:lnTo>
                        <a:pt x="144" y="31"/>
                      </a:lnTo>
                      <a:lnTo>
                        <a:pt x="149" y="29"/>
                      </a:lnTo>
                      <a:lnTo>
                        <a:pt x="155" y="32"/>
                      </a:lnTo>
                      <a:lnTo>
                        <a:pt x="159" y="40"/>
                      </a:lnTo>
                      <a:lnTo>
                        <a:pt x="165" y="44"/>
                      </a:lnTo>
                      <a:lnTo>
                        <a:pt x="167" y="50"/>
                      </a:lnTo>
                      <a:lnTo>
                        <a:pt x="171" y="55"/>
                      </a:lnTo>
                      <a:lnTo>
                        <a:pt x="174" y="61"/>
                      </a:lnTo>
                      <a:lnTo>
                        <a:pt x="178" y="67"/>
                      </a:lnTo>
                      <a:lnTo>
                        <a:pt x="182" y="72"/>
                      </a:lnTo>
                      <a:lnTo>
                        <a:pt x="188" y="78"/>
                      </a:lnTo>
                      <a:lnTo>
                        <a:pt x="192" y="84"/>
                      </a:lnTo>
                      <a:lnTo>
                        <a:pt x="195" y="90"/>
                      </a:lnTo>
                      <a:lnTo>
                        <a:pt x="199" y="95"/>
                      </a:lnTo>
                      <a:lnTo>
                        <a:pt x="203" y="101"/>
                      </a:lnTo>
                      <a:lnTo>
                        <a:pt x="207" y="107"/>
                      </a:lnTo>
                      <a:lnTo>
                        <a:pt x="211" y="112"/>
                      </a:lnTo>
                      <a:lnTo>
                        <a:pt x="215" y="118"/>
                      </a:lnTo>
                      <a:lnTo>
                        <a:pt x="218" y="124"/>
                      </a:lnTo>
                      <a:lnTo>
                        <a:pt x="220" y="130"/>
                      </a:lnTo>
                      <a:lnTo>
                        <a:pt x="224" y="135"/>
                      </a:lnTo>
                      <a:lnTo>
                        <a:pt x="228" y="141"/>
                      </a:lnTo>
                      <a:lnTo>
                        <a:pt x="222" y="8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89" name="Freeform 192"/>
                <p:cNvSpPr>
                  <a:spLocks/>
                </p:cNvSpPr>
                <p:nvPr/>
              </p:nvSpPr>
              <p:spPr bwMode="auto">
                <a:xfrm>
                  <a:off x="1866" y="1417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90" name="Freeform 193"/>
                <p:cNvSpPr>
                  <a:spLocks/>
                </p:cNvSpPr>
                <p:nvPr/>
              </p:nvSpPr>
              <p:spPr bwMode="auto">
                <a:xfrm>
                  <a:off x="2073" y="1221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91" name="Freeform 194"/>
                <p:cNvSpPr>
                  <a:spLocks/>
                </p:cNvSpPr>
                <p:nvPr/>
              </p:nvSpPr>
              <p:spPr bwMode="auto">
                <a:xfrm>
                  <a:off x="1910" y="1268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92" name="Freeform 195"/>
                <p:cNvSpPr>
                  <a:spLocks/>
                </p:cNvSpPr>
                <p:nvPr/>
              </p:nvSpPr>
              <p:spPr bwMode="auto">
                <a:xfrm>
                  <a:off x="2050" y="1184"/>
                  <a:ext cx="55" cy="776"/>
                </a:xfrm>
                <a:custGeom>
                  <a:avLst/>
                  <a:gdLst>
                    <a:gd name="T0" fmla="*/ 19 w 55"/>
                    <a:gd name="T1" fmla="*/ 734 h 776"/>
                    <a:gd name="T2" fmla="*/ 19 w 55"/>
                    <a:gd name="T3" fmla="*/ 709 h 776"/>
                    <a:gd name="T4" fmla="*/ 17 w 55"/>
                    <a:gd name="T5" fmla="*/ 675 h 776"/>
                    <a:gd name="T6" fmla="*/ 15 w 55"/>
                    <a:gd name="T7" fmla="*/ 650 h 776"/>
                    <a:gd name="T8" fmla="*/ 15 w 55"/>
                    <a:gd name="T9" fmla="*/ 620 h 776"/>
                    <a:gd name="T10" fmla="*/ 15 w 55"/>
                    <a:gd name="T11" fmla="*/ 583 h 776"/>
                    <a:gd name="T12" fmla="*/ 15 w 55"/>
                    <a:gd name="T13" fmla="*/ 554 h 776"/>
                    <a:gd name="T14" fmla="*/ 15 w 55"/>
                    <a:gd name="T15" fmla="*/ 530 h 776"/>
                    <a:gd name="T16" fmla="*/ 14 w 55"/>
                    <a:gd name="T17" fmla="*/ 496 h 776"/>
                    <a:gd name="T18" fmla="*/ 12 w 55"/>
                    <a:gd name="T19" fmla="*/ 471 h 776"/>
                    <a:gd name="T20" fmla="*/ 8 w 55"/>
                    <a:gd name="T21" fmla="*/ 441 h 776"/>
                    <a:gd name="T22" fmla="*/ 2 w 55"/>
                    <a:gd name="T23" fmla="*/ 410 h 776"/>
                    <a:gd name="T24" fmla="*/ 0 w 55"/>
                    <a:gd name="T25" fmla="*/ 380 h 776"/>
                    <a:gd name="T26" fmla="*/ 0 w 55"/>
                    <a:gd name="T27" fmla="*/ 354 h 776"/>
                    <a:gd name="T28" fmla="*/ 0 w 55"/>
                    <a:gd name="T29" fmla="*/ 328 h 776"/>
                    <a:gd name="T30" fmla="*/ 0 w 55"/>
                    <a:gd name="T31" fmla="*/ 299 h 776"/>
                    <a:gd name="T32" fmla="*/ 4 w 55"/>
                    <a:gd name="T33" fmla="*/ 269 h 776"/>
                    <a:gd name="T34" fmla="*/ 10 w 55"/>
                    <a:gd name="T35" fmla="*/ 238 h 776"/>
                    <a:gd name="T36" fmla="*/ 12 w 55"/>
                    <a:gd name="T37" fmla="*/ 210 h 776"/>
                    <a:gd name="T38" fmla="*/ 12 w 55"/>
                    <a:gd name="T39" fmla="*/ 188 h 776"/>
                    <a:gd name="T40" fmla="*/ 12 w 55"/>
                    <a:gd name="T41" fmla="*/ 164 h 776"/>
                    <a:gd name="T42" fmla="*/ 12 w 55"/>
                    <a:gd name="T43" fmla="*/ 137 h 776"/>
                    <a:gd name="T44" fmla="*/ 12 w 55"/>
                    <a:gd name="T45" fmla="*/ 107 h 776"/>
                    <a:gd name="T46" fmla="*/ 12 w 55"/>
                    <a:gd name="T47" fmla="*/ 81 h 776"/>
                    <a:gd name="T48" fmla="*/ 12 w 55"/>
                    <a:gd name="T49" fmla="*/ 59 h 776"/>
                    <a:gd name="T50" fmla="*/ 10 w 55"/>
                    <a:gd name="T51" fmla="*/ 33 h 776"/>
                    <a:gd name="T52" fmla="*/ 10 w 55"/>
                    <a:gd name="T53" fmla="*/ 11 h 776"/>
                    <a:gd name="T54" fmla="*/ 25 w 55"/>
                    <a:gd name="T55" fmla="*/ 6 h 776"/>
                    <a:gd name="T56" fmla="*/ 27 w 55"/>
                    <a:gd name="T57" fmla="*/ 28 h 776"/>
                    <a:gd name="T58" fmla="*/ 27 w 55"/>
                    <a:gd name="T59" fmla="*/ 50 h 776"/>
                    <a:gd name="T60" fmla="*/ 27 w 55"/>
                    <a:gd name="T61" fmla="*/ 79 h 776"/>
                    <a:gd name="T62" fmla="*/ 27 w 55"/>
                    <a:gd name="T63" fmla="*/ 105 h 776"/>
                    <a:gd name="T64" fmla="*/ 27 w 55"/>
                    <a:gd name="T65" fmla="*/ 135 h 776"/>
                    <a:gd name="T66" fmla="*/ 27 w 55"/>
                    <a:gd name="T67" fmla="*/ 161 h 776"/>
                    <a:gd name="T68" fmla="*/ 27 w 55"/>
                    <a:gd name="T69" fmla="*/ 185 h 776"/>
                    <a:gd name="T70" fmla="*/ 27 w 55"/>
                    <a:gd name="T71" fmla="*/ 209 h 776"/>
                    <a:gd name="T72" fmla="*/ 27 w 55"/>
                    <a:gd name="T73" fmla="*/ 236 h 776"/>
                    <a:gd name="T74" fmla="*/ 27 w 55"/>
                    <a:gd name="T75" fmla="*/ 262 h 776"/>
                    <a:gd name="T76" fmla="*/ 27 w 55"/>
                    <a:gd name="T77" fmla="*/ 284 h 776"/>
                    <a:gd name="T78" fmla="*/ 27 w 55"/>
                    <a:gd name="T79" fmla="*/ 310 h 776"/>
                    <a:gd name="T80" fmla="*/ 27 w 55"/>
                    <a:gd name="T81" fmla="*/ 338 h 776"/>
                    <a:gd name="T82" fmla="*/ 27 w 55"/>
                    <a:gd name="T83" fmla="*/ 364 h 776"/>
                    <a:gd name="T84" fmla="*/ 27 w 55"/>
                    <a:gd name="T85" fmla="*/ 391 h 776"/>
                    <a:gd name="T86" fmla="*/ 27 w 55"/>
                    <a:gd name="T87" fmla="*/ 419 h 776"/>
                    <a:gd name="T88" fmla="*/ 27 w 55"/>
                    <a:gd name="T89" fmla="*/ 448 h 776"/>
                    <a:gd name="T90" fmla="*/ 29 w 55"/>
                    <a:gd name="T91" fmla="*/ 474 h 776"/>
                    <a:gd name="T92" fmla="*/ 31 w 55"/>
                    <a:gd name="T93" fmla="*/ 496 h 776"/>
                    <a:gd name="T94" fmla="*/ 37 w 55"/>
                    <a:gd name="T95" fmla="*/ 520 h 776"/>
                    <a:gd name="T96" fmla="*/ 39 w 55"/>
                    <a:gd name="T97" fmla="*/ 543 h 776"/>
                    <a:gd name="T98" fmla="*/ 41 w 55"/>
                    <a:gd name="T99" fmla="*/ 566 h 776"/>
                    <a:gd name="T100" fmla="*/ 42 w 55"/>
                    <a:gd name="T101" fmla="*/ 594 h 776"/>
                    <a:gd name="T102" fmla="*/ 44 w 55"/>
                    <a:gd name="T103" fmla="*/ 618 h 776"/>
                    <a:gd name="T104" fmla="*/ 50 w 55"/>
                    <a:gd name="T105" fmla="*/ 650 h 776"/>
                    <a:gd name="T106" fmla="*/ 52 w 55"/>
                    <a:gd name="T107" fmla="*/ 672 h 776"/>
                    <a:gd name="T108" fmla="*/ 54 w 55"/>
                    <a:gd name="T109" fmla="*/ 699 h 776"/>
                    <a:gd name="T110" fmla="*/ 54 w 55"/>
                    <a:gd name="T111" fmla="*/ 727 h 776"/>
                    <a:gd name="T112" fmla="*/ 54 w 55"/>
                    <a:gd name="T113" fmla="*/ 751 h 776"/>
                    <a:gd name="T114" fmla="*/ 48 w 55"/>
                    <a:gd name="T115" fmla="*/ 771 h 776"/>
                    <a:gd name="T116" fmla="*/ 25 w 55"/>
                    <a:gd name="T117" fmla="*/ 775 h 776"/>
                    <a:gd name="T118" fmla="*/ 15 w 55"/>
                    <a:gd name="T119" fmla="*/ 758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93" name="Freeform 196"/>
                <p:cNvSpPr>
                  <a:spLocks/>
                </p:cNvSpPr>
                <p:nvPr/>
              </p:nvSpPr>
              <p:spPr bwMode="auto">
                <a:xfrm>
                  <a:off x="2075" y="1450"/>
                  <a:ext cx="68" cy="127"/>
                </a:xfrm>
                <a:custGeom>
                  <a:avLst/>
                  <a:gdLst>
                    <a:gd name="T0" fmla="*/ 4 w 68"/>
                    <a:gd name="T1" fmla="*/ 126 h 127"/>
                    <a:gd name="T2" fmla="*/ 1 w 68"/>
                    <a:gd name="T3" fmla="*/ 119 h 127"/>
                    <a:gd name="T4" fmla="*/ 0 w 68"/>
                    <a:gd name="T5" fmla="*/ 111 h 127"/>
                    <a:gd name="T6" fmla="*/ 0 w 68"/>
                    <a:gd name="T7" fmla="*/ 104 h 127"/>
                    <a:gd name="T8" fmla="*/ 0 w 68"/>
                    <a:gd name="T9" fmla="*/ 96 h 127"/>
                    <a:gd name="T10" fmla="*/ 0 w 68"/>
                    <a:gd name="T11" fmla="*/ 89 h 127"/>
                    <a:gd name="T12" fmla="*/ 0 w 68"/>
                    <a:gd name="T13" fmla="*/ 82 h 127"/>
                    <a:gd name="T14" fmla="*/ 3 w 68"/>
                    <a:gd name="T15" fmla="*/ 74 h 127"/>
                    <a:gd name="T16" fmla="*/ 5 w 68"/>
                    <a:gd name="T17" fmla="*/ 67 h 127"/>
                    <a:gd name="T18" fmla="*/ 9 w 68"/>
                    <a:gd name="T19" fmla="*/ 62 h 127"/>
                    <a:gd name="T20" fmla="*/ 12 w 68"/>
                    <a:gd name="T21" fmla="*/ 54 h 127"/>
                    <a:gd name="T22" fmla="*/ 15 w 68"/>
                    <a:gd name="T23" fmla="*/ 49 h 127"/>
                    <a:gd name="T24" fmla="*/ 18 w 68"/>
                    <a:gd name="T25" fmla="*/ 42 h 127"/>
                    <a:gd name="T26" fmla="*/ 22 w 68"/>
                    <a:gd name="T27" fmla="*/ 37 h 127"/>
                    <a:gd name="T28" fmla="*/ 24 w 68"/>
                    <a:gd name="T29" fmla="*/ 30 h 127"/>
                    <a:gd name="T30" fmla="*/ 28 w 68"/>
                    <a:gd name="T31" fmla="*/ 27 h 127"/>
                    <a:gd name="T32" fmla="*/ 32 w 68"/>
                    <a:gd name="T33" fmla="*/ 22 h 127"/>
                    <a:gd name="T34" fmla="*/ 36 w 68"/>
                    <a:gd name="T35" fmla="*/ 17 h 127"/>
                    <a:gd name="T36" fmla="*/ 40 w 68"/>
                    <a:gd name="T37" fmla="*/ 15 h 127"/>
                    <a:gd name="T38" fmla="*/ 44 w 68"/>
                    <a:gd name="T39" fmla="*/ 10 h 127"/>
                    <a:gd name="T40" fmla="*/ 48 w 68"/>
                    <a:gd name="T41" fmla="*/ 7 h 127"/>
                    <a:gd name="T42" fmla="*/ 52 w 68"/>
                    <a:gd name="T43" fmla="*/ 2 h 127"/>
                    <a:gd name="T44" fmla="*/ 55 w 68"/>
                    <a:gd name="T45" fmla="*/ 2 h 127"/>
                    <a:gd name="T46" fmla="*/ 59 w 68"/>
                    <a:gd name="T47" fmla="*/ 0 h 127"/>
                    <a:gd name="T48" fmla="*/ 63 w 68"/>
                    <a:gd name="T49" fmla="*/ 0 h 127"/>
                    <a:gd name="T50" fmla="*/ 67 w 68"/>
                    <a:gd name="T51" fmla="*/ 0 h 127"/>
                    <a:gd name="T52" fmla="*/ 63 w 68"/>
                    <a:gd name="T53" fmla="*/ 2 h 127"/>
                    <a:gd name="T54" fmla="*/ 67 w 68"/>
                    <a:gd name="T55" fmla="*/ 7 h 127"/>
                    <a:gd name="T56" fmla="*/ 67 w 68"/>
                    <a:gd name="T57" fmla="*/ 15 h 127"/>
                    <a:gd name="T58" fmla="*/ 66 w 68"/>
                    <a:gd name="T59" fmla="*/ 22 h 127"/>
                    <a:gd name="T60" fmla="*/ 63 w 68"/>
                    <a:gd name="T61" fmla="*/ 30 h 127"/>
                    <a:gd name="T62" fmla="*/ 62 w 68"/>
                    <a:gd name="T63" fmla="*/ 37 h 127"/>
                    <a:gd name="T64" fmla="*/ 61 w 68"/>
                    <a:gd name="T65" fmla="*/ 44 h 127"/>
                    <a:gd name="T66" fmla="*/ 58 w 68"/>
                    <a:gd name="T67" fmla="*/ 52 h 127"/>
                    <a:gd name="T68" fmla="*/ 54 w 68"/>
                    <a:gd name="T69" fmla="*/ 57 h 127"/>
                    <a:gd name="T70" fmla="*/ 52 w 68"/>
                    <a:gd name="T71" fmla="*/ 64 h 127"/>
                    <a:gd name="T72" fmla="*/ 48 w 68"/>
                    <a:gd name="T73" fmla="*/ 69 h 127"/>
                    <a:gd name="T74" fmla="*/ 44 w 68"/>
                    <a:gd name="T75" fmla="*/ 77 h 127"/>
                    <a:gd name="T76" fmla="*/ 40 w 68"/>
                    <a:gd name="T77" fmla="*/ 82 h 127"/>
                    <a:gd name="T78" fmla="*/ 36 w 68"/>
                    <a:gd name="T79" fmla="*/ 86 h 127"/>
                    <a:gd name="T80" fmla="*/ 34 w 68"/>
                    <a:gd name="T81" fmla="*/ 94 h 127"/>
                    <a:gd name="T82" fmla="*/ 30 w 68"/>
                    <a:gd name="T83" fmla="*/ 96 h 127"/>
                    <a:gd name="T84" fmla="*/ 27 w 68"/>
                    <a:gd name="T85" fmla="*/ 104 h 127"/>
                    <a:gd name="T86" fmla="*/ 23 w 68"/>
                    <a:gd name="T87" fmla="*/ 106 h 127"/>
                    <a:gd name="T88" fmla="*/ 19 w 68"/>
                    <a:gd name="T89" fmla="*/ 114 h 127"/>
                    <a:gd name="T90" fmla="*/ 17 w 68"/>
                    <a:gd name="T91" fmla="*/ 121 h 127"/>
                    <a:gd name="T92" fmla="*/ 13 w 68"/>
                    <a:gd name="T93" fmla="*/ 121 h 127"/>
                    <a:gd name="T94" fmla="*/ 9 w 68"/>
                    <a:gd name="T95" fmla="*/ 126 h 127"/>
                    <a:gd name="T96" fmla="*/ 5 w 68"/>
                    <a:gd name="T97" fmla="*/ 126 h 127"/>
                    <a:gd name="T98" fmla="*/ 1 w 68"/>
                    <a:gd name="T99" fmla="*/ 126 h 127"/>
                    <a:gd name="T100" fmla="*/ 1 w 68"/>
                    <a:gd name="T101" fmla="*/ 119 h 127"/>
                    <a:gd name="T102" fmla="*/ 1 w 68"/>
                    <a:gd name="T103" fmla="*/ 111 h 127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7"/>
                    <a:gd name="T158" fmla="*/ 68 w 68"/>
                    <a:gd name="T159" fmla="*/ 127 h 127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7">
                      <a:moveTo>
                        <a:pt x="4" y="126"/>
                      </a:moveTo>
                      <a:lnTo>
                        <a:pt x="1" y="119"/>
                      </a:lnTo>
                      <a:lnTo>
                        <a:pt x="0" y="111"/>
                      </a:lnTo>
                      <a:lnTo>
                        <a:pt x="0" y="104"/>
                      </a:lnTo>
                      <a:lnTo>
                        <a:pt x="0" y="96"/>
                      </a:lnTo>
                      <a:lnTo>
                        <a:pt x="0" y="89"/>
                      </a:lnTo>
                      <a:lnTo>
                        <a:pt x="0" y="82"/>
                      </a:lnTo>
                      <a:lnTo>
                        <a:pt x="3" y="74"/>
                      </a:lnTo>
                      <a:lnTo>
                        <a:pt x="5" y="67"/>
                      </a:lnTo>
                      <a:lnTo>
                        <a:pt x="9" y="62"/>
                      </a:lnTo>
                      <a:lnTo>
                        <a:pt x="12" y="54"/>
                      </a:lnTo>
                      <a:lnTo>
                        <a:pt x="15" y="49"/>
                      </a:lnTo>
                      <a:lnTo>
                        <a:pt x="18" y="42"/>
                      </a:lnTo>
                      <a:lnTo>
                        <a:pt x="22" y="37"/>
                      </a:lnTo>
                      <a:lnTo>
                        <a:pt x="24" y="30"/>
                      </a:lnTo>
                      <a:lnTo>
                        <a:pt x="28" y="27"/>
                      </a:lnTo>
                      <a:lnTo>
                        <a:pt x="32" y="22"/>
                      </a:lnTo>
                      <a:lnTo>
                        <a:pt x="36" y="17"/>
                      </a:lnTo>
                      <a:lnTo>
                        <a:pt x="40" y="15"/>
                      </a:lnTo>
                      <a:lnTo>
                        <a:pt x="44" y="10"/>
                      </a:lnTo>
                      <a:lnTo>
                        <a:pt x="48" y="7"/>
                      </a:lnTo>
                      <a:lnTo>
                        <a:pt x="52" y="2"/>
                      </a:lnTo>
                      <a:lnTo>
                        <a:pt x="55" y="2"/>
                      </a:lnTo>
                      <a:lnTo>
                        <a:pt x="59" y="0"/>
                      </a:lnTo>
                      <a:lnTo>
                        <a:pt x="63" y="0"/>
                      </a:lnTo>
                      <a:lnTo>
                        <a:pt x="67" y="0"/>
                      </a:lnTo>
                      <a:lnTo>
                        <a:pt x="63" y="2"/>
                      </a:lnTo>
                      <a:lnTo>
                        <a:pt x="67" y="7"/>
                      </a:lnTo>
                      <a:lnTo>
                        <a:pt x="67" y="15"/>
                      </a:lnTo>
                      <a:lnTo>
                        <a:pt x="66" y="22"/>
                      </a:lnTo>
                      <a:lnTo>
                        <a:pt x="63" y="30"/>
                      </a:lnTo>
                      <a:lnTo>
                        <a:pt x="62" y="37"/>
                      </a:lnTo>
                      <a:lnTo>
                        <a:pt x="61" y="44"/>
                      </a:lnTo>
                      <a:lnTo>
                        <a:pt x="58" y="52"/>
                      </a:lnTo>
                      <a:lnTo>
                        <a:pt x="54" y="57"/>
                      </a:lnTo>
                      <a:lnTo>
                        <a:pt x="52" y="64"/>
                      </a:lnTo>
                      <a:lnTo>
                        <a:pt x="48" y="69"/>
                      </a:lnTo>
                      <a:lnTo>
                        <a:pt x="44" y="77"/>
                      </a:lnTo>
                      <a:lnTo>
                        <a:pt x="40" y="82"/>
                      </a:lnTo>
                      <a:lnTo>
                        <a:pt x="36" y="86"/>
                      </a:lnTo>
                      <a:lnTo>
                        <a:pt x="34" y="94"/>
                      </a:lnTo>
                      <a:lnTo>
                        <a:pt x="30" y="96"/>
                      </a:lnTo>
                      <a:lnTo>
                        <a:pt x="27" y="104"/>
                      </a:lnTo>
                      <a:lnTo>
                        <a:pt x="23" y="106"/>
                      </a:lnTo>
                      <a:lnTo>
                        <a:pt x="19" y="114"/>
                      </a:lnTo>
                      <a:lnTo>
                        <a:pt x="17" y="121"/>
                      </a:lnTo>
                      <a:lnTo>
                        <a:pt x="13" y="121"/>
                      </a:lnTo>
                      <a:lnTo>
                        <a:pt x="9" y="126"/>
                      </a:lnTo>
                      <a:lnTo>
                        <a:pt x="5" y="126"/>
                      </a:lnTo>
                      <a:lnTo>
                        <a:pt x="1" y="126"/>
                      </a:lnTo>
                      <a:lnTo>
                        <a:pt x="1" y="119"/>
                      </a:lnTo>
                      <a:lnTo>
                        <a:pt x="1" y="111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94" name="Freeform 197"/>
                <p:cNvSpPr>
                  <a:spLocks/>
                </p:cNvSpPr>
                <p:nvPr/>
              </p:nvSpPr>
              <p:spPr bwMode="auto">
                <a:xfrm>
                  <a:off x="2015" y="1561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995" name="Group 198"/>
                <p:cNvGrpSpPr>
                  <a:grpSpLocks/>
                </p:cNvGrpSpPr>
                <p:nvPr/>
              </p:nvGrpSpPr>
              <p:grpSpPr bwMode="auto">
                <a:xfrm>
                  <a:off x="2021" y="1075"/>
                  <a:ext cx="97" cy="111"/>
                  <a:chOff x="3654" y="1129"/>
                  <a:chExt cx="97" cy="111"/>
                </a:xfrm>
              </p:grpSpPr>
              <p:sp>
                <p:nvSpPr>
                  <p:cNvPr id="17144" name="Freeform 199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45" name="Freeform 200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46" name="Freeform 201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47" name="Freeform 202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48" name="Freeform 203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49" name="Freeform 204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50" name="Line 205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7151" name="Freeform 206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52" name="Freeform 207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6996" name="Freeform 208"/>
                <p:cNvSpPr>
                  <a:spLocks/>
                </p:cNvSpPr>
                <p:nvPr/>
              </p:nvSpPr>
              <p:spPr bwMode="auto">
                <a:xfrm>
                  <a:off x="1995" y="1379"/>
                  <a:ext cx="68" cy="126"/>
                </a:xfrm>
                <a:custGeom>
                  <a:avLst/>
                  <a:gdLst>
                    <a:gd name="T0" fmla="*/ 63 w 68"/>
                    <a:gd name="T1" fmla="*/ 125 h 126"/>
                    <a:gd name="T2" fmla="*/ 66 w 68"/>
                    <a:gd name="T3" fmla="*/ 118 h 126"/>
                    <a:gd name="T4" fmla="*/ 67 w 68"/>
                    <a:gd name="T5" fmla="*/ 110 h 126"/>
                    <a:gd name="T6" fmla="*/ 67 w 68"/>
                    <a:gd name="T7" fmla="*/ 103 h 126"/>
                    <a:gd name="T8" fmla="*/ 67 w 68"/>
                    <a:gd name="T9" fmla="*/ 96 h 126"/>
                    <a:gd name="T10" fmla="*/ 67 w 68"/>
                    <a:gd name="T11" fmla="*/ 88 h 126"/>
                    <a:gd name="T12" fmla="*/ 67 w 68"/>
                    <a:gd name="T13" fmla="*/ 81 h 126"/>
                    <a:gd name="T14" fmla="*/ 64 w 68"/>
                    <a:gd name="T15" fmla="*/ 74 h 126"/>
                    <a:gd name="T16" fmla="*/ 62 w 68"/>
                    <a:gd name="T17" fmla="*/ 66 h 126"/>
                    <a:gd name="T18" fmla="*/ 58 w 68"/>
                    <a:gd name="T19" fmla="*/ 61 h 126"/>
                    <a:gd name="T20" fmla="*/ 55 w 68"/>
                    <a:gd name="T21" fmla="*/ 54 h 126"/>
                    <a:gd name="T22" fmla="*/ 52 w 68"/>
                    <a:gd name="T23" fmla="*/ 49 h 126"/>
                    <a:gd name="T24" fmla="*/ 49 w 68"/>
                    <a:gd name="T25" fmla="*/ 42 h 126"/>
                    <a:gd name="T26" fmla="*/ 45 w 68"/>
                    <a:gd name="T27" fmla="*/ 37 h 126"/>
                    <a:gd name="T28" fmla="*/ 43 w 68"/>
                    <a:gd name="T29" fmla="*/ 29 h 126"/>
                    <a:gd name="T30" fmla="*/ 39 w 68"/>
                    <a:gd name="T31" fmla="*/ 27 h 126"/>
                    <a:gd name="T32" fmla="*/ 35 w 68"/>
                    <a:gd name="T33" fmla="*/ 22 h 126"/>
                    <a:gd name="T34" fmla="*/ 31 w 68"/>
                    <a:gd name="T35" fmla="*/ 17 h 126"/>
                    <a:gd name="T36" fmla="*/ 27 w 68"/>
                    <a:gd name="T37" fmla="*/ 15 h 126"/>
                    <a:gd name="T38" fmla="*/ 23 w 68"/>
                    <a:gd name="T39" fmla="*/ 10 h 126"/>
                    <a:gd name="T40" fmla="*/ 19 w 68"/>
                    <a:gd name="T41" fmla="*/ 7 h 126"/>
                    <a:gd name="T42" fmla="*/ 15 w 68"/>
                    <a:gd name="T43" fmla="*/ 2 h 126"/>
                    <a:gd name="T44" fmla="*/ 12 w 68"/>
                    <a:gd name="T45" fmla="*/ 2 h 126"/>
                    <a:gd name="T46" fmla="*/ 8 w 68"/>
                    <a:gd name="T47" fmla="*/ 0 h 126"/>
                    <a:gd name="T48" fmla="*/ 4 w 68"/>
                    <a:gd name="T49" fmla="*/ 0 h 126"/>
                    <a:gd name="T50" fmla="*/ 0 w 68"/>
                    <a:gd name="T51" fmla="*/ 0 h 126"/>
                    <a:gd name="T52" fmla="*/ 4 w 68"/>
                    <a:gd name="T53" fmla="*/ 2 h 126"/>
                    <a:gd name="T54" fmla="*/ 0 w 68"/>
                    <a:gd name="T55" fmla="*/ 7 h 126"/>
                    <a:gd name="T56" fmla="*/ 0 w 68"/>
                    <a:gd name="T57" fmla="*/ 15 h 126"/>
                    <a:gd name="T58" fmla="*/ 1 w 68"/>
                    <a:gd name="T59" fmla="*/ 22 h 126"/>
                    <a:gd name="T60" fmla="*/ 4 w 68"/>
                    <a:gd name="T61" fmla="*/ 29 h 126"/>
                    <a:gd name="T62" fmla="*/ 5 w 68"/>
                    <a:gd name="T63" fmla="*/ 37 h 126"/>
                    <a:gd name="T64" fmla="*/ 6 w 68"/>
                    <a:gd name="T65" fmla="*/ 44 h 126"/>
                    <a:gd name="T66" fmla="*/ 9 w 68"/>
                    <a:gd name="T67" fmla="*/ 51 h 126"/>
                    <a:gd name="T68" fmla="*/ 13 w 68"/>
                    <a:gd name="T69" fmla="*/ 56 h 126"/>
                    <a:gd name="T70" fmla="*/ 15 w 68"/>
                    <a:gd name="T71" fmla="*/ 64 h 126"/>
                    <a:gd name="T72" fmla="*/ 19 w 68"/>
                    <a:gd name="T73" fmla="*/ 69 h 126"/>
                    <a:gd name="T74" fmla="*/ 23 w 68"/>
                    <a:gd name="T75" fmla="*/ 76 h 126"/>
                    <a:gd name="T76" fmla="*/ 27 w 68"/>
                    <a:gd name="T77" fmla="*/ 81 h 126"/>
                    <a:gd name="T78" fmla="*/ 31 w 68"/>
                    <a:gd name="T79" fmla="*/ 86 h 126"/>
                    <a:gd name="T80" fmla="*/ 34 w 68"/>
                    <a:gd name="T81" fmla="*/ 93 h 126"/>
                    <a:gd name="T82" fmla="*/ 37 w 68"/>
                    <a:gd name="T83" fmla="*/ 96 h 126"/>
                    <a:gd name="T84" fmla="*/ 40 w 68"/>
                    <a:gd name="T85" fmla="*/ 103 h 126"/>
                    <a:gd name="T86" fmla="*/ 44 w 68"/>
                    <a:gd name="T87" fmla="*/ 105 h 126"/>
                    <a:gd name="T88" fmla="*/ 48 w 68"/>
                    <a:gd name="T89" fmla="*/ 113 h 126"/>
                    <a:gd name="T90" fmla="*/ 50 w 68"/>
                    <a:gd name="T91" fmla="*/ 120 h 126"/>
                    <a:gd name="T92" fmla="*/ 54 w 68"/>
                    <a:gd name="T93" fmla="*/ 120 h 126"/>
                    <a:gd name="T94" fmla="*/ 58 w 68"/>
                    <a:gd name="T95" fmla="*/ 125 h 126"/>
                    <a:gd name="T96" fmla="*/ 62 w 68"/>
                    <a:gd name="T97" fmla="*/ 125 h 126"/>
                    <a:gd name="T98" fmla="*/ 66 w 68"/>
                    <a:gd name="T99" fmla="*/ 125 h 126"/>
                    <a:gd name="T100" fmla="*/ 66 w 68"/>
                    <a:gd name="T101" fmla="*/ 118 h 126"/>
                    <a:gd name="T102" fmla="*/ 66 w 68"/>
                    <a:gd name="T103" fmla="*/ 110 h 12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6"/>
                    <a:gd name="T158" fmla="*/ 68 w 68"/>
                    <a:gd name="T159" fmla="*/ 126 h 12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6">
                      <a:moveTo>
                        <a:pt x="63" y="125"/>
                      </a:moveTo>
                      <a:lnTo>
                        <a:pt x="66" y="118"/>
                      </a:lnTo>
                      <a:lnTo>
                        <a:pt x="67" y="110"/>
                      </a:lnTo>
                      <a:lnTo>
                        <a:pt x="67" y="103"/>
                      </a:lnTo>
                      <a:lnTo>
                        <a:pt x="67" y="96"/>
                      </a:lnTo>
                      <a:lnTo>
                        <a:pt x="67" y="88"/>
                      </a:lnTo>
                      <a:lnTo>
                        <a:pt x="67" y="81"/>
                      </a:lnTo>
                      <a:lnTo>
                        <a:pt x="64" y="74"/>
                      </a:lnTo>
                      <a:lnTo>
                        <a:pt x="62" y="66"/>
                      </a:lnTo>
                      <a:lnTo>
                        <a:pt x="58" y="61"/>
                      </a:lnTo>
                      <a:lnTo>
                        <a:pt x="55" y="54"/>
                      </a:lnTo>
                      <a:lnTo>
                        <a:pt x="52" y="49"/>
                      </a:lnTo>
                      <a:lnTo>
                        <a:pt x="49" y="42"/>
                      </a:lnTo>
                      <a:lnTo>
                        <a:pt x="45" y="37"/>
                      </a:lnTo>
                      <a:lnTo>
                        <a:pt x="43" y="29"/>
                      </a:lnTo>
                      <a:lnTo>
                        <a:pt x="39" y="27"/>
                      </a:lnTo>
                      <a:lnTo>
                        <a:pt x="35" y="22"/>
                      </a:lnTo>
                      <a:lnTo>
                        <a:pt x="31" y="17"/>
                      </a:lnTo>
                      <a:lnTo>
                        <a:pt x="27" y="15"/>
                      </a:lnTo>
                      <a:lnTo>
                        <a:pt x="23" y="10"/>
                      </a:lnTo>
                      <a:lnTo>
                        <a:pt x="19" y="7"/>
                      </a:lnTo>
                      <a:lnTo>
                        <a:pt x="15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0" y="7"/>
                      </a:lnTo>
                      <a:lnTo>
                        <a:pt x="0" y="15"/>
                      </a:lnTo>
                      <a:lnTo>
                        <a:pt x="1" y="22"/>
                      </a:lnTo>
                      <a:lnTo>
                        <a:pt x="4" y="29"/>
                      </a:lnTo>
                      <a:lnTo>
                        <a:pt x="5" y="37"/>
                      </a:lnTo>
                      <a:lnTo>
                        <a:pt x="6" y="44"/>
                      </a:lnTo>
                      <a:lnTo>
                        <a:pt x="9" y="51"/>
                      </a:lnTo>
                      <a:lnTo>
                        <a:pt x="13" y="56"/>
                      </a:lnTo>
                      <a:lnTo>
                        <a:pt x="15" y="64"/>
                      </a:lnTo>
                      <a:lnTo>
                        <a:pt x="19" y="69"/>
                      </a:lnTo>
                      <a:lnTo>
                        <a:pt x="23" y="76"/>
                      </a:lnTo>
                      <a:lnTo>
                        <a:pt x="27" y="81"/>
                      </a:lnTo>
                      <a:lnTo>
                        <a:pt x="31" y="86"/>
                      </a:lnTo>
                      <a:lnTo>
                        <a:pt x="34" y="93"/>
                      </a:lnTo>
                      <a:lnTo>
                        <a:pt x="37" y="96"/>
                      </a:lnTo>
                      <a:lnTo>
                        <a:pt x="40" y="103"/>
                      </a:lnTo>
                      <a:lnTo>
                        <a:pt x="44" y="105"/>
                      </a:lnTo>
                      <a:lnTo>
                        <a:pt x="48" y="113"/>
                      </a:lnTo>
                      <a:lnTo>
                        <a:pt x="50" y="120"/>
                      </a:lnTo>
                      <a:lnTo>
                        <a:pt x="54" y="120"/>
                      </a:lnTo>
                      <a:lnTo>
                        <a:pt x="58" y="125"/>
                      </a:lnTo>
                      <a:lnTo>
                        <a:pt x="62" y="125"/>
                      </a:lnTo>
                      <a:lnTo>
                        <a:pt x="66" y="125"/>
                      </a:lnTo>
                      <a:lnTo>
                        <a:pt x="66" y="118"/>
                      </a:lnTo>
                      <a:lnTo>
                        <a:pt x="66" y="11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97" name="Freeform 209"/>
                <p:cNvSpPr>
                  <a:spLocks/>
                </p:cNvSpPr>
                <p:nvPr/>
              </p:nvSpPr>
              <p:spPr bwMode="auto">
                <a:xfrm>
                  <a:off x="1922" y="1596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98" name="Freeform 210"/>
                <p:cNvSpPr>
                  <a:spLocks/>
                </p:cNvSpPr>
                <p:nvPr/>
              </p:nvSpPr>
              <p:spPr bwMode="auto">
                <a:xfrm>
                  <a:off x="1908" y="1424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999" name="Freeform 211"/>
                <p:cNvSpPr>
                  <a:spLocks/>
                </p:cNvSpPr>
                <p:nvPr/>
              </p:nvSpPr>
              <p:spPr bwMode="auto">
                <a:xfrm>
                  <a:off x="1900" y="1596"/>
                  <a:ext cx="206" cy="131"/>
                </a:xfrm>
                <a:custGeom>
                  <a:avLst/>
                  <a:gdLst>
                    <a:gd name="T0" fmla="*/ 19 w 206"/>
                    <a:gd name="T1" fmla="*/ 73 h 131"/>
                    <a:gd name="T2" fmla="*/ 26 w 206"/>
                    <a:gd name="T3" fmla="*/ 62 h 131"/>
                    <a:gd name="T4" fmla="*/ 31 w 206"/>
                    <a:gd name="T5" fmla="*/ 52 h 131"/>
                    <a:gd name="T6" fmla="*/ 36 w 206"/>
                    <a:gd name="T7" fmla="*/ 40 h 131"/>
                    <a:gd name="T8" fmla="*/ 45 w 206"/>
                    <a:gd name="T9" fmla="*/ 28 h 131"/>
                    <a:gd name="T10" fmla="*/ 52 w 206"/>
                    <a:gd name="T11" fmla="*/ 17 h 131"/>
                    <a:gd name="T12" fmla="*/ 59 w 206"/>
                    <a:gd name="T13" fmla="*/ 7 h 131"/>
                    <a:gd name="T14" fmla="*/ 69 w 206"/>
                    <a:gd name="T15" fmla="*/ 0 h 131"/>
                    <a:gd name="T16" fmla="*/ 79 w 206"/>
                    <a:gd name="T17" fmla="*/ 0 h 131"/>
                    <a:gd name="T18" fmla="*/ 90 w 206"/>
                    <a:gd name="T19" fmla="*/ 0 h 131"/>
                    <a:gd name="T20" fmla="*/ 102 w 206"/>
                    <a:gd name="T21" fmla="*/ 3 h 131"/>
                    <a:gd name="T22" fmla="*/ 112 w 206"/>
                    <a:gd name="T23" fmla="*/ 9 h 131"/>
                    <a:gd name="T24" fmla="*/ 127 w 206"/>
                    <a:gd name="T25" fmla="*/ 23 h 131"/>
                    <a:gd name="T26" fmla="*/ 140 w 206"/>
                    <a:gd name="T27" fmla="*/ 31 h 131"/>
                    <a:gd name="T28" fmla="*/ 148 w 206"/>
                    <a:gd name="T29" fmla="*/ 40 h 131"/>
                    <a:gd name="T30" fmla="*/ 157 w 206"/>
                    <a:gd name="T31" fmla="*/ 50 h 131"/>
                    <a:gd name="T32" fmla="*/ 167 w 206"/>
                    <a:gd name="T33" fmla="*/ 61 h 131"/>
                    <a:gd name="T34" fmla="*/ 174 w 206"/>
                    <a:gd name="T35" fmla="*/ 71 h 131"/>
                    <a:gd name="T36" fmla="*/ 183 w 206"/>
                    <a:gd name="T37" fmla="*/ 81 h 131"/>
                    <a:gd name="T38" fmla="*/ 189 w 206"/>
                    <a:gd name="T39" fmla="*/ 92 h 131"/>
                    <a:gd name="T40" fmla="*/ 195 w 206"/>
                    <a:gd name="T41" fmla="*/ 104 h 131"/>
                    <a:gd name="T42" fmla="*/ 198 w 206"/>
                    <a:gd name="T43" fmla="*/ 114 h 131"/>
                    <a:gd name="T44" fmla="*/ 203 w 206"/>
                    <a:gd name="T45" fmla="*/ 125 h 131"/>
                    <a:gd name="T46" fmla="*/ 200 w 206"/>
                    <a:gd name="T47" fmla="*/ 128 h 131"/>
                    <a:gd name="T48" fmla="*/ 191 w 206"/>
                    <a:gd name="T49" fmla="*/ 120 h 131"/>
                    <a:gd name="T50" fmla="*/ 181 w 206"/>
                    <a:gd name="T51" fmla="*/ 113 h 131"/>
                    <a:gd name="T52" fmla="*/ 171 w 206"/>
                    <a:gd name="T53" fmla="*/ 107 h 131"/>
                    <a:gd name="T54" fmla="*/ 164 w 206"/>
                    <a:gd name="T55" fmla="*/ 97 h 131"/>
                    <a:gd name="T56" fmla="*/ 153 w 206"/>
                    <a:gd name="T57" fmla="*/ 87 h 131"/>
                    <a:gd name="T58" fmla="*/ 143 w 206"/>
                    <a:gd name="T59" fmla="*/ 76 h 131"/>
                    <a:gd name="T60" fmla="*/ 134 w 206"/>
                    <a:gd name="T61" fmla="*/ 68 h 131"/>
                    <a:gd name="T62" fmla="*/ 124 w 206"/>
                    <a:gd name="T63" fmla="*/ 61 h 131"/>
                    <a:gd name="T64" fmla="*/ 110 w 206"/>
                    <a:gd name="T65" fmla="*/ 49 h 131"/>
                    <a:gd name="T66" fmla="*/ 98 w 206"/>
                    <a:gd name="T67" fmla="*/ 42 h 131"/>
                    <a:gd name="T68" fmla="*/ 86 w 206"/>
                    <a:gd name="T69" fmla="*/ 33 h 131"/>
                    <a:gd name="T70" fmla="*/ 76 w 206"/>
                    <a:gd name="T71" fmla="*/ 28 h 131"/>
                    <a:gd name="T72" fmla="*/ 65 w 206"/>
                    <a:gd name="T73" fmla="*/ 29 h 131"/>
                    <a:gd name="T74" fmla="*/ 57 w 206"/>
                    <a:gd name="T75" fmla="*/ 40 h 131"/>
                    <a:gd name="T76" fmla="*/ 52 w 206"/>
                    <a:gd name="T77" fmla="*/ 50 h 131"/>
                    <a:gd name="T78" fmla="*/ 45 w 206"/>
                    <a:gd name="T79" fmla="*/ 61 h 131"/>
                    <a:gd name="T80" fmla="*/ 36 w 206"/>
                    <a:gd name="T81" fmla="*/ 71 h 131"/>
                    <a:gd name="T82" fmla="*/ 29 w 206"/>
                    <a:gd name="T83" fmla="*/ 81 h 131"/>
                    <a:gd name="T84" fmla="*/ 22 w 206"/>
                    <a:gd name="T85" fmla="*/ 92 h 131"/>
                    <a:gd name="T86" fmla="*/ 16 w 206"/>
                    <a:gd name="T87" fmla="*/ 102 h 131"/>
                    <a:gd name="T88" fmla="*/ 9 w 206"/>
                    <a:gd name="T89" fmla="*/ 113 h 131"/>
                    <a:gd name="T90" fmla="*/ 3 w 206"/>
                    <a:gd name="T91" fmla="*/ 123 h 131"/>
                    <a:gd name="T92" fmla="*/ 5 w 206"/>
                    <a:gd name="T93" fmla="*/ 80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00" name="Freeform 212"/>
                <p:cNvSpPr>
                  <a:spLocks/>
                </p:cNvSpPr>
                <p:nvPr/>
              </p:nvSpPr>
              <p:spPr bwMode="auto">
                <a:xfrm>
                  <a:off x="1674" y="1707"/>
                  <a:ext cx="229" cy="144"/>
                </a:xfrm>
                <a:custGeom>
                  <a:avLst/>
                  <a:gdLst>
                    <a:gd name="T0" fmla="*/ 207 w 229"/>
                    <a:gd name="T1" fmla="*/ 80 h 144"/>
                    <a:gd name="T2" fmla="*/ 199 w 229"/>
                    <a:gd name="T3" fmla="*/ 69 h 144"/>
                    <a:gd name="T4" fmla="*/ 194 w 229"/>
                    <a:gd name="T5" fmla="*/ 57 h 144"/>
                    <a:gd name="T6" fmla="*/ 188 w 229"/>
                    <a:gd name="T7" fmla="*/ 44 h 144"/>
                    <a:gd name="T8" fmla="*/ 178 w 229"/>
                    <a:gd name="T9" fmla="*/ 31 h 144"/>
                    <a:gd name="T10" fmla="*/ 171 w 229"/>
                    <a:gd name="T11" fmla="*/ 19 h 144"/>
                    <a:gd name="T12" fmla="*/ 163 w 229"/>
                    <a:gd name="T13" fmla="*/ 8 h 144"/>
                    <a:gd name="T14" fmla="*/ 151 w 229"/>
                    <a:gd name="T15" fmla="*/ 0 h 144"/>
                    <a:gd name="T16" fmla="*/ 140 w 229"/>
                    <a:gd name="T17" fmla="*/ 0 h 144"/>
                    <a:gd name="T18" fmla="*/ 128 w 229"/>
                    <a:gd name="T19" fmla="*/ 0 h 144"/>
                    <a:gd name="T20" fmla="*/ 115 w 229"/>
                    <a:gd name="T21" fmla="*/ 4 h 144"/>
                    <a:gd name="T22" fmla="*/ 103 w 229"/>
                    <a:gd name="T23" fmla="*/ 10 h 144"/>
                    <a:gd name="T24" fmla="*/ 86 w 229"/>
                    <a:gd name="T25" fmla="*/ 25 h 144"/>
                    <a:gd name="T26" fmla="*/ 73 w 229"/>
                    <a:gd name="T27" fmla="*/ 34 h 144"/>
                    <a:gd name="T28" fmla="*/ 63 w 229"/>
                    <a:gd name="T29" fmla="*/ 44 h 144"/>
                    <a:gd name="T30" fmla="*/ 54 w 229"/>
                    <a:gd name="T31" fmla="*/ 55 h 144"/>
                    <a:gd name="T32" fmla="*/ 42 w 229"/>
                    <a:gd name="T33" fmla="*/ 67 h 144"/>
                    <a:gd name="T34" fmla="*/ 34 w 229"/>
                    <a:gd name="T35" fmla="*/ 78 h 144"/>
                    <a:gd name="T36" fmla="*/ 25 w 229"/>
                    <a:gd name="T37" fmla="*/ 90 h 144"/>
                    <a:gd name="T38" fmla="*/ 17 w 229"/>
                    <a:gd name="T39" fmla="*/ 101 h 144"/>
                    <a:gd name="T40" fmla="*/ 11 w 229"/>
                    <a:gd name="T41" fmla="*/ 114 h 144"/>
                    <a:gd name="T42" fmla="*/ 8 w 229"/>
                    <a:gd name="T43" fmla="*/ 126 h 144"/>
                    <a:gd name="T44" fmla="*/ 2 w 229"/>
                    <a:gd name="T45" fmla="*/ 137 h 144"/>
                    <a:gd name="T46" fmla="*/ 6 w 229"/>
                    <a:gd name="T47" fmla="*/ 141 h 144"/>
                    <a:gd name="T48" fmla="*/ 15 w 229"/>
                    <a:gd name="T49" fmla="*/ 132 h 144"/>
                    <a:gd name="T50" fmla="*/ 27 w 229"/>
                    <a:gd name="T51" fmla="*/ 124 h 144"/>
                    <a:gd name="T52" fmla="*/ 38 w 229"/>
                    <a:gd name="T53" fmla="*/ 118 h 144"/>
                    <a:gd name="T54" fmla="*/ 46 w 229"/>
                    <a:gd name="T55" fmla="*/ 107 h 144"/>
                    <a:gd name="T56" fmla="*/ 57 w 229"/>
                    <a:gd name="T57" fmla="*/ 95 h 144"/>
                    <a:gd name="T58" fmla="*/ 69 w 229"/>
                    <a:gd name="T59" fmla="*/ 84 h 144"/>
                    <a:gd name="T60" fmla="*/ 79 w 229"/>
                    <a:gd name="T61" fmla="*/ 74 h 144"/>
                    <a:gd name="T62" fmla="*/ 90 w 229"/>
                    <a:gd name="T63" fmla="*/ 67 h 144"/>
                    <a:gd name="T64" fmla="*/ 105 w 229"/>
                    <a:gd name="T65" fmla="*/ 53 h 144"/>
                    <a:gd name="T66" fmla="*/ 119 w 229"/>
                    <a:gd name="T67" fmla="*/ 46 h 144"/>
                    <a:gd name="T68" fmla="*/ 132 w 229"/>
                    <a:gd name="T69" fmla="*/ 36 h 144"/>
                    <a:gd name="T70" fmla="*/ 144 w 229"/>
                    <a:gd name="T71" fmla="*/ 31 h 144"/>
                    <a:gd name="T72" fmla="*/ 155 w 229"/>
                    <a:gd name="T73" fmla="*/ 32 h 144"/>
                    <a:gd name="T74" fmla="*/ 165 w 229"/>
                    <a:gd name="T75" fmla="*/ 44 h 144"/>
                    <a:gd name="T76" fmla="*/ 171 w 229"/>
                    <a:gd name="T77" fmla="*/ 55 h 144"/>
                    <a:gd name="T78" fmla="*/ 178 w 229"/>
                    <a:gd name="T79" fmla="*/ 67 h 144"/>
                    <a:gd name="T80" fmla="*/ 188 w 229"/>
                    <a:gd name="T81" fmla="*/ 78 h 144"/>
                    <a:gd name="T82" fmla="*/ 195 w 229"/>
                    <a:gd name="T83" fmla="*/ 90 h 144"/>
                    <a:gd name="T84" fmla="*/ 203 w 229"/>
                    <a:gd name="T85" fmla="*/ 101 h 144"/>
                    <a:gd name="T86" fmla="*/ 211 w 229"/>
                    <a:gd name="T87" fmla="*/ 112 h 144"/>
                    <a:gd name="T88" fmla="*/ 218 w 229"/>
                    <a:gd name="T89" fmla="*/ 124 h 144"/>
                    <a:gd name="T90" fmla="*/ 224 w 229"/>
                    <a:gd name="T91" fmla="*/ 135 h 144"/>
                    <a:gd name="T92" fmla="*/ 222 w 229"/>
                    <a:gd name="T93" fmla="*/ 88 h 14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29"/>
                    <a:gd name="T142" fmla="*/ 0 h 144"/>
                    <a:gd name="T143" fmla="*/ 229 w 229"/>
                    <a:gd name="T144" fmla="*/ 144 h 144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29" h="144">
                      <a:moveTo>
                        <a:pt x="211" y="86"/>
                      </a:moveTo>
                      <a:lnTo>
                        <a:pt x="207" y="80"/>
                      </a:lnTo>
                      <a:lnTo>
                        <a:pt x="203" y="74"/>
                      </a:lnTo>
                      <a:lnTo>
                        <a:pt x="199" y="69"/>
                      </a:lnTo>
                      <a:lnTo>
                        <a:pt x="197" y="63"/>
                      </a:lnTo>
                      <a:lnTo>
                        <a:pt x="194" y="57"/>
                      </a:lnTo>
                      <a:lnTo>
                        <a:pt x="192" y="51"/>
                      </a:lnTo>
                      <a:lnTo>
                        <a:pt x="188" y="44"/>
                      </a:lnTo>
                      <a:lnTo>
                        <a:pt x="184" y="38"/>
                      </a:lnTo>
                      <a:lnTo>
                        <a:pt x="178" y="31"/>
                      </a:lnTo>
                      <a:lnTo>
                        <a:pt x="174" y="25"/>
                      </a:lnTo>
                      <a:lnTo>
                        <a:pt x="171" y="19"/>
                      </a:lnTo>
                      <a:lnTo>
                        <a:pt x="165" y="13"/>
                      </a:lnTo>
                      <a:lnTo>
                        <a:pt x="163" y="8"/>
                      </a:lnTo>
                      <a:lnTo>
                        <a:pt x="157" y="4"/>
                      </a:lnTo>
                      <a:lnTo>
                        <a:pt x="151" y="0"/>
                      </a:lnTo>
                      <a:lnTo>
                        <a:pt x="146" y="0"/>
                      </a:lnTo>
                      <a:lnTo>
                        <a:pt x="140" y="0"/>
                      </a:lnTo>
                      <a:lnTo>
                        <a:pt x="134" y="0"/>
                      </a:lnTo>
                      <a:lnTo>
                        <a:pt x="128" y="0"/>
                      </a:lnTo>
                      <a:lnTo>
                        <a:pt x="123" y="0"/>
                      </a:lnTo>
                      <a:lnTo>
                        <a:pt x="115" y="4"/>
                      </a:lnTo>
                      <a:lnTo>
                        <a:pt x="109" y="8"/>
                      </a:lnTo>
                      <a:lnTo>
                        <a:pt x="103" y="10"/>
                      </a:lnTo>
                      <a:lnTo>
                        <a:pt x="98" y="15"/>
                      </a:lnTo>
                      <a:lnTo>
                        <a:pt x="86" y="25"/>
                      </a:lnTo>
                      <a:lnTo>
                        <a:pt x="80" y="29"/>
                      </a:lnTo>
                      <a:lnTo>
                        <a:pt x="73" y="34"/>
                      </a:lnTo>
                      <a:lnTo>
                        <a:pt x="69" y="40"/>
                      </a:lnTo>
                      <a:lnTo>
                        <a:pt x="63" y="44"/>
                      </a:lnTo>
                      <a:lnTo>
                        <a:pt x="57" y="50"/>
                      </a:lnTo>
                      <a:lnTo>
                        <a:pt x="54" y="55"/>
                      </a:lnTo>
                      <a:lnTo>
                        <a:pt x="48" y="61"/>
                      </a:lnTo>
                      <a:lnTo>
                        <a:pt x="42" y="67"/>
                      </a:lnTo>
                      <a:lnTo>
                        <a:pt x="36" y="72"/>
                      </a:lnTo>
                      <a:lnTo>
                        <a:pt x="34" y="78"/>
                      </a:lnTo>
                      <a:lnTo>
                        <a:pt x="29" y="84"/>
                      </a:lnTo>
                      <a:lnTo>
                        <a:pt x="25" y="90"/>
                      </a:lnTo>
                      <a:lnTo>
                        <a:pt x="23" y="95"/>
                      </a:lnTo>
                      <a:lnTo>
                        <a:pt x="17" y="101"/>
                      </a:lnTo>
                      <a:lnTo>
                        <a:pt x="15" y="109"/>
                      </a:lnTo>
                      <a:lnTo>
                        <a:pt x="11" y="114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4" y="132"/>
                      </a:lnTo>
                      <a:lnTo>
                        <a:pt x="2" y="137"/>
                      </a:lnTo>
                      <a:lnTo>
                        <a:pt x="0" y="143"/>
                      </a:lnTo>
                      <a:lnTo>
                        <a:pt x="6" y="141"/>
                      </a:lnTo>
                      <a:lnTo>
                        <a:pt x="10" y="135"/>
                      </a:lnTo>
                      <a:lnTo>
                        <a:pt x="15" y="132"/>
                      </a:lnTo>
                      <a:lnTo>
                        <a:pt x="21" y="128"/>
                      </a:lnTo>
                      <a:lnTo>
                        <a:pt x="27" y="124"/>
                      </a:lnTo>
                      <a:lnTo>
                        <a:pt x="33" y="122"/>
                      </a:lnTo>
                      <a:lnTo>
                        <a:pt x="38" y="118"/>
                      </a:lnTo>
                      <a:lnTo>
                        <a:pt x="42" y="112"/>
                      </a:lnTo>
                      <a:lnTo>
                        <a:pt x="46" y="107"/>
                      </a:lnTo>
                      <a:lnTo>
                        <a:pt x="52" y="103"/>
                      </a:lnTo>
                      <a:lnTo>
                        <a:pt x="57" y="95"/>
                      </a:lnTo>
                      <a:lnTo>
                        <a:pt x="63" y="90"/>
                      </a:lnTo>
                      <a:lnTo>
                        <a:pt x="69" y="84"/>
                      </a:lnTo>
                      <a:lnTo>
                        <a:pt x="75" y="80"/>
                      </a:lnTo>
                      <a:lnTo>
                        <a:pt x="79" y="74"/>
                      </a:lnTo>
                      <a:lnTo>
                        <a:pt x="84" y="71"/>
                      </a:lnTo>
                      <a:lnTo>
                        <a:pt x="90" y="67"/>
                      </a:lnTo>
                      <a:lnTo>
                        <a:pt x="98" y="61"/>
                      </a:lnTo>
                      <a:lnTo>
                        <a:pt x="105" y="53"/>
                      </a:lnTo>
                      <a:lnTo>
                        <a:pt x="111" y="50"/>
                      </a:lnTo>
                      <a:lnTo>
                        <a:pt x="119" y="46"/>
                      </a:lnTo>
                      <a:lnTo>
                        <a:pt x="125" y="42"/>
                      </a:lnTo>
                      <a:lnTo>
                        <a:pt x="132" y="36"/>
                      </a:lnTo>
                      <a:lnTo>
                        <a:pt x="138" y="32"/>
                      </a:lnTo>
                      <a:lnTo>
                        <a:pt x="144" y="31"/>
                      </a:lnTo>
                      <a:lnTo>
                        <a:pt x="149" y="29"/>
                      </a:lnTo>
                      <a:lnTo>
                        <a:pt x="155" y="32"/>
                      </a:lnTo>
                      <a:lnTo>
                        <a:pt x="159" y="40"/>
                      </a:lnTo>
                      <a:lnTo>
                        <a:pt x="165" y="44"/>
                      </a:lnTo>
                      <a:lnTo>
                        <a:pt x="167" y="50"/>
                      </a:lnTo>
                      <a:lnTo>
                        <a:pt x="171" y="55"/>
                      </a:lnTo>
                      <a:lnTo>
                        <a:pt x="174" y="61"/>
                      </a:lnTo>
                      <a:lnTo>
                        <a:pt x="178" y="67"/>
                      </a:lnTo>
                      <a:lnTo>
                        <a:pt x="182" y="72"/>
                      </a:lnTo>
                      <a:lnTo>
                        <a:pt x="188" y="78"/>
                      </a:lnTo>
                      <a:lnTo>
                        <a:pt x="192" y="84"/>
                      </a:lnTo>
                      <a:lnTo>
                        <a:pt x="195" y="90"/>
                      </a:lnTo>
                      <a:lnTo>
                        <a:pt x="199" y="95"/>
                      </a:lnTo>
                      <a:lnTo>
                        <a:pt x="203" y="101"/>
                      </a:lnTo>
                      <a:lnTo>
                        <a:pt x="207" y="107"/>
                      </a:lnTo>
                      <a:lnTo>
                        <a:pt x="211" y="112"/>
                      </a:lnTo>
                      <a:lnTo>
                        <a:pt x="215" y="118"/>
                      </a:lnTo>
                      <a:lnTo>
                        <a:pt x="218" y="124"/>
                      </a:lnTo>
                      <a:lnTo>
                        <a:pt x="220" y="130"/>
                      </a:lnTo>
                      <a:lnTo>
                        <a:pt x="224" y="135"/>
                      </a:lnTo>
                      <a:lnTo>
                        <a:pt x="228" y="141"/>
                      </a:lnTo>
                      <a:lnTo>
                        <a:pt x="222" y="8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01" name="Freeform 213"/>
                <p:cNvSpPr>
                  <a:spLocks/>
                </p:cNvSpPr>
                <p:nvPr/>
              </p:nvSpPr>
              <p:spPr bwMode="auto">
                <a:xfrm>
                  <a:off x="1699" y="1529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02" name="Freeform 214"/>
                <p:cNvSpPr>
                  <a:spLocks/>
                </p:cNvSpPr>
                <p:nvPr/>
              </p:nvSpPr>
              <p:spPr bwMode="auto">
                <a:xfrm>
                  <a:off x="1906" y="1333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03" name="Freeform 215"/>
                <p:cNvSpPr>
                  <a:spLocks/>
                </p:cNvSpPr>
                <p:nvPr/>
              </p:nvSpPr>
              <p:spPr bwMode="auto">
                <a:xfrm>
                  <a:off x="1743" y="1380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04" name="Freeform 216"/>
                <p:cNvSpPr>
                  <a:spLocks/>
                </p:cNvSpPr>
                <p:nvPr/>
              </p:nvSpPr>
              <p:spPr bwMode="auto">
                <a:xfrm>
                  <a:off x="1883" y="1296"/>
                  <a:ext cx="55" cy="776"/>
                </a:xfrm>
                <a:custGeom>
                  <a:avLst/>
                  <a:gdLst>
                    <a:gd name="T0" fmla="*/ 19 w 55"/>
                    <a:gd name="T1" fmla="*/ 734 h 776"/>
                    <a:gd name="T2" fmla="*/ 19 w 55"/>
                    <a:gd name="T3" fmla="*/ 709 h 776"/>
                    <a:gd name="T4" fmla="*/ 17 w 55"/>
                    <a:gd name="T5" fmla="*/ 675 h 776"/>
                    <a:gd name="T6" fmla="*/ 15 w 55"/>
                    <a:gd name="T7" fmla="*/ 650 h 776"/>
                    <a:gd name="T8" fmla="*/ 15 w 55"/>
                    <a:gd name="T9" fmla="*/ 620 h 776"/>
                    <a:gd name="T10" fmla="*/ 15 w 55"/>
                    <a:gd name="T11" fmla="*/ 583 h 776"/>
                    <a:gd name="T12" fmla="*/ 15 w 55"/>
                    <a:gd name="T13" fmla="*/ 554 h 776"/>
                    <a:gd name="T14" fmla="*/ 15 w 55"/>
                    <a:gd name="T15" fmla="*/ 530 h 776"/>
                    <a:gd name="T16" fmla="*/ 14 w 55"/>
                    <a:gd name="T17" fmla="*/ 496 h 776"/>
                    <a:gd name="T18" fmla="*/ 12 w 55"/>
                    <a:gd name="T19" fmla="*/ 471 h 776"/>
                    <a:gd name="T20" fmla="*/ 8 w 55"/>
                    <a:gd name="T21" fmla="*/ 441 h 776"/>
                    <a:gd name="T22" fmla="*/ 2 w 55"/>
                    <a:gd name="T23" fmla="*/ 410 h 776"/>
                    <a:gd name="T24" fmla="*/ 0 w 55"/>
                    <a:gd name="T25" fmla="*/ 380 h 776"/>
                    <a:gd name="T26" fmla="*/ 0 w 55"/>
                    <a:gd name="T27" fmla="*/ 354 h 776"/>
                    <a:gd name="T28" fmla="*/ 0 w 55"/>
                    <a:gd name="T29" fmla="*/ 328 h 776"/>
                    <a:gd name="T30" fmla="*/ 0 w 55"/>
                    <a:gd name="T31" fmla="*/ 299 h 776"/>
                    <a:gd name="T32" fmla="*/ 4 w 55"/>
                    <a:gd name="T33" fmla="*/ 269 h 776"/>
                    <a:gd name="T34" fmla="*/ 10 w 55"/>
                    <a:gd name="T35" fmla="*/ 238 h 776"/>
                    <a:gd name="T36" fmla="*/ 12 w 55"/>
                    <a:gd name="T37" fmla="*/ 210 h 776"/>
                    <a:gd name="T38" fmla="*/ 12 w 55"/>
                    <a:gd name="T39" fmla="*/ 188 h 776"/>
                    <a:gd name="T40" fmla="*/ 12 w 55"/>
                    <a:gd name="T41" fmla="*/ 164 h 776"/>
                    <a:gd name="T42" fmla="*/ 12 w 55"/>
                    <a:gd name="T43" fmla="*/ 137 h 776"/>
                    <a:gd name="T44" fmla="*/ 12 w 55"/>
                    <a:gd name="T45" fmla="*/ 107 h 776"/>
                    <a:gd name="T46" fmla="*/ 12 w 55"/>
                    <a:gd name="T47" fmla="*/ 81 h 776"/>
                    <a:gd name="T48" fmla="*/ 12 w 55"/>
                    <a:gd name="T49" fmla="*/ 59 h 776"/>
                    <a:gd name="T50" fmla="*/ 10 w 55"/>
                    <a:gd name="T51" fmla="*/ 33 h 776"/>
                    <a:gd name="T52" fmla="*/ 10 w 55"/>
                    <a:gd name="T53" fmla="*/ 11 h 776"/>
                    <a:gd name="T54" fmla="*/ 25 w 55"/>
                    <a:gd name="T55" fmla="*/ 6 h 776"/>
                    <a:gd name="T56" fmla="*/ 27 w 55"/>
                    <a:gd name="T57" fmla="*/ 28 h 776"/>
                    <a:gd name="T58" fmla="*/ 27 w 55"/>
                    <a:gd name="T59" fmla="*/ 50 h 776"/>
                    <a:gd name="T60" fmla="*/ 27 w 55"/>
                    <a:gd name="T61" fmla="*/ 79 h 776"/>
                    <a:gd name="T62" fmla="*/ 27 w 55"/>
                    <a:gd name="T63" fmla="*/ 105 h 776"/>
                    <a:gd name="T64" fmla="*/ 27 w 55"/>
                    <a:gd name="T65" fmla="*/ 135 h 776"/>
                    <a:gd name="T66" fmla="*/ 27 w 55"/>
                    <a:gd name="T67" fmla="*/ 161 h 776"/>
                    <a:gd name="T68" fmla="*/ 27 w 55"/>
                    <a:gd name="T69" fmla="*/ 185 h 776"/>
                    <a:gd name="T70" fmla="*/ 27 w 55"/>
                    <a:gd name="T71" fmla="*/ 209 h 776"/>
                    <a:gd name="T72" fmla="*/ 27 w 55"/>
                    <a:gd name="T73" fmla="*/ 236 h 776"/>
                    <a:gd name="T74" fmla="*/ 27 w 55"/>
                    <a:gd name="T75" fmla="*/ 262 h 776"/>
                    <a:gd name="T76" fmla="*/ 27 w 55"/>
                    <a:gd name="T77" fmla="*/ 284 h 776"/>
                    <a:gd name="T78" fmla="*/ 27 w 55"/>
                    <a:gd name="T79" fmla="*/ 310 h 776"/>
                    <a:gd name="T80" fmla="*/ 27 w 55"/>
                    <a:gd name="T81" fmla="*/ 338 h 776"/>
                    <a:gd name="T82" fmla="*/ 27 w 55"/>
                    <a:gd name="T83" fmla="*/ 364 h 776"/>
                    <a:gd name="T84" fmla="*/ 27 w 55"/>
                    <a:gd name="T85" fmla="*/ 391 h 776"/>
                    <a:gd name="T86" fmla="*/ 27 w 55"/>
                    <a:gd name="T87" fmla="*/ 419 h 776"/>
                    <a:gd name="T88" fmla="*/ 27 w 55"/>
                    <a:gd name="T89" fmla="*/ 448 h 776"/>
                    <a:gd name="T90" fmla="*/ 29 w 55"/>
                    <a:gd name="T91" fmla="*/ 474 h 776"/>
                    <a:gd name="T92" fmla="*/ 31 w 55"/>
                    <a:gd name="T93" fmla="*/ 496 h 776"/>
                    <a:gd name="T94" fmla="*/ 37 w 55"/>
                    <a:gd name="T95" fmla="*/ 520 h 776"/>
                    <a:gd name="T96" fmla="*/ 39 w 55"/>
                    <a:gd name="T97" fmla="*/ 543 h 776"/>
                    <a:gd name="T98" fmla="*/ 41 w 55"/>
                    <a:gd name="T99" fmla="*/ 566 h 776"/>
                    <a:gd name="T100" fmla="*/ 42 w 55"/>
                    <a:gd name="T101" fmla="*/ 594 h 776"/>
                    <a:gd name="T102" fmla="*/ 44 w 55"/>
                    <a:gd name="T103" fmla="*/ 618 h 776"/>
                    <a:gd name="T104" fmla="*/ 50 w 55"/>
                    <a:gd name="T105" fmla="*/ 650 h 776"/>
                    <a:gd name="T106" fmla="*/ 52 w 55"/>
                    <a:gd name="T107" fmla="*/ 672 h 776"/>
                    <a:gd name="T108" fmla="*/ 54 w 55"/>
                    <a:gd name="T109" fmla="*/ 699 h 776"/>
                    <a:gd name="T110" fmla="*/ 54 w 55"/>
                    <a:gd name="T111" fmla="*/ 727 h 776"/>
                    <a:gd name="T112" fmla="*/ 54 w 55"/>
                    <a:gd name="T113" fmla="*/ 751 h 776"/>
                    <a:gd name="T114" fmla="*/ 48 w 55"/>
                    <a:gd name="T115" fmla="*/ 771 h 776"/>
                    <a:gd name="T116" fmla="*/ 25 w 55"/>
                    <a:gd name="T117" fmla="*/ 775 h 776"/>
                    <a:gd name="T118" fmla="*/ 15 w 55"/>
                    <a:gd name="T119" fmla="*/ 758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05" name="Freeform 217"/>
                <p:cNvSpPr>
                  <a:spLocks/>
                </p:cNvSpPr>
                <p:nvPr/>
              </p:nvSpPr>
              <p:spPr bwMode="auto">
                <a:xfrm>
                  <a:off x="1908" y="1562"/>
                  <a:ext cx="68" cy="127"/>
                </a:xfrm>
                <a:custGeom>
                  <a:avLst/>
                  <a:gdLst>
                    <a:gd name="T0" fmla="*/ 4 w 68"/>
                    <a:gd name="T1" fmla="*/ 126 h 127"/>
                    <a:gd name="T2" fmla="*/ 1 w 68"/>
                    <a:gd name="T3" fmla="*/ 119 h 127"/>
                    <a:gd name="T4" fmla="*/ 0 w 68"/>
                    <a:gd name="T5" fmla="*/ 111 h 127"/>
                    <a:gd name="T6" fmla="*/ 0 w 68"/>
                    <a:gd name="T7" fmla="*/ 104 h 127"/>
                    <a:gd name="T8" fmla="*/ 0 w 68"/>
                    <a:gd name="T9" fmla="*/ 96 h 127"/>
                    <a:gd name="T10" fmla="*/ 0 w 68"/>
                    <a:gd name="T11" fmla="*/ 89 h 127"/>
                    <a:gd name="T12" fmla="*/ 0 w 68"/>
                    <a:gd name="T13" fmla="*/ 82 h 127"/>
                    <a:gd name="T14" fmla="*/ 3 w 68"/>
                    <a:gd name="T15" fmla="*/ 74 h 127"/>
                    <a:gd name="T16" fmla="*/ 5 w 68"/>
                    <a:gd name="T17" fmla="*/ 67 h 127"/>
                    <a:gd name="T18" fmla="*/ 9 w 68"/>
                    <a:gd name="T19" fmla="*/ 62 h 127"/>
                    <a:gd name="T20" fmla="*/ 12 w 68"/>
                    <a:gd name="T21" fmla="*/ 54 h 127"/>
                    <a:gd name="T22" fmla="*/ 15 w 68"/>
                    <a:gd name="T23" fmla="*/ 49 h 127"/>
                    <a:gd name="T24" fmla="*/ 18 w 68"/>
                    <a:gd name="T25" fmla="*/ 42 h 127"/>
                    <a:gd name="T26" fmla="*/ 22 w 68"/>
                    <a:gd name="T27" fmla="*/ 37 h 127"/>
                    <a:gd name="T28" fmla="*/ 24 w 68"/>
                    <a:gd name="T29" fmla="*/ 30 h 127"/>
                    <a:gd name="T30" fmla="*/ 28 w 68"/>
                    <a:gd name="T31" fmla="*/ 27 h 127"/>
                    <a:gd name="T32" fmla="*/ 32 w 68"/>
                    <a:gd name="T33" fmla="*/ 22 h 127"/>
                    <a:gd name="T34" fmla="*/ 36 w 68"/>
                    <a:gd name="T35" fmla="*/ 17 h 127"/>
                    <a:gd name="T36" fmla="*/ 40 w 68"/>
                    <a:gd name="T37" fmla="*/ 15 h 127"/>
                    <a:gd name="T38" fmla="*/ 44 w 68"/>
                    <a:gd name="T39" fmla="*/ 10 h 127"/>
                    <a:gd name="T40" fmla="*/ 48 w 68"/>
                    <a:gd name="T41" fmla="*/ 7 h 127"/>
                    <a:gd name="T42" fmla="*/ 52 w 68"/>
                    <a:gd name="T43" fmla="*/ 2 h 127"/>
                    <a:gd name="T44" fmla="*/ 55 w 68"/>
                    <a:gd name="T45" fmla="*/ 2 h 127"/>
                    <a:gd name="T46" fmla="*/ 59 w 68"/>
                    <a:gd name="T47" fmla="*/ 0 h 127"/>
                    <a:gd name="T48" fmla="*/ 63 w 68"/>
                    <a:gd name="T49" fmla="*/ 0 h 127"/>
                    <a:gd name="T50" fmla="*/ 67 w 68"/>
                    <a:gd name="T51" fmla="*/ 0 h 127"/>
                    <a:gd name="T52" fmla="*/ 63 w 68"/>
                    <a:gd name="T53" fmla="*/ 2 h 127"/>
                    <a:gd name="T54" fmla="*/ 67 w 68"/>
                    <a:gd name="T55" fmla="*/ 7 h 127"/>
                    <a:gd name="T56" fmla="*/ 67 w 68"/>
                    <a:gd name="T57" fmla="*/ 15 h 127"/>
                    <a:gd name="T58" fmla="*/ 66 w 68"/>
                    <a:gd name="T59" fmla="*/ 22 h 127"/>
                    <a:gd name="T60" fmla="*/ 63 w 68"/>
                    <a:gd name="T61" fmla="*/ 30 h 127"/>
                    <a:gd name="T62" fmla="*/ 62 w 68"/>
                    <a:gd name="T63" fmla="*/ 37 h 127"/>
                    <a:gd name="T64" fmla="*/ 61 w 68"/>
                    <a:gd name="T65" fmla="*/ 44 h 127"/>
                    <a:gd name="T66" fmla="*/ 58 w 68"/>
                    <a:gd name="T67" fmla="*/ 52 h 127"/>
                    <a:gd name="T68" fmla="*/ 54 w 68"/>
                    <a:gd name="T69" fmla="*/ 57 h 127"/>
                    <a:gd name="T70" fmla="*/ 52 w 68"/>
                    <a:gd name="T71" fmla="*/ 64 h 127"/>
                    <a:gd name="T72" fmla="*/ 48 w 68"/>
                    <a:gd name="T73" fmla="*/ 69 h 127"/>
                    <a:gd name="T74" fmla="*/ 44 w 68"/>
                    <a:gd name="T75" fmla="*/ 77 h 127"/>
                    <a:gd name="T76" fmla="*/ 40 w 68"/>
                    <a:gd name="T77" fmla="*/ 82 h 127"/>
                    <a:gd name="T78" fmla="*/ 36 w 68"/>
                    <a:gd name="T79" fmla="*/ 86 h 127"/>
                    <a:gd name="T80" fmla="*/ 34 w 68"/>
                    <a:gd name="T81" fmla="*/ 94 h 127"/>
                    <a:gd name="T82" fmla="*/ 30 w 68"/>
                    <a:gd name="T83" fmla="*/ 96 h 127"/>
                    <a:gd name="T84" fmla="*/ 27 w 68"/>
                    <a:gd name="T85" fmla="*/ 104 h 127"/>
                    <a:gd name="T86" fmla="*/ 23 w 68"/>
                    <a:gd name="T87" fmla="*/ 106 h 127"/>
                    <a:gd name="T88" fmla="*/ 19 w 68"/>
                    <a:gd name="T89" fmla="*/ 114 h 127"/>
                    <a:gd name="T90" fmla="*/ 17 w 68"/>
                    <a:gd name="T91" fmla="*/ 121 h 127"/>
                    <a:gd name="T92" fmla="*/ 13 w 68"/>
                    <a:gd name="T93" fmla="*/ 121 h 127"/>
                    <a:gd name="T94" fmla="*/ 9 w 68"/>
                    <a:gd name="T95" fmla="*/ 126 h 127"/>
                    <a:gd name="T96" fmla="*/ 5 w 68"/>
                    <a:gd name="T97" fmla="*/ 126 h 127"/>
                    <a:gd name="T98" fmla="*/ 1 w 68"/>
                    <a:gd name="T99" fmla="*/ 126 h 127"/>
                    <a:gd name="T100" fmla="*/ 1 w 68"/>
                    <a:gd name="T101" fmla="*/ 119 h 127"/>
                    <a:gd name="T102" fmla="*/ 1 w 68"/>
                    <a:gd name="T103" fmla="*/ 111 h 127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7"/>
                    <a:gd name="T158" fmla="*/ 68 w 68"/>
                    <a:gd name="T159" fmla="*/ 127 h 127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7">
                      <a:moveTo>
                        <a:pt x="4" y="126"/>
                      </a:moveTo>
                      <a:lnTo>
                        <a:pt x="1" y="119"/>
                      </a:lnTo>
                      <a:lnTo>
                        <a:pt x="0" y="111"/>
                      </a:lnTo>
                      <a:lnTo>
                        <a:pt x="0" y="104"/>
                      </a:lnTo>
                      <a:lnTo>
                        <a:pt x="0" y="96"/>
                      </a:lnTo>
                      <a:lnTo>
                        <a:pt x="0" y="89"/>
                      </a:lnTo>
                      <a:lnTo>
                        <a:pt x="0" y="82"/>
                      </a:lnTo>
                      <a:lnTo>
                        <a:pt x="3" y="74"/>
                      </a:lnTo>
                      <a:lnTo>
                        <a:pt x="5" y="67"/>
                      </a:lnTo>
                      <a:lnTo>
                        <a:pt x="9" y="62"/>
                      </a:lnTo>
                      <a:lnTo>
                        <a:pt x="12" y="54"/>
                      </a:lnTo>
                      <a:lnTo>
                        <a:pt x="15" y="49"/>
                      </a:lnTo>
                      <a:lnTo>
                        <a:pt x="18" y="42"/>
                      </a:lnTo>
                      <a:lnTo>
                        <a:pt x="22" y="37"/>
                      </a:lnTo>
                      <a:lnTo>
                        <a:pt x="24" y="30"/>
                      </a:lnTo>
                      <a:lnTo>
                        <a:pt x="28" y="27"/>
                      </a:lnTo>
                      <a:lnTo>
                        <a:pt x="32" y="22"/>
                      </a:lnTo>
                      <a:lnTo>
                        <a:pt x="36" y="17"/>
                      </a:lnTo>
                      <a:lnTo>
                        <a:pt x="40" y="15"/>
                      </a:lnTo>
                      <a:lnTo>
                        <a:pt x="44" y="10"/>
                      </a:lnTo>
                      <a:lnTo>
                        <a:pt x="48" y="7"/>
                      </a:lnTo>
                      <a:lnTo>
                        <a:pt x="52" y="2"/>
                      </a:lnTo>
                      <a:lnTo>
                        <a:pt x="55" y="2"/>
                      </a:lnTo>
                      <a:lnTo>
                        <a:pt x="59" y="0"/>
                      </a:lnTo>
                      <a:lnTo>
                        <a:pt x="63" y="0"/>
                      </a:lnTo>
                      <a:lnTo>
                        <a:pt x="67" y="0"/>
                      </a:lnTo>
                      <a:lnTo>
                        <a:pt x="63" y="2"/>
                      </a:lnTo>
                      <a:lnTo>
                        <a:pt x="67" y="7"/>
                      </a:lnTo>
                      <a:lnTo>
                        <a:pt x="67" y="15"/>
                      </a:lnTo>
                      <a:lnTo>
                        <a:pt x="66" y="22"/>
                      </a:lnTo>
                      <a:lnTo>
                        <a:pt x="63" y="30"/>
                      </a:lnTo>
                      <a:lnTo>
                        <a:pt x="62" y="37"/>
                      </a:lnTo>
                      <a:lnTo>
                        <a:pt x="61" y="44"/>
                      </a:lnTo>
                      <a:lnTo>
                        <a:pt x="58" y="52"/>
                      </a:lnTo>
                      <a:lnTo>
                        <a:pt x="54" y="57"/>
                      </a:lnTo>
                      <a:lnTo>
                        <a:pt x="52" y="64"/>
                      </a:lnTo>
                      <a:lnTo>
                        <a:pt x="48" y="69"/>
                      </a:lnTo>
                      <a:lnTo>
                        <a:pt x="44" y="77"/>
                      </a:lnTo>
                      <a:lnTo>
                        <a:pt x="40" y="82"/>
                      </a:lnTo>
                      <a:lnTo>
                        <a:pt x="36" y="86"/>
                      </a:lnTo>
                      <a:lnTo>
                        <a:pt x="34" y="94"/>
                      </a:lnTo>
                      <a:lnTo>
                        <a:pt x="30" y="96"/>
                      </a:lnTo>
                      <a:lnTo>
                        <a:pt x="27" y="104"/>
                      </a:lnTo>
                      <a:lnTo>
                        <a:pt x="23" y="106"/>
                      </a:lnTo>
                      <a:lnTo>
                        <a:pt x="19" y="114"/>
                      </a:lnTo>
                      <a:lnTo>
                        <a:pt x="17" y="121"/>
                      </a:lnTo>
                      <a:lnTo>
                        <a:pt x="13" y="121"/>
                      </a:lnTo>
                      <a:lnTo>
                        <a:pt x="9" y="126"/>
                      </a:lnTo>
                      <a:lnTo>
                        <a:pt x="5" y="126"/>
                      </a:lnTo>
                      <a:lnTo>
                        <a:pt x="1" y="126"/>
                      </a:lnTo>
                      <a:lnTo>
                        <a:pt x="1" y="119"/>
                      </a:lnTo>
                      <a:lnTo>
                        <a:pt x="1" y="111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06" name="Freeform 218"/>
                <p:cNvSpPr>
                  <a:spLocks/>
                </p:cNvSpPr>
                <p:nvPr/>
              </p:nvSpPr>
              <p:spPr bwMode="auto">
                <a:xfrm>
                  <a:off x="1848" y="1673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7007" name="Group 219"/>
                <p:cNvGrpSpPr>
                  <a:grpSpLocks/>
                </p:cNvGrpSpPr>
                <p:nvPr/>
              </p:nvGrpSpPr>
              <p:grpSpPr bwMode="auto">
                <a:xfrm>
                  <a:off x="1854" y="1187"/>
                  <a:ext cx="97" cy="111"/>
                  <a:chOff x="3654" y="1129"/>
                  <a:chExt cx="97" cy="111"/>
                </a:xfrm>
              </p:grpSpPr>
              <p:sp>
                <p:nvSpPr>
                  <p:cNvPr id="17135" name="Freeform 220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36" name="Freeform 221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37" name="Freeform 222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38" name="Freeform 223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39" name="Freeform 224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40" name="Freeform 225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41" name="Line 226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7142" name="Freeform 227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43" name="Freeform 228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7008" name="Freeform 229"/>
                <p:cNvSpPr>
                  <a:spLocks/>
                </p:cNvSpPr>
                <p:nvPr/>
              </p:nvSpPr>
              <p:spPr bwMode="auto">
                <a:xfrm>
                  <a:off x="1828" y="1491"/>
                  <a:ext cx="68" cy="126"/>
                </a:xfrm>
                <a:custGeom>
                  <a:avLst/>
                  <a:gdLst>
                    <a:gd name="T0" fmla="*/ 63 w 68"/>
                    <a:gd name="T1" fmla="*/ 125 h 126"/>
                    <a:gd name="T2" fmla="*/ 66 w 68"/>
                    <a:gd name="T3" fmla="*/ 118 h 126"/>
                    <a:gd name="T4" fmla="*/ 67 w 68"/>
                    <a:gd name="T5" fmla="*/ 110 h 126"/>
                    <a:gd name="T6" fmla="*/ 67 w 68"/>
                    <a:gd name="T7" fmla="*/ 103 h 126"/>
                    <a:gd name="T8" fmla="*/ 67 w 68"/>
                    <a:gd name="T9" fmla="*/ 96 h 126"/>
                    <a:gd name="T10" fmla="*/ 67 w 68"/>
                    <a:gd name="T11" fmla="*/ 88 h 126"/>
                    <a:gd name="T12" fmla="*/ 67 w 68"/>
                    <a:gd name="T13" fmla="*/ 81 h 126"/>
                    <a:gd name="T14" fmla="*/ 64 w 68"/>
                    <a:gd name="T15" fmla="*/ 74 h 126"/>
                    <a:gd name="T16" fmla="*/ 62 w 68"/>
                    <a:gd name="T17" fmla="*/ 66 h 126"/>
                    <a:gd name="T18" fmla="*/ 58 w 68"/>
                    <a:gd name="T19" fmla="*/ 61 h 126"/>
                    <a:gd name="T20" fmla="*/ 55 w 68"/>
                    <a:gd name="T21" fmla="*/ 54 h 126"/>
                    <a:gd name="T22" fmla="*/ 52 w 68"/>
                    <a:gd name="T23" fmla="*/ 49 h 126"/>
                    <a:gd name="T24" fmla="*/ 49 w 68"/>
                    <a:gd name="T25" fmla="*/ 42 h 126"/>
                    <a:gd name="T26" fmla="*/ 45 w 68"/>
                    <a:gd name="T27" fmla="*/ 37 h 126"/>
                    <a:gd name="T28" fmla="*/ 43 w 68"/>
                    <a:gd name="T29" fmla="*/ 29 h 126"/>
                    <a:gd name="T30" fmla="*/ 39 w 68"/>
                    <a:gd name="T31" fmla="*/ 27 h 126"/>
                    <a:gd name="T32" fmla="*/ 35 w 68"/>
                    <a:gd name="T33" fmla="*/ 22 h 126"/>
                    <a:gd name="T34" fmla="*/ 31 w 68"/>
                    <a:gd name="T35" fmla="*/ 17 h 126"/>
                    <a:gd name="T36" fmla="*/ 27 w 68"/>
                    <a:gd name="T37" fmla="*/ 15 h 126"/>
                    <a:gd name="T38" fmla="*/ 23 w 68"/>
                    <a:gd name="T39" fmla="*/ 10 h 126"/>
                    <a:gd name="T40" fmla="*/ 19 w 68"/>
                    <a:gd name="T41" fmla="*/ 7 h 126"/>
                    <a:gd name="T42" fmla="*/ 15 w 68"/>
                    <a:gd name="T43" fmla="*/ 2 h 126"/>
                    <a:gd name="T44" fmla="*/ 12 w 68"/>
                    <a:gd name="T45" fmla="*/ 2 h 126"/>
                    <a:gd name="T46" fmla="*/ 8 w 68"/>
                    <a:gd name="T47" fmla="*/ 0 h 126"/>
                    <a:gd name="T48" fmla="*/ 4 w 68"/>
                    <a:gd name="T49" fmla="*/ 0 h 126"/>
                    <a:gd name="T50" fmla="*/ 0 w 68"/>
                    <a:gd name="T51" fmla="*/ 0 h 126"/>
                    <a:gd name="T52" fmla="*/ 4 w 68"/>
                    <a:gd name="T53" fmla="*/ 2 h 126"/>
                    <a:gd name="T54" fmla="*/ 0 w 68"/>
                    <a:gd name="T55" fmla="*/ 7 h 126"/>
                    <a:gd name="T56" fmla="*/ 0 w 68"/>
                    <a:gd name="T57" fmla="*/ 15 h 126"/>
                    <a:gd name="T58" fmla="*/ 1 w 68"/>
                    <a:gd name="T59" fmla="*/ 22 h 126"/>
                    <a:gd name="T60" fmla="*/ 4 w 68"/>
                    <a:gd name="T61" fmla="*/ 29 h 126"/>
                    <a:gd name="T62" fmla="*/ 5 w 68"/>
                    <a:gd name="T63" fmla="*/ 37 h 126"/>
                    <a:gd name="T64" fmla="*/ 6 w 68"/>
                    <a:gd name="T65" fmla="*/ 44 h 126"/>
                    <a:gd name="T66" fmla="*/ 9 w 68"/>
                    <a:gd name="T67" fmla="*/ 51 h 126"/>
                    <a:gd name="T68" fmla="*/ 13 w 68"/>
                    <a:gd name="T69" fmla="*/ 56 h 126"/>
                    <a:gd name="T70" fmla="*/ 15 w 68"/>
                    <a:gd name="T71" fmla="*/ 64 h 126"/>
                    <a:gd name="T72" fmla="*/ 19 w 68"/>
                    <a:gd name="T73" fmla="*/ 69 h 126"/>
                    <a:gd name="T74" fmla="*/ 23 w 68"/>
                    <a:gd name="T75" fmla="*/ 76 h 126"/>
                    <a:gd name="T76" fmla="*/ 27 w 68"/>
                    <a:gd name="T77" fmla="*/ 81 h 126"/>
                    <a:gd name="T78" fmla="*/ 31 w 68"/>
                    <a:gd name="T79" fmla="*/ 86 h 126"/>
                    <a:gd name="T80" fmla="*/ 34 w 68"/>
                    <a:gd name="T81" fmla="*/ 93 h 126"/>
                    <a:gd name="T82" fmla="*/ 37 w 68"/>
                    <a:gd name="T83" fmla="*/ 96 h 126"/>
                    <a:gd name="T84" fmla="*/ 40 w 68"/>
                    <a:gd name="T85" fmla="*/ 103 h 126"/>
                    <a:gd name="T86" fmla="*/ 44 w 68"/>
                    <a:gd name="T87" fmla="*/ 105 h 126"/>
                    <a:gd name="T88" fmla="*/ 48 w 68"/>
                    <a:gd name="T89" fmla="*/ 113 h 126"/>
                    <a:gd name="T90" fmla="*/ 50 w 68"/>
                    <a:gd name="T91" fmla="*/ 120 h 126"/>
                    <a:gd name="T92" fmla="*/ 54 w 68"/>
                    <a:gd name="T93" fmla="*/ 120 h 126"/>
                    <a:gd name="T94" fmla="*/ 58 w 68"/>
                    <a:gd name="T95" fmla="*/ 125 h 126"/>
                    <a:gd name="T96" fmla="*/ 62 w 68"/>
                    <a:gd name="T97" fmla="*/ 125 h 126"/>
                    <a:gd name="T98" fmla="*/ 66 w 68"/>
                    <a:gd name="T99" fmla="*/ 125 h 126"/>
                    <a:gd name="T100" fmla="*/ 66 w 68"/>
                    <a:gd name="T101" fmla="*/ 118 h 126"/>
                    <a:gd name="T102" fmla="*/ 66 w 68"/>
                    <a:gd name="T103" fmla="*/ 110 h 12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6"/>
                    <a:gd name="T158" fmla="*/ 68 w 68"/>
                    <a:gd name="T159" fmla="*/ 126 h 12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6">
                      <a:moveTo>
                        <a:pt x="63" y="125"/>
                      </a:moveTo>
                      <a:lnTo>
                        <a:pt x="66" y="118"/>
                      </a:lnTo>
                      <a:lnTo>
                        <a:pt x="67" y="110"/>
                      </a:lnTo>
                      <a:lnTo>
                        <a:pt x="67" y="103"/>
                      </a:lnTo>
                      <a:lnTo>
                        <a:pt x="67" y="96"/>
                      </a:lnTo>
                      <a:lnTo>
                        <a:pt x="67" y="88"/>
                      </a:lnTo>
                      <a:lnTo>
                        <a:pt x="67" y="81"/>
                      </a:lnTo>
                      <a:lnTo>
                        <a:pt x="64" y="74"/>
                      </a:lnTo>
                      <a:lnTo>
                        <a:pt x="62" y="66"/>
                      </a:lnTo>
                      <a:lnTo>
                        <a:pt x="58" y="61"/>
                      </a:lnTo>
                      <a:lnTo>
                        <a:pt x="55" y="54"/>
                      </a:lnTo>
                      <a:lnTo>
                        <a:pt x="52" y="49"/>
                      </a:lnTo>
                      <a:lnTo>
                        <a:pt x="49" y="42"/>
                      </a:lnTo>
                      <a:lnTo>
                        <a:pt x="45" y="37"/>
                      </a:lnTo>
                      <a:lnTo>
                        <a:pt x="43" y="29"/>
                      </a:lnTo>
                      <a:lnTo>
                        <a:pt x="39" y="27"/>
                      </a:lnTo>
                      <a:lnTo>
                        <a:pt x="35" y="22"/>
                      </a:lnTo>
                      <a:lnTo>
                        <a:pt x="31" y="17"/>
                      </a:lnTo>
                      <a:lnTo>
                        <a:pt x="27" y="15"/>
                      </a:lnTo>
                      <a:lnTo>
                        <a:pt x="23" y="10"/>
                      </a:lnTo>
                      <a:lnTo>
                        <a:pt x="19" y="7"/>
                      </a:lnTo>
                      <a:lnTo>
                        <a:pt x="15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0" y="7"/>
                      </a:lnTo>
                      <a:lnTo>
                        <a:pt x="0" y="15"/>
                      </a:lnTo>
                      <a:lnTo>
                        <a:pt x="1" y="22"/>
                      </a:lnTo>
                      <a:lnTo>
                        <a:pt x="4" y="29"/>
                      </a:lnTo>
                      <a:lnTo>
                        <a:pt x="5" y="37"/>
                      </a:lnTo>
                      <a:lnTo>
                        <a:pt x="6" y="44"/>
                      </a:lnTo>
                      <a:lnTo>
                        <a:pt x="9" y="51"/>
                      </a:lnTo>
                      <a:lnTo>
                        <a:pt x="13" y="56"/>
                      </a:lnTo>
                      <a:lnTo>
                        <a:pt x="15" y="64"/>
                      </a:lnTo>
                      <a:lnTo>
                        <a:pt x="19" y="69"/>
                      </a:lnTo>
                      <a:lnTo>
                        <a:pt x="23" y="76"/>
                      </a:lnTo>
                      <a:lnTo>
                        <a:pt x="27" y="81"/>
                      </a:lnTo>
                      <a:lnTo>
                        <a:pt x="31" y="86"/>
                      </a:lnTo>
                      <a:lnTo>
                        <a:pt x="34" y="93"/>
                      </a:lnTo>
                      <a:lnTo>
                        <a:pt x="37" y="96"/>
                      </a:lnTo>
                      <a:lnTo>
                        <a:pt x="40" y="103"/>
                      </a:lnTo>
                      <a:lnTo>
                        <a:pt x="44" y="105"/>
                      </a:lnTo>
                      <a:lnTo>
                        <a:pt x="48" y="113"/>
                      </a:lnTo>
                      <a:lnTo>
                        <a:pt x="50" y="120"/>
                      </a:lnTo>
                      <a:lnTo>
                        <a:pt x="54" y="120"/>
                      </a:lnTo>
                      <a:lnTo>
                        <a:pt x="58" y="125"/>
                      </a:lnTo>
                      <a:lnTo>
                        <a:pt x="62" y="125"/>
                      </a:lnTo>
                      <a:lnTo>
                        <a:pt x="66" y="125"/>
                      </a:lnTo>
                      <a:lnTo>
                        <a:pt x="66" y="118"/>
                      </a:lnTo>
                      <a:lnTo>
                        <a:pt x="66" y="11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09" name="Freeform 230"/>
                <p:cNvSpPr>
                  <a:spLocks/>
                </p:cNvSpPr>
                <p:nvPr/>
              </p:nvSpPr>
              <p:spPr bwMode="auto">
                <a:xfrm>
                  <a:off x="1755" y="1708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10" name="Freeform 231"/>
                <p:cNvSpPr>
                  <a:spLocks/>
                </p:cNvSpPr>
                <p:nvPr/>
              </p:nvSpPr>
              <p:spPr bwMode="auto">
                <a:xfrm>
                  <a:off x="1741" y="1536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11" name="Freeform 232"/>
                <p:cNvSpPr>
                  <a:spLocks/>
                </p:cNvSpPr>
                <p:nvPr/>
              </p:nvSpPr>
              <p:spPr bwMode="auto">
                <a:xfrm>
                  <a:off x="1733" y="1708"/>
                  <a:ext cx="206" cy="131"/>
                </a:xfrm>
                <a:custGeom>
                  <a:avLst/>
                  <a:gdLst>
                    <a:gd name="T0" fmla="*/ 19 w 206"/>
                    <a:gd name="T1" fmla="*/ 73 h 131"/>
                    <a:gd name="T2" fmla="*/ 26 w 206"/>
                    <a:gd name="T3" fmla="*/ 62 h 131"/>
                    <a:gd name="T4" fmla="*/ 31 w 206"/>
                    <a:gd name="T5" fmla="*/ 52 h 131"/>
                    <a:gd name="T6" fmla="*/ 36 w 206"/>
                    <a:gd name="T7" fmla="*/ 40 h 131"/>
                    <a:gd name="T8" fmla="*/ 45 w 206"/>
                    <a:gd name="T9" fmla="*/ 28 h 131"/>
                    <a:gd name="T10" fmla="*/ 52 w 206"/>
                    <a:gd name="T11" fmla="*/ 17 h 131"/>
                    <a:gd name="T12" fmla="*/ 59 w 206"/>
                    <a:gd name="T13" fmla="*/ 7 h 131"/>
                    <a:gd name="T14" fmla="*/ 69 w 206"/>
                    <a:gd name="T15" fmla="*/ 0 h 131"/>
                    <a:gd name="T16" fmla="*/ 79 w 206"/>
                    <a:gd name="T17" fmla="*/ 0 h 131"/>
                    <a:gd name="T18" fmla="*/ 90 w 206"/>
                    <a:gd name="T19" fmla="*/ 0 h 131"/>
                    <a:gd name="T20" fmla="*/ 102 w 206"/>
                    <a:gd name="T21" fmla="*/ 3 h 131"/>
                    <a:gd name="T22" fmla="*/ 112 w 206"/>
                    <a:gd name="T23" fmla="*/ 9 h 131"/>
                    <a:gd name="T24" fmla="*/ 127 w 206"/>
                    <a:gd name="T25" fmla="*/ 23 h 131"/>
                    <a:gd name="T26" fmla="*/ 140 w 206"/>
                    <a:gd name="T27" fmla="*/ 31 h 131"/>
                    <a:gd name="T28" fmla="*/ 148 w 206"/>
                    <a:gd name="T29" fmla="*/ 40 h 131"/>
                    <a:gd name="T30" fmla="*/ 157 w 206"/>
                    <a:gd name="T31" fmla="*/ 50 h 131"/>
                    <a:gd name="T32" fmla="*/ 167 w 206"/>
                    <a:gd name="T33" fmla="*/ 61 h 131"/>
                    <a:gd name="T34" fmla="*/ 174 w 206"/>
                    <a:gd name="T35" fmla="*/ 71 h 131"/>
                    <a:gd name="T36" fmla="*/ 183 w 206"/>
                    <a:gd name="T37" fmla="*/ 81 h 131"/>
                    <a:gd name="T38" fmla="*/ 189 w 206"/>
                    <a:gd name="T39" fmla="*/ 92 h 131"/>
                    <a:gd name="T40" fmla="*/ 195 w 206"/>
                    <a:gd name="T41" fmla="*/ 104 h 131"/>
                    <a:gd name="T42" fmla="*/ 198 w 206"/>
                    <a:gd name="T43" fmla="*/ 114 h 131"/>
                    <a:gd name="T44" fmla="*/ 203 w 206"/>
                    <a:gd name="T45" fmla="*/ 125 h 131"/>
                    <a:gd name="T46" fmla="*/ 200 w 206"/>
                    <a:gd name="T47" fmla="*/ 128 h 131"/>
                    <a:gd name="T48" fmla="*/ 191 w 206"/>
                    <a:gd name="T49" fmla="*/ 120 h 131"/>
                    <a:gd name="T50" fmla="*/ 181 w 206"/>
                    <a:gd name="T51" fmla="*/ 113 h 131"/>
                    <a:gd name="T52" fmla="*/ 171 w 206"/>
                    <a:gd name="T53" fmla="*/ 107 h 131"/>
                    <a:gd name="T54" fmla="*/ 164 w 206"/>
                    <a:gd name="T55" fmla="*/ 97 h 131"/>
                    <a:gd name="T56" fmla="*/ 153 w 206"/>
                    <a:gd name="T57" fmla="*/ 87 h 131"/>
                    <a:gd name="T58" fmla="*/ 143 w 206"/>
                    <a:gd name="T59" fmla="*/ 76 h 131"/>
                    <a:gd name="T60" fmla="*/ 134 w 206"/>
                    <a:gd name="T61" fmla="*/ 68 h 131"/>
                    <a:gd name="T62" fmla="*/ 124 w 206"/>
                    <a:gd name="T63" fmla="*/ 61 h 131"/>
                    <a:gd name="T64" fmla="*/ 110 w 206"/>
                    <a:gd name="T65" fmla="*/ 49 h 131"/>
                    <a:gd name="T66" fmla="*/ 98 w 206"/>
                    <a:gd name="T67" fmla="*/ 42 h 131"/>
                    <a:gd name="T68" fmla="*/ 86 w 206"/>
                    <a:gd name="T69" fmla="*/ 33 h 131"/>
                    <a:gd name="T70" fmla="*/ 76 w 206"/>
                    <a:gd name="T71" fmla="*/ 28 h 131"/>
                    <a:gd name="T72" fmla="*/ 65 w 206"/>
                    <a:gd name="T73" fmla="*/ 29 h 131"/>
                    <a:gd name="T74" fmla="*/ 57 w 206"/>
                    <a:gd name="T75" fmla="*/ 40 h 131"/>
                    <a:gd name="T76" fmla="*/ 52 w 206"/>
                    <a:gd name="T77" fmla="*/ 50 h 131"/>
                    <a:gd name="T78" fmla="*/ 45 w 206"/>
                    <a:gd name="T79" fmla="*/ 61 h 131"/>
                    <a:gd name="T80" fmla="*/ 36 w 206"/>
                    <a:gd name="T81" fmla="*/ 71 h 131"/>
                    <a:gd name="T82" fmla="*/ 29 w 206"/>
                    <a:gd name="T83" fmla="*/ 81 h 131"/>
                    <a:gd name="T84" fmla="*/ 22 w 206"/>
                    <a:gd name="T85" fmla="*/ 92 h 131"/>
                    <a:gd name="T86" fmla="*/ 16 w 206"/>
                    <a:gd name="T87" fmla="*/ 102 h 131"/>
                    <a:gd name="T88" fmla="*/ 9 w 206"/>
                    <a:gd name="T89" fmla="*/ 113 h 131"/>
                    <a:gd name="T90" fmla="*/ 3 w 206"/>
                    <a:gd name="T91" fmla="*/ 123 h 131"/>
                    <a:gd name="T92" fmla="*/ 5 w 206"/>
                    <a:gd name="T93" fmla="*/ 80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12" name="Freeform 233"/>
                <p:cNvSpPr>
                  <a:spLocks/>
                </p:cNvSpPr>
                <p:nvPr/>
              </p:nvSpPr>
              <p:spPr bwMode="auto">
                <a:xfrm>
                  <a:off x="1507" y="1819"/>
                  <a:ext cx="229" cy="144"/>
                </a:xfrm>
                <a:custGeom>
                  <a:avLst/>
                  <a:gdLst>
                    <a:gd name="T0" fmla="*/ 207 w 229"/>
                    <a:gd name="T1" fmla="*/ 80 h 144"/>
                    <a:gd name="T2" fmla="*/ 199 w 229"/>
                    <a:gd name="T3" fmla="*/ 69 h 144"/>
                    <a:gd name="T4" fmla="*/ 194 w 229"/>
                    <a:gd name="T5" fmla="*/ 57 h 144"/>
                    <a:gd name="T6" fmla="*/ 188 w 229"/>
                    <a:gd name="T7" fmla="*/ 44 h 144"/>
                    <a:gd name="T8" fmla="*/ 178 w 229"/>
                    <a:gd name="T9" fmla="*/ 31 h 144"/>
                    <a:gd name="T10" fmla="*/ 171 w 229"/>
                    <a:gd name="T11" fmla="*/ 19 h 144"/>
                    <a:gd name="T12" fmla="*/ 163 w 229"/>
                    <a:gd name="T13" fmla="*/ 8 h 144"/>
                    <a:gd name="T14" fmla="*/ 151 w 229"/>
                    <a:gd name="T15" fmla="*/ 0 h 144"/>
                    <a:gd name="T16" fmla="*/ 140 w 229"/>
                    <a:gd name="T17" fmla="*/ 0 h 144"/>
                    <a:gd name="T18" fmla="*/ 128 w 229"/>
                    <a:gd name="T19" fmla="*/ 0 h 144"/>
                    <a:gd name="T20" fmla="*/ 115 w 229"/>
                    <a:gd name="T21" fmla="*/ 4 h 144"/>
                    <a:gd name="T22" fmla="*/ 103 w 229"/>
                    <a:gd name="T23" fmla="*/ 10 h 144"/>
                    <a:gd name="T24" fmla="*/ 86 w 229"/>
                    <a:gd name="T25" fmla="*/ 25 h 144"/>
                    <a:gd name="T26" fmla="*/ 73 w 229"/>
                    <a:gd name="T27" fmla="*/ 34 h 144"/>
                    <a:gd name="T28" fmla="*/ 63 w 229"/>
                    <a:gd name="T29" fmla="*/ 44 h 144"/>
                    <a:gd name="T30" fmla="*/ 54 w 229"/>
                    <a:gd name="T31" fmla="*/ 55 h 144"/>
                    <a:gd name="T32" fmla="*/ 42 w 229"/>
                    <a:gd name="T33" fmla="*/ 67 h 144"/>
                    <a:gd name="T34" fmla="*/ 34 w 229"/>
                    <a:gd name="T35" fmla="*/ 78 h 144"/>
                    <a:gd name="T36" fmla="*/ 25 w 229"/>
                    <a:gd name="T37" fmla="*/ 90 h 144"/>
                    <a:gd name="T38" fmla="*/ 17 w 229"/>
                    <a:gd name="T39" fmla="*/ 101 h 144"/>
                    <a:gd name="T40" fmla="*/ 11 w 229"/>
                    <a:gd name="T41" fmla="*/ 114 h 144"/>
                    <a:gd name="T42" fmla="*/ 8 w 229"/>
                    <a:gd name="T43" fmla="*/ 126 h 144"/>
                    <a:gd name="T44" fmla="*/ 2 w 229"/>
                    <a:gd name="T45" fmla="*/ 137 h 144"/>
                    <a:gd name="T46" fmla="*/ 6 w 229"/>
                    <a:gd name="T47" fmla="*/ 141 h 144"/>
                    <a:gd name="T48" fmla="*/ 15 w 229"/>
                    <a:gd name="T49" fmla="*/ 132 h 144"/>
                    <a:gd name="T50" fmla="*/ 27 w 229"/>
                    <a:gd name="T51" fmla="*/ 124 h 144"/>
                    <a:gd name="T52" fmla="*/ 38 w 229"/>
                    <a:gd name="T53" fmla="*/ 118 h 144"/>
                    <a:gd name="T54" fmla="*/ 46 w 229"/>
                    <a:gd name="T55" fmla="*/ 107 h 144"/>
                    <a:gd name="T56" fmla="*/ 57 w 229"/>
                    <a:gd name="T57" fmla="*/ 95 h 144"/>
                    <a:gd name="T58" fmla="*/ 69 w 229"/>
                    <a:gd name="T59" fmla="*/ 84 h 144"/>
                    <a:gd name="T60" fmla="*/ 79 w 229"/>
                    <a:gd name="T61" fmla="*/ 74 h 144"/>
                    <a:gd name="T62" fmla="*/ 90 w 229"/>
                    <a:gd name="T63" fmla="*/ 67 h 144"/>
                    <a:gd name="T64" fmla="*/ 105 w 229"/>
                    <a:gd name="T65" fmla="*/ 53 h 144"/>
                    <a:gd name="T66" fmla="*/ 119 w 229"/>
                    <a:gd name="T67" fmla="*/ 46 h 144"/>
                    <a:gd name="T68" fmla="*/ 132 w 229"/>
                    <a:gd name="T69" fmla="*/ 36 h 144"/>
                    <a:gd name="T70" fmla="*/ 144 w 229"/>
                    <a:gd name="T71" fmla="*/ 31 h 144"/>
                    <a:gd name="T72" fmla="*/ 155 w 229"/>
                    <a:gd name="T73" fmla="*/ 32 h 144"/>
                    <a:gd name="T74" fmla="*/ 165 w 229"/>
                    <a:gd name="T75" fmla="*/ 44 h 144"/>
                    <a:gd name="T76" fmla="*/ 171 w 229"/>
                    <a:gd name="T77" fmla="*/ 55 h 144"/>
                    <a:gd name="T78" fmla="*/ 178 w 229"/>
                    <a:gd name="T79" fmla="*/ 67 h 144"/>
                    <a:gd name="T80" fmla="*/ 188 w 229"/>
                    <a:gd name="T81" fmla="*/ 78 h 144"/>
                    <a:gd name="T82" fmla="*/ 195 w 229"/>
                    <a:gd name="T83" fmla="*/ 90 h 144"/>
                    <a:gd name="T84" fmla="*/ 203 w 229"/>
                    <a:gd name="T85" fmla="*/ 101 h 144"/>
                    <a:gd name="T86" fmla="*/ 211 w 229"/>
                    <a:gd name="T87" fmla="*/ 112 h 144"/>
                    <a:gd name="T88" fmla="*/ 218 w 229"/>
                    <a:gd name="T89" fmla="*/ 124 h 144"/>
                    <a:gd name="T90" fmla="*/ 224 w 229"/>
                    <a:gd name="T91" fmla="*/ 135 h 144"/>
                    <a:gd name="T92" fmla="*/ 222 w 229"/>
                    <a:gd name="T93" fmla="*/ 88 h 14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29"/>
                    <a:gd name="T142" fmla="*/ 0 h 144"/>
                    <a:gd name="T143" fmla="*/ 229 w 229"/>
                    <a:gd name="T144" fmla="*/ 144 h 144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29" h="144">
                      <a:moveTo>
                        <a:pt x="211" y="86"/>
                      </a:moveTo>
                      <a:lnTo>
                        <a:pt x="207" y="80"/>
                      </a:lnTo>
                      <a:lnTo>
                        <a:pt x="203" y="74"/>
                      </a:lnTo>
                      <a:lnTo>
                        <a:pt x="199" y="69"/>
                      </a:lnTo>
                      <a:lnTo>
                        <a:pt x="197" y="63"/>
                      </a:lnTo>
                      <a:lnTo>
                        <a:pt x="194" y="57"/>
                      </a:lnTo>
                      <a:lnTo>
                        <a:pt x="192" y="51"/>
                      </a:lnTo>
                      <a:lnTo>
                        <a:pt x="188" y="44"/>
                      </a:lnTo>
                      <a:lnTo>
                        <a:pt x="184" y="38"/>
                      </a:lnTo>
                      <a:lnTo>
                        <a:pt x="178" y="31"/>
                      </a:lnTo>
                      <a:lnTo>
                        <a:pt x="174" y="25"/>
                      </a:lnTo>
                      <a:lnTo>
                        <a:pt x="171" y="19"/>
                      </a:lnTo>
                      <a:lnTo>
                        <a:pt x="165" y="13"/>
                      </a:lnTo>
                      <a:lnTo>
                        <a:pt x="163" y="8"/>
                      </a:lnTo>
                      <a:lnTo>
                        <a:pt x="157" y="4"/>
                      </a:lnTo>
                      <a:lnTo>
                        <a:pt x="151" y="0"/>
                      </a:lnTo>
                      <a:lnTo>
                        <a:pt x="146" y="0"/>
                      </a:lnTo>
                      <a:lnTo>
                        <a:pt x="140" y="0"/>
                      </a:lnTo>
                      <a:lnTo>
                        <a:pt x="134" y="0"/>
                      </a:lnTo>
                      <a:lnTo>
                        <a:pt x="128" y="0"/>
                      </a:lnTo>
                      <a:lnTo>
                        <a:pt x="123" y="0"/>
                      </a:lnTo>
                      <a:lnTo>
                        <a:pt x="115" y="4"/>
                      </a:lnTo>
                      <a:lnTo>
                        <a:pt x="109" y="8"/>
                      </a:lnTo>
                      <a:lnTo>
                        <a:pt x="103" y="10"/>
                      </a:lnTo>
                      <a:lnTo>
                        <a:pt x="98" y="15"/>
                      </a:lnTo>
                      <a:lnTo>
                        <a:pt x="86" y="25"/>
                      </a:lnTo>
                      <a:lnTo>
                        <a:pt x="80" y="29"/>
                      </a:lnTo>
                      <a:lnTo>
                        <a:pt x="73" y="34"/>
                      </a:lnTo>
                      <a:lnTo>
                        <a:pt x="69" y="40"/>
                      </a:lnTo>
                      <a:lnTo>
                        <a:pt x="63" y="44"/>
                      </a:lnTo>
                      <a:lnTo>
                        <a:pt x="57" y="50"/>
                      </a:lnTo>
                      <a:lnTo>
                        <a:pt x="54" y="55"/>
                      </a:lnTo>
                      <a:lnTo>
                        <a:pt x="48" y="61"/>
                      </a:lnTo>
                      <a:lnTo>
                        <a:pt x="42" y="67"/>
                      </a:lnTo>
                      <a:lnTo>
                        <a:pt x="36" y="72"/>
                      </a:lnTo>
                      <a:lnTo>
                        <a:pt x="34" y="78"/>
                      </a:lnTo>
                      <a:lnTo>
                        <a:pt x="29" y="84"/>
                      </a:lnTo>
                      <a:lnTo>
                        <a:pt x="25" y="90"/>
                      </a:lnTo>
                      <a:lnTo>
                        <a:pt x="23" y="95"/>
                      </a:lnTo>
                      <a:lnTo>
                        <a:pt x="17" y="101"/>
                      </a:lnTo>
                      <a:lnTo>
                        <a:pt x="15" y="109"/>
                      </a:lnTo>
                      <a:lnTo>
                        <a:pt x="11" y="114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4" y="132"/>
                      </a:lnTo>
                      <a:lnTo>
                        <a:pt x="2" y="137"/>
                      </a:lnTo>
                      <a:lnTo>
                        <a:pt x="0" y="143"/>
                      </a:lnTo>
                      <a:lnTo>
                        <a:pt x="6" y="141"/>
                      </a:lnTo>
                      <a:lnTo>
                        <a:pt x="10" y="135"/>
                      </a:lnTo>
                      <a:lnTo>
                        <a:pt x="15" y="132"/>
                      </a:lnTo>
                      <a:lnTo>
                        <a:pt x="21" y="128"/>
                      </a:lnTo>
                      <a:lnTo>
                        <a:pt x="27" y="124"/>
                      </a:lnTo>
                      <a:lnTo>
                        <a:pt x="33" y="122"/>
                      </a:lnTo>
                      <a:lnTo>
                        <a:pt x="38" y="118"/>
                      </a:lnTo>
                      <a:lnTo>
                        <a:pt x="42" y="112"/>
                      </a:lnTo>
                      <a:lnTo>
                        <a:pt x="46" y="107"/>
                      </a:lnTo>
                      <a:lnTo>
                        <a:pt x="52" y="103"/>
                      </a:lnTo>
                      <a:lnTo>
                        <a:pt x="57" y="95"/>
                      </a:lnTo>
                      <a:lnTo>
                        <a:pt x="63" y="90"/>
                      </a:lnTo>
                      <a:lnTo>
                        <a:pt x="69" y="84"/>
                      </a:lnTo>
                      <a:lnTo>
                        <a:pt x="75" y="80"/>
                      </a:lnTo>
                      <a:lnTo>
                        <a:pt x="79" y="74"/>
                      </a:lnTo>
                      <a:lnTo>
                        <a:pt x="84" y="71"/>
                      </a:lnTo>
                      <a:lnTo>
                        <a:pt x="90" y="67"/>
                      </a:lnTo>
                      <a:lnTo>
                        <a:pt x="98" y="61"/>
                      </a:lnTo>
                      <a:lnTo>
                        <a:pt x="105" y="53"/>
                      </a:lnTo>
                      <a:lnTo>
                        <a:pt x="111" y="50"/>
                      </a:lnTo>
                      <a:lnTo>
                        <a:pt x="119" y="46"/>
                      </a:lnTo>
                      <a:lnTo>
                        <a:pt x="125" y="42"/>
                      </a:lnTo>
                      <a:lnTo>
                        <a:pt x="132" y="36"/>
                      </a:lnTo>
                      <a:lnTo>
                        <a:pt x="138" y="32"/>
                      </a:lnTo>
                      <a:lnTo>
                        <a:pt x="144" y="31"/>
                      </a:lnTo>
                      <a:lnTo>
                        <a:pt x="149" y="29"/>
                      </a:lnTo>
                      <a:lnTo>
                        <a:pt x="155" y="32"/>
                      </a:lnTo>
                      <a:lnTo>
                        <a:pt x="159" y="40"/>
                      </a:lnTo>
                      <a:lnTo>
                        <a:pt x="165" y="44"/>
                      </a:lnTo>
                      <a:lnTo>
                        <a:pt x="167" y="50"/>
                      </a:lnTo>
                      <a:lnTo>
                        <a:pt x="171" y="55"/>
                      </a:lnTo>
                      <a:lnTo>
                        <a:pt x="174" y="61"/>
                      </a:lnTo>
                      <a:lnTo>
                        <a:pt x="178" y="67"/>
                      </a:lnTo>
                      <a:lnTo>
                        <a:pt x="182" y="72"/>
                      </a:lnTo>
                      <a:lnTo>
                        <a:pt x="188" y="78"/>
                      </a:lnTo>
                      <a:lnTo>
                        <a:pt x="192" y="84"/>
                      </a:lnTo>
                      <a:lnTo>
                        <a:pt x="195" y="90"/>
                      </a:lnTo>
                      <a:lnTo>
                        <a:pt x="199" y="95"/>
                      </a:lnTo>
                      <a:lnTo>
                        <a:pt x="203" y="101"/>
                      </a:lnTo>
                      <a:lnTo>
                        <a:pt x="207" y="107"/>
                      </a:lnTo>
                      <a:lnTo>
                        <a:pt x="211" y="112"/>
                      </a:lnTo>
                      <a:lnTo>
                        <a:pt x="215" y="118"/>
                      </a:lnTo>
                      <a:lnTo>
                        <a:pt x="218" y="124"/>
                      </a:lnTo>
                      <a:lnTo>
                        <a:pt x="220" y="130"/>
                      </a:lnTo>
                      <a:lnTo>
                        <a:pt x="224" y="135"/>
                      </a:lnTo>
                      <a:lnTo>
                        <a:pt x="228" y="141"/>
                      </a:lnTo>
                      <a:lnTo>
                        <a:pt x="222" y="8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13" name="Freeform 234"/>
                <p:cNvSpPr>
                  <a:spLocks/>
                </p:cNvSpPr>
                <p:nvPr/>
              </p:nvSpPr>
              <p:spPr bwMode="auto">
                <a:xfrm>
                  <a:off x="1532" y="1641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14" name="Freeform 235"/>
                <p:cNvSpPr>
                  <a:spLocks/>
                </p:cNvSpPr>
                <p:nvPr/>
              </p:nvSpPr>
              <p:spPr bwMode="auto">
                <a:xfrm>
                  <a:off x="1739" y="1445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15" name="Freeform 236"/>
                <p:cNvSpPr>
                  <a:spLocks/>
                </p:cNvSpPr>
                <p:nvPr/>
              </p:nvSpPr>
              <p:spPr bwMode="auto">
                <a:xfrm>
                  <a:off x="1576" y="1492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16" name="Freeform 237"/>
                <p:cNvSpPr>
                  <a:spLocks/>
                </p:cNvSpPr>
                <p:nvPr/>
              </p:nvSpPr>
              <p:spPr bwMode="auto">
                <a:xfrm>
                  <a:off x="1716" y="1408"/>
                  <a:ext cx="55" cy="776"/>
                </a:xfrm>
                <a:custGeom>
                  <a:avLst/>
                  <a:gdLst>
                    <a:gd name="T0" fmla="*/ 19 w 55"/>
                    <a:gd name="T1" fmla="*/ 734 h 776"/>
                    <a:gd name="T2" fmla="*/ 19 w 55"/>
                    <a:gd name="T3" fmla="*/ 709 h 776"/>
                    <a:gd name="T4" fmla="*/ 17 w 55"/>
                    <a:gd name="T5" fmla="*/ 675 h 776"/>
                    <a:gd name="T6" fmla="*/ 15 w 55"/>
                    <a:gd name="T7" fmla="*/ 650 h 776"/>
                    <a:gd name="T8" fmla="*/ 15 w 55"/>
                    <a:gd name="T9" fmla="*/ 620 h 776"/>
                    <a:gd name="T10" fmla="*/ 15 w 55"/>
                    <a:gd name="T11" fmla="*/ 583 h 776"/>
                    <a:gd name="T12" fmla="*/ 15 w 55"/>
                    <a:gd name="T13" fmla="*/ 554 h 776"/>
                    <a:gd name="T14" fmla="*/ 15 w 55"/>
                    <a:gd name="T15" fmla="*/ 530 h 776"/>
                    <a:gd name="T16" fmla="*/ 14 w 55"/>
                    <a:gd name="T17" fmla="*/ 496 h 776"/>
                    <a:gd name="T18" fmla="*/ 12 w 55"/>
                    <a:gd name="T19" fmla="*/ 471 h 776"/>
                    <a:gd name="T20" fmla="*/ 8 w 55"/>
                    <a:gd name="T21" fmla="*/ 441 h 776"/>
                    <a:gd name="T22" fmla="*/ 2 w 55"/>
                    <a:gd name="T23" fmla="*/ 410 h 776"/>
                    <a:gd name="T24" fmla="*/ 0 w 55"/>
                    <a:gd name="T25" fmla="*/ 380 h 776"/>
                    <a:gd name="T26" fmla="*/ 0 w 55"/>
                    <a:gd name="T27" fmla="*/ 354 h 776"/>
                    <a:gd name="T28" fmla="*/ 0 w 55"/>
                    <a:gd name="T29" fmla="*/ 328 h 776"/>
                    <a:gd name="T30" fmla="*/ 0 w 55"/>
                    <a:gd name="T31" fmla="*/ 299 h 776"/>
                    <a:gd name="T32" fmla="*/ 4 w 55"/>
                    <a:gd name="T33" fmla="*/ 269 h 776"/>
                    <a:gd name="T34" fmla="*/ 10 w 55"/>
                    <a:gd name="T35" fmla="*/ 238 h 776"/>
                    <a:gd name="T36" fmla="*/ 12 w 55"/>
                    <a:gd name="T37" fmla="*/ 210 h 776"/>
                    <a:gd name="T38" fmla="*/ 12 w 55"/>
                    <a:gd name="T39" fmla="*/ 188 h 776"/>
                    <a:gd name="T40" fmla="*/ 12 w 55"/>
                    <a:gd name="T41" fmla="*/ 164 h 776"/>
                    <a:gd name="T42" fmla="*/ 12 w 55"/>
                    <a:gd name="T43" fmla="*/ 137 h 776"/>
                    <a:gd name="T44" fmla="*/ 12 w 55"/>
                    <a:gd name="T45" fmla="*/ 107 h 776"/>
                    <a:gd name="T46" fmla="*/ 12 w 55"/>
                    <a:gd name="T47" fmla="*/ 81 h 776"/>
                    <a:gd name="T48" fmla="*/ 12 w 55"/>
                    <a:gd name="T49" fmla="*/ 59 h 776"/>
                    <a:gd name="T50" fmla="*/ 10 w 55"/>
                    <a:gd name="T51" fmla="*/ 33 h 776"/>
                    <a:gd name="T52" fmla="*/ 10 w 55"/>
                    <a:gd name="T53" fmla="*/ 11 h 776"/>
                    <a:gd name="T54" fmla="*/ 25 w 55"/>
                    <a:gd name="T55" fmla="*/ 6 h 776"/>
                    <a:gd name="T56" fmla="*/ 27 w 55"/>
                    <a:gd name="T57" fmla="*/ 28 h 776"/>
                    <a:gd name="T58" fmla="*/ 27 w 55"/>
                    <a:gd name="T59" fmla="*/ 50 h 776"/>
                    <a:gd name="T60" fmla="*/ 27 w 55"/>
                    <a:gd name="T61" fmla="*/ 79 h 776"/>
                    <a:gd name="T62" fmla="*/ 27 w 55"/>
                    <a:gd name="T63" fmla="*/ 105 h 776"/>
                    <a:gd name="T64" fmla="*/ 27 w 55"/>
                    <a:gd name="T65" fmla="*/ 135 h 776"/>
                    <a:gd name="T66" fmla="*/ 27 w 55"/>
                    <a:gd name="T67" fmla="*/ 161 h 776"/>
                    <a:gd name="T68" fmla="*/ 27 w 55"/>
                    <a:gd name="T69" fmla="*/ 185 h 776"/>
                    <a:gd name="T70" fmla="*/ 27 w 55"/>
                    <a:gd name="T71" fmla="*/ 209 h 776"/>
                    <a:gd name="T72" fmla="*/ 27 w 55"/>
                    <a:gd name="T73" fmla="*/ 236 h 776"/>
                    <a:gd name="T74" fmla="*/ 27 w 55"/>
                    <a:gd name="T75" fmla="*/ 262 h 776"/>
                    <a:gd name="T76" fmla="*/ 27 w 55"/>
                    <a:gd name="T77" fmla="*/ 284 h 776"/>
                    <a:gd name="T78" fmla="*/ 27 w 55"/>
                    <a:gd name="T79" fmla="*/ 310 h 776"/>
                    <a:gd name="T80" fmla="*/ 27 w 55"/>
                    <a:gd name="T81" fmla="*/ 338 h 776"/>
                    <a:gd name="T82" fmla="*/ 27 w 55"/>
                    <a:gd name="T83" fmla="*/ 364 h 776"/>
                    <a:gd name="T84" fmla="*/ 27 w 55"/>
                    <a:gd name="T85" fmla="*/ 391 h 776"/>
                    <a:gd name="T86" fmla="*/ 27 w 55"/>
                    <a:gd name="T87" fmla="*/ 419 h 776"/>
                    <a:gd name="T88" fmla="*/ 27 w 55"/>
                    <a:gd name="T89" fmla="*/ 448 h 776"/>
                    <a:gd name="T90" fmla="*/ 29 w 55"/>
                    <a:gd name="T91" fmla="*/ 474 h 776"/>
                    <a:gd name="T92" fmla="*/ 31 w 55"/>
                    <a:gd name="T93" fmla="*/ 496 h 776"/>
                    <a:gd name="T94" fmla="*/ 37 w 55"/>
                    <a:gd name="T95" fmla="*/ 520 h 776"/>
                    <a:gd name="T96" fmla="*/ 39 w 55"/>
                    <a:gd name="T97" fmla="*/ 543 h 776"/>
                    <a:gd name="T98" fmla="*/ 41 w 55"/>
                    <a:gd name="T99" fmla="*/ 566 h 776"/>
                    <a:gd name="T100" fmla="*/ 42 w 55"/>
                    <a:gd name="T101" fmla="*/ 594 h 776"/>
                    <a:gd name="T102" fmla="*/ 44 w 55"/>
                    <a:gd name="T103" fmla="*/ 618 h 776"/>
                    <a:gd name="T104" fmla="*/ 50 w 55"/>
                    <a:gd name="T105" fmla="*/ 650 h 776"/>
                    <a:gd name="T106" fmla="*/ 52 w 55"/>
                    <a:gd name="T107" fmla="*/ 672 h 776"/>
                    <a:gd name="T108" fmla="*/ 54 w 55"/>
                    <a:gd name="T109" fmla="*/ 699 h 776"/>
                    <a:gd name="T110" fmla="*/ 54 w 55"/>
                    <a:gd name="T111" fmla="*/ 727 h 776"/>
                    <a:gd name="T112" fmla="*/ 54 w 55"/>
                    <a:gd name="T113" fmla="*/ 751 h 776"/>
                    <a:gd name="T114" fmla="*/ 48 w 55"/>
                    <a:gd name="T115" fmla="*/ 771 h 776"/>
                    <a:gd name="T116" fmla="*/ 25 w 55"/>
                    <a:gd name="T117" fmla="*/ 775 h 776"/>
                    <a:gd name="T118" fmla="*/ 15 w 55"/>
                    <a:gd name="T119" fmla="*/ 758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17" name="Freeform 238"/>
                <p:cNvSpPr>
                  <a:spLocks/>
                </p:cNvSpPr>
                <p:nvPr/>
              </p:nvSpPr>
              <p:spPr bwMode="auto">
                <a:xfrm>
                  <a:off x="1741" y="1674"/>
                  <a:ext cx="68" cy="127"/>
                </a:xfrm>
                <a:custGeom>
                  <a:avLst/>
                  <a:gdLst>
                    <a:gd name="T0" fmla="*/ 4 w 68"/>
                    <a:gd name="T1" fmla="*/ 126 h 127"/>
                    <a:gd name="T2" fmla="*/ 1 w 68"/>
                    <a:gd name="T3" fmla="*/ 119 h 127"/>
                    <a:gd name="T4" fmla="*/ 0 w 68"/>
                    <a:gd name="T5" fmla="*/ 111 h 127"/>
                    <a:gd name="T6" fmla="*/ 0 w 68"/>
                    <a:gd name="T7" fmla="*/ 104 h 127"/>
                    <a:gd name="T8" fmla="*/ 0 w 68"/>
                    <a:gd name="T9" fmla="*/ 96 h 127"/>
                    <a:gd name="T10" fmla="*/ 0 w 68"/>
                    <a:gd name="T11" fmla="*/ 89 h 127"/>
                    <a:gd name="T12" fmla="*/ 0 w 68"/>
                    <a:gd name="T13" fmla="*/ 82 h 127"/>
                    <a:gd name="T14" fmla="*/ 3 w 68"/>
                    <a:gd name="T15" fmla="*/ 74 h 127"/>
                    <a:gd name="T16" fmla="*/ 5 w 68"/>
                    <a:gd name="T17" fmla="*/ 67 h 127"/>
                    <a:gd name="T18" fmla="*/ 9 w 68"/>
                    <a:gd name="T19" fmla="*/ 62 h 127"/>
                    <a:gd name="T20" fmla="*/ 12 w 68"/>
                    <a:gd name="T21" fmla="*/ 54 h 127"/>
                    <a:gd name="T22" fmla="*/ 15 w 68"/>
                    <a:gd name="T23" fmla="*/ 49 h 127"/>
                    <a:gd name="T24" fmla="*/ 18 w 68"/>
                    <a:gd name="T25" fmla="*/ 42 h 127"/>
                    <a:gd name="T26" fmla="*/ 22 w 68"/>
                    <a:gd name="T27" fmla="*/ 37 h 127"/>
                    <a:gd name="T28" fmla="*/ 24 w 68"/>
                    <a:gd name="T29" fmla="*/ 30 h 127"/>
                    <a:gd name="T30" fmla="*/ 28 w 68"/>
                    <a:gd name="T31" fmla="*/ 27 h 127"/>
                    <a:gd name="T32" fmla="*/ 32 w 68"/>
                    <a:gd name="T33" fmla="*/ 22 h 127"/>
                    <a:gd name="T34" fmla="*/ 36 w 68"/>
                    <a:gd name="T35" fmla="*/ 17 h 127"/>
                    <a:gd name="T36" fmla="*/ 40 w 68"/>
                    <a:gd name="T37" fmla="*/ 15 h 127"/>
                    <a:gd name="T38" fmla="*/ 44 w 68"/>
                    <a:gd name="T39" fmla="*/ 10 h 127"/>
                    <a:gd name="T40" fmla="*/ 48 w 68"/>
                    <a:gd name="T41" fmla="*/ 7 h 127"/>
                    <a:gd name="T42" fmla="*/ 52 w 68"/>
                    <a:gd name="T43" fmla="*/ 2 h 127"/>
                    <a:gd name="T44" fmla="*/ 55 w 68"/>
                    <a:gd name="T45" fmla="*/ 2 h 127"/>
                    <a:gd name="T46" fmla="*/ 59 w 68"/>
                    <a:gd name="T47" fmla="*/ 0 h 127"/>
                    <a:gd name="T48" fmla="*/ 63 w 68"/>
                    <a:gd name="T49" fmla="*/ 0 h 127"/>
                    <a:gd name="T50" fmla="*/ 67 w 68"/>
                    <a:gd name="T51" fmla="*/ 0 h 127"/>
                    <a:gd name="T52" fmla="*/ 63 w 68"/>
                    <a:gd name="T53" fmla="*/ 2 h 127"/>
                    <a:gd name="T54" fmla="*/ 67 w 68"/>
                    <a:gd name="T55" fmla="*/ 7 h 127"/>
                    <a:gd name="T56" fmla="*/ 67 w 68"/>
                    <a:gd name="T57" fmla="*/ 15 h 127"/>
                    <a:gd name="T58" fmla="*/ 66 w 68"/>
                    <a:gd name="T59" fmla="*/ 22 h 127"/>
                    <a:gd name="T60" fmla="*/ 63 w 68"/>
                    <a:gd name="T61" fmla="*/ 30 h 127"/>
                    <a:gd name="T62" fmla="*/ 62 w 68"/>
                    <a:gd name="T63" fmla="*/ 37 h 127"/>
                    <a:gd name="T64" fmla="*/ 61 w 68"/>
                    <a:gd name="T65" fmla="*/ 44 h 127"/>
                    <a:gd name="T66" fmla="*/ 58 w 68"/>
                    <a:gd name="T67" fmla="*/ 52 h 127"/>
                    <a:gd name="T68" fmla="*/ 54 w 68"/>
                    <a:gd name="T69" fmla="*/ 57 h 127"/>
                    <a:gd name="T70" fmla="*/ 52 w 68"/>
                    <a:gd name="T71" fmla="*/ 64 h 127"/>
                    <a:gd name="T72" fmla="*/ 48 w 68"/>
                    <a:gd name="T73" fmla="*/ 69 h 127"/>
                    <a:gd name="T74" fmla="*/ 44 w 68"/>
                    <a:gd name="T75" fmla="*/ 77 h 127"/>
                    <a:gd name="T76" fmla="*/ 40 w 68"/>
                    <a:gd name="T77" fmla="*/ 82 h 127"/>
                    <a:gd name="T78" fmla="*/ 36 w 68"/>
                    <a:gd name="T79" fmla="*/ 86 h 127"/>
                    <a:gd name="T80" fmla="*/ 34 w 68"/>
                    <a:gd name="T81" fmla="*/ 94 h 127"/>
                    <a:gd name="T82" fmla="*/ 30 w 68"/>
                    <a:gd name="T83" fmla="*/ 96 h 127"/>
                    <a:gd name="T84" fmla="*/ 27 w 68"/>
                    <a:gd name="T85" fmla="*/ 104 h 127"/>
                    <a:gd name="T86" fmla="*/ 23 w 68"/>
                    <a:gd name="T87" fmla="*/ 106 h 127"/>
                    <a:gd name="T88" fmla="*/ 19 w 68"/>
                    <a:gd name="T89" fmla="*/ 114 h 127"/>
                    <a:gd name="T90" fmla="*/ 17 w 68"/>
                    <a:gd name="T91" fmla="*/ 121 h 127"/>
                    <a:gd name="T92" fmla="*/ 13 w 68"/>
                    <a:gd name="T93" fmla="*/ 121 h 127"/>
                    <a:gd name="T94" fmla="*/ 9 w 68"/>
                    <a:gd name="T95" fmla="*/ 126 h 127"/>
                    <a:gd name="T96" fmla="*/ 5 w 68"/>
                    <a:gd name="T97" fmla="*/ 126 h 127"/>
                    <a:gd name="T98" fmla="*/ 1 w 68"/>
                    <a:gd name="T99" fmla="*/ 126 h 127"/>
                    <a:gd name="T100" fmla="*/ 1 w 68"/>
                    <a:gd name="T101" fmla="*/ 119 h 127"/>
                    <a:gd name="T102" fmla="*/ 1 w 68"/>
                    <a:gd name="T103" fmla="*/ 111 h 127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7"/>
                    <a:gd name="T158" fmla="*/ 68 w 68"/>
                    <a:gd name="T159" fmla="*/ 127 h 127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7">
                      <a:moveTo>
                        <a:pt x="4" y="126"/>
                      </a:moveTo>
                      <a:lnTo>
                        <a:pt x="1" y="119"/>
                      </a:lnTo>
                      <a:lnTo>
                        <a:pt x="0" y="111"/>
                      </a:lnTo>
                      <a:lnTo>
                        <a:pt x="0" y="104"/>
                      </a:lnTo>
                      <a:lnTo>
                        <a:pt x="0" y="96"/>
                      </a:lnTo>
                      <a:lnTo>
                        <a:pt x="0" y="89"/>
                      </a:lnTo>
                      <a:lnTo>
                        <a:pt x="0" y="82"/>
                      </a:lnTo>
                      <a:lnTo>
                        <a:pt x="3" y="74"/>
                      </a:lnTo>
                      <a:lnTo>
                        <a:pt x="5" y="67"/>
                      </a:lnTo>
                      <a:lnTo>
                        <a:pt x="9" y="62"/>
                      </a:lnTo>
                      <a:lnTo>
                        <a:pt x="12" y="54"/>
                      </a:lnTo>
                      <a:lnTo>
                        <a:pt x="15" y="49"/>
                      </a:lnTo>
                      <a:lnTo>
                        <a:pt x="18" y="42"/>
                      </a:lnTo>
                      <a:lnTo>
                        <a:pt x="22" y="37"/>
                      </a:lnTo>
                      <a:lnTo>
                        <a:pt x="24" y="30"/>
                      </a:lnTo>
                      <a:lnTo>
                        <a:pt x="28" y="27"/>
                      </a:lnTo>
                      <a:lnTo>
                        <a:pt x="32" y="22"/>
                      </a:lnTo>
                      <a:lnTo>
                        <a:pt x="36" y="17"/>
                      </a:lnTo>
                      <a:lnTo>
                        <a:pt x="40" y="15"/>
                      </a:lnTo>
                      <a:lnTo>
                        <a:pt x="44" y="10"/>
                      </a:lnTo>
                      <a:lnTo>
                        <a:pt x="48" y="7"/>
                      </a:lnTo>
                      <a:lnTo>
                        <a:pt x="52" y="2"/>
                      </a:lnTo>
                      <a:lnTo>
                        <a:pt x="55" y="2"/>
                      </a:lnTo>
                      <a:lnTo>
                        <a:pt x="59" y="0"/>
                      </a:lnTo>
                      <a:lnTo>
                        <a:pt x="63" y="0"/>
                      </a:lnTo>
                      <a:lnTo>
                        <a:pt x="67" y="0"/>
                      </a:lnTo>
                      <a:lnTo>
                        <a:pt x="63" y="2"/>
                      </a:lnTo>
                      <a:lnTo>
                        <a:pt x="67" y="7"/>
                      </a:lnTo>
                      <a:lnTo>
                        <a:pt x="67" y="15"/>
                      </a:lnTo>
                      <a:lnTo>
                        <a:pt x="66" y="22"/>
                      </a:lnTo>
                      <a:lnTo>
                        <a:pt x="63" y="30"/>
                      </a:lnTo>
                      <a:lnTo>
                        <a:pt x="62" y="37"/>
                      </a:lnTo>
                      <a:lnTo>
                        <a:pt x="61" y="44"/>
                      </a:lnTo>
                      <a:lnTo>
                        <a:pt x="58" y="52"/>
                      </a:lnTo>
                      <a:lnTo>
                        <a:pt x="54" y="57"/>
                      </a:lnTo>
                      <a:lnTo>
                        <a:pt x="52" y="64"/>
                      </a:lnTo>
                      <a:lnTo>
                        <a:pt x="48" y="69"/>
                      </a:lnTo>
                      <a:lnTo>
                        <a:pt x="44" y="77"/>
                      </a:lnTo>
                      <a:lnTo>
                        <a:pt x="40" y="82"/>
                      </a:lnTo>
                      <a:lnTo>
                        <a:pt x="36" y="86"/>
                      </a:lnTo>
                      <a:lnTo>
                        <a:pt x="34" y="94"/>
                      </a:lnTo>
                      <a:lnTo>
                        <a:pt x="30" y="96"/>
                      </a:lnTo>
                      <a:lnTo>
                        <a:pt x="27" y="104"/>
                      </a:lnTo>
                      <a:lnTo>
                        <a:pt x="23" y="106"/>
                      </a:lnTo>
                      <a:lnTo>
                        <a:pt x="19" y="114"/>
                      </a:lnTo>
                      <a:lnTo>
                        <a:pt x="17" y="121"/>
                      </a:lnTo>
                      <a:lnTo>
                        <a:pt x="13" y="121"/>
                      </a:lnTo>
                      <a:lnTo>
                        <a:pt x="9" y="126"/>
                      </a:lnTo>
                      <a:lnTo>
                        <a:pt x="5" y="126"/>
                      </a:lnTo>
                      <a:lnTo>
                        <a:pt x="1" y="126"/>
                      </a:lnTo>
                      <a:lnTo>
                        <a:pt x="1" y="119"/>
                      </a:lnTo>
                      <a:lnTo>
                        <a:pt x="1" y="111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18" name="Freeform 239"/>
                <p:cNvSpPr>
                  <a:spLocks/>
                </p:cNvSpPr>
                <p:nvPr/>
              </p:nvSpPr>
              <p:spPr bwMode="auto">
                <a:xfrm>
                  <a:off x="1681" y="1785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7019" name="Group 240"/>
                <p:cNvGrpSpPr>
                  <a:grpSpLocks/>
                </p:cNvGrpSpPr>
                <p:nvPr/>
              </p:nvGrpSpPr>
              <p:grpSpPr bwMode="auto">
                <a:xfrm>
                  <a:off x="1687" y="1299"/>
                  <a:ext cx="97" cy="111"/>
                  <a:chOff x="3654" y="1129"/>
                  <a:chExt cx="97" cy="111"/>
                </a:xfrm>
              </p:grpSpPr>
              <p:sp>
                <p:nvSpPr>
                  <p:cNvPr id="17126" name="Freeform 241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27" name="Freeform 242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28" name="Freeform 243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29" name="Freeform 244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30" name="Freeform 245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31" name="Freeform 246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32" name="Line 247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7133" name="Freeform 248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34" name="Freeform 249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7020" name="Freeform 250"/>
                <p:cNvSpPr>
                  <a:spLocks/>
                </p:cNvSpPr>
                <p:nvPr/>
              </p:nvSpPr>
              <p:spPr bwMode="auto">
                <a:xfrm>
                  <a:off x="1661" y="1603"/>
                  <a:ext cx="68" cy="126"/>
                </a:xfrm>
                <a:custGeom>
                  <a:avLst/>
                  <a:gdLst>
                    <a:gd name="T0" fmla="*/ 63 w 68"/>
                    <a:gd name="T1" fmla="*/ 125 h 126"/>
                    <a:gd name="T2" fmla="*/ 66 w 68"/>
                    <a:gd name="T3" fmla="*/ 118 h 126"/>
                    <a:gd name="T4" fmla="*/ 67 w 68"/>
                    <a:gd name="T5" fmla="*/ 110 h 126"/>
                    <a:gd name="T6" fmla="*/ 67 w 68"/>
                    <a:gd name="T7" fmla="*/ 103 h 126"/>
                    <a:gd name="T8" fmla="*/ 67 w 68"/>
                    <a:gd name="T9" fmla="*/ 96 h 126"/>
                    <a:gd name="T10" fmla="*/ 67 w 68"/>
                    <a:gd name="T11" fmla="*/ 88 h 126"/>
                    <a:gd name="T12" fmla="*/ 67 w 68"/>
                    <a:gd name="T13" fmla="*/ 81 h 126"/>
                    <a:gd name="T14" fmla="*/ 64 w 68"/>
                    <a:gd name="T15" fmla="*/ 74 h 126"/>
                    <a:gd name="T16" fmla="*/ 62 w 68"/>
                    <a:gd name="T17" fmla="*/ 66 h 126"/>
                    <a:gd name="T18" fmla="*/ 58 w 68"/>
                    <a:gd name="T19" fmla="*/ 61 h 126"/>
                    <a:gd name="T20" fmla="*/ 55 w 68"/>
                    <a:gd name="T21" fmla="*/ 54 h 126"/>
                    <a:gd name="T22" fmla="*/ 52 w 68"/>
                    <a:gd name="T23" fmla="*/ 49 h 126"/>
                    <a:gd name="T24" fmla="*/ 49 w 68"/>
                    <a:gd name="T25" fmla="*/ 42 h 126"/>
                    <a:gd name="T26" fmla="*/ 45 w 68"/>
                    <a:gd name="T27" fmla="*/ 37 h 126"/>
                    <a:gd name="T28" fmla="*/ 43 w 68"/>
                    <a:gd name="T29" fmla="*/ 29 h 126"/>
                    <a:gd name="T30" fmla="*/ 39 w 68"/>
                    <a:gd name="T31" fmla="*/ 27 h 126"/>
                    <a:gd name="T32" fmla="*/ 35 w 68"/>
                    <a:gd name="T33" fmla="*/ 22 h 126"/>
                    <a:gd name="T34" fmla="*/ 31 w 68"/>
                    <a:gd name="T35" fmla="*/ 17 h 126"/>
                    <a:gd name="T36" fmla="*/ 27 w 68"/>
                    <a:gd name="T37" fmla="*/ 15 h 126"/>
                    <a:gd name="T38" fmla="*/ 23 w 68"/>
                    <a:gd name="T39" fmla="*/ 10 h 126"/>
                    <a:gd name="T40" fmla="*/ 19 w 68"/>
                    <a:gd name="T41" fmla="*/ 7 h 126"/>
                    <a:gd name="T42" fmla="*/ 15 w 68"/>
                    <a:gd name="T43" fmla="*/ 2 h 126"/>
                    <a:gd name="T44" fmla="*/ 12 w 68"/>
                    <a:gd name="T45" fmla="*/ 2 h 126"/>
                    <a:gd name="T46" fmla="*/ 8 w 68"/>
                    <a:gd name="T47" fmla="*/ 0 h 126"/>
                    <a:gd name="T48" fmla="*/ 4 w 68"/>
                    <a:gd name="T49" fmla="*/ 0 h 126"/>
                    <a:gd name="T50" fmla="*/ 0 w 68"/>
                    <a:gd name="T51" fmla="*/ 0 h 126"/>
                    <a:gd name="T52" fmla="*/ 4 w 68"/>
                    <a:gd name="T53" fmla="*/ 2 h 126"/>
                    <a:gd name="T54" fmla="*/ 0 w 68"/>
                    <a:gd name="T55" fmla="*/ 7 h 126"/>
                    <a:gd name="T56" fmla="*/ 0 w 68"/>
                    <a:gd name="T57" fmla="*/ 15 h 126"/>
                    <a:gd name="T58" fmla="*/ 1 w 68"/>
                    <a:gd name="T59" fmla="*/ 22 h 126"/>
                    <a:gd name="T60" fmla="*/ 4 w 68"/>
                    <a:gd name="T61" fmla="*/ 29 h 126"/>
                    <a:gd name="T62" fmla="*/ 5 w 68"/>
                    <a:gd name="T63" fmla="*/ 37 h 126"/>
                    <a:gd name="T64" fmla="*/ 6 w 68"/>
                    <a:gd name="T65" fmla="*/ 44 h 126"/>
                    <a:gd name="T66" fmla="*/ 9 w 68"/>
                    <a:gd name="T67" fmla="*/ 51 h 126"/>
                    <a:gd name="T68" fmla="*/ 13 w 68"/>
                    <a:gd name="T69" fmla="*/ 56 h 126"/>
                    <a:gd name="T70" fmla="*/ 15 w 68"/>
                    <a:gd name="T71" fmla="*/ 64 h 126"/>
                    <a:gd name="T72" fmla="*/ 19 w 68"/>
                    <a:gd name="T73" fmla="*/ 69 h 126"/>
                    <a:gd name="T74" fmla="*/ 23 w 68"/>
                    <a:gd name="T75" fmla="*/ 76 h 126"/>
                    <a:gd name="T76" fmla="*/ 27 w 68"/>
                    <a:gd name="T77" fmla="*/ 81 h 126"/>
                    <a:gd name="T78" fmla="*/ 31 w 68"/>
                    <a:gd name="T79" fmla="*/ 86 h 126"/>
                    <a:gd name="T80" fmla="*/ 34 w 68"/>
                    <a:gd name="T81" fmla="*/ 93 h 126"/>
                    <a:gd name="T82" fmla="*/ 37 w 68"/>
                    <a:gd name="T83" fmla="*/ 96 h 126"/>
                    <a:gd name="T84" fmla="*/ 40 w 68"/>
                    <a:gd name="T85" fmla="*/ 103 h 126"/>
                    <a:gd name="T86" fmla="*/ 44 w 68"/>
                    <a:gd name="T87" fmla="*/ 105 h 126"/>
                    <a:gd name="T88" fmla="*/ 48 w 68"/>
                    <a:gd name="T89" fmla="*/ 113 h 126"/>
                    <a:gd name="T90" fmla="*/ 50 w 68"/>
                    <a:gd name="T91" fmla="*/ 120 h 126"/>
                    <a:gd name="T92" fmla="*/ 54 w 68"/>
                    <a:gd name="T93" fmla="*/ 120 h 126"/>
                    <a:gd name="T94" fmla="*/ 58 w 68"/>
                    <a:gd name="T95" fmla="*/ 125 h 126"/>
                    <a:gd name="T96" fmla="*/ 62 w 68"/>
                    <a:gd name="T97" fmla="*/ 125 h 126"/>
                    <a:gd name="T98" fmla="*/ 66 w 68"/>
                    <a:gd name="T99" fmla="*/ 125 h 126"/>
                    <a:gd name="T100" fmla="*/ 66 w 68"/>
                    <a:gd name="T101" fmla="*/ 118 h 126"/>
                    <a:gd name="T102" fmla="*/ 66 w 68"/>
                    <a:gd name="T103" fmla="*/ 110 h 12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6"/>
                    <a:gd name="T158" fmla="*/ 68 w 68"/>
                    <a:gd name="T159" fmla="*/ 126 h 12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6">
                      <a:moveTo>
                        <a:pt x="63" y="125"/>
                      </a:moveTo>
                      <a:lnTo>
                        <a:pt x="66" y="118"/>
                      </a:lnTo>
                      <a:lnTo>
                        <a:pt x="67" y="110"/>
                      </a:lnTo>
                      <a:lnTo>
                        <a:pt x="67" y="103"/>
                      </a:lnTo>
                      <a:lnTo>
                        <a:pt x="67" y="96"/>
                      </a:lnTo>
                      <a:lnTo>
                        <a:pt x="67" y="88"/>
                      </a:lnTo>
                      <a:lnTo>
                        <a:pt x="67" y="81"/>
                      </a:lnTo>
                      <a:lnTo>
                        <a:pt x="64" y="74"/>
                      </a:lnTo>
                      <a:lnTo>
                        <a:pt x="62" y="66"/>
                      </a:lnTo>
                      <a:lnTo>
                        <a:pt x="58" y="61"/>
                      </a:lnTo>
                      <a:lnTo>
                        <a:pt x="55" y="54"/>
                      </a:lnTo>
                      <a:lnTo>
                        <a:pt x="52" y="49"/>
                      </a:lnTo>
                      <a:lnTo>
                        <a:pt x="49" y="42"/>
                      </a:lnTo>
                      <a:lnTo>
                        <a:pt x="45" y="37"/>
                      </a:lnTo>
                      <a:lnTo>
                        <a:pt x="43" y="29"/>
                      </a:lnTo>
                      <a:lnTo>
                        <a:pt x="39" y="27"/>
                      </a:lnTo>
                      <a:lnTo>
                        <a:pt x="35" y="22"/>
                      </a:lnTo>
                      <a:lnTo>
                        <a:pt x="31" y="17"/>
                      </a:lnTo>
                      <a:lnTo>
                        <a:pt x="27" y="15"/>
                      </a:lnTo>
                      <a:lnTo>
                        <a:pt x="23" y="10"/>
                      </a:lnTo>
                      <a:lnTo>
                        <a:pt x="19" y="7"/>
                      </a:lnTo>
                      <a:lnTo>
                        <a:pt x="15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0" y="7"/>
                      </a:lnTo>
                      <a:lnTo>
                        <a:pt x="0" y="15"/>
                      </a:lnTo>
                      <a:lnTo>
                        <a:pt x="1" y="22"/>
                      </a:lnTo>
                      <a:lnTo>
                        <a:pt x="4" y="29"/>
                      </a:lnTo>
                      <a:lnTo>
                        <a:pt x="5" y="37"/>
                      </a:lnTo>
                      <a:lnTo>
                        <a:pt x="6" y="44"/>
                      </a:lnTo>
                      <a:lnTo>
                        <a:pt x="9" y="51"/>
                      </a:lnTo>
                      <a:lnTo>
                        <a:pt x="13" y="56"/>
                      </a:lnTo>
                      <a:lnTo>
                        <a:pt x="15" y="64"/>
                      </a:lnTo>
                      <a:lnTo>
                        <a:pt x="19" y="69"/>
                      </a:lnTo>
                      <a:lnTo>
                        <a:pt x="23" y="76"/>
                      </a:lnTo>
                      <a:lnTo>
                        <a:pt x="27" y="81"/>
                      </a:lnTo>
                      <a:lnTo>
                        <a:pt x="31" y="86"/>
                      </a:lnTo>
                      <a:lnTo>
                        <a:pt x="34" y="93"/>
                      </a:lnTo>
                      <a:lnTo>
                        <a:pt x="37" y="96"/>
                      </a:lnTo>
                      <a:lnTo>
                        <a:pt x="40" y="103"/>
                      </a:lnTo>
                      <a:lnTo>
                        <a:pt x="44" y="105"/>
                      </a:lnTo>
                      <a:lnTo>
                        <a:pt x="48" y="113"/>
                      </a:lnTo>
                      <a:lnTo>
                        <a:pt x="50" y="120"/>
                      </a:lnTo>
                      <a:lnTo>
                        <a:pt x="54" y="120"/>
                      </a:lnTo>
                      <a:lnTo>
                        <a:pt x="58" y="125"/>
                      </a:lnTo>
                      <a:lnTo>
                        <a:pt x="62" y="125"/>
                      </a:lnTo>
                      <a:lnTo>
                        <a:pt x="66" y="125"/>
                      </a:lnTo>
                      <a:lnTo>
                        <a:pt x="66" y="118"/>
                      </a:lnTo>
                      <a:lnTo>
                        <a:pt x="66" y="11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21" name="Freeform 251"/>
                <p:cNvSpPr>
                  <a:spLocks/>
                </p:cNvSpPr>
                <p:nvPr/>
              </p:nvSpPr>
              <p:spPr bwMode="auto">
                <a:xfrm>
                  <a:off x="2198" y="1253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22" name="Freeform 252"/>
                <p:cNvSpPr>
                  <a:spLocks/>
                </p:cNvSpPr>
                <p:nvPr/>
              </p:nvSpPr>
              <p:spPr bwMode="auto">
                <a:xfrm>
                  <a:off x="2184" y="1081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23" name="Freeform 253"/>
                <p:cNvSpPr>
                  <a:spLocks/>
                </p:cNvSpPr>
                <p:nvPr/>
              </p:nvSpPr>
              <p:spPr bwMode="auto">
                <a:xfrm>
                  <a:off x="2176" y="1253"/>
                  <a:ext cx="206" cy="131"/>
                </a:xfrm>
                <a:custGeom>
                  <a:avLst/>
                  <a:gdLst>
                    <a:gd name="T0" fmla="*/ 19 w 206"/>
                    <a:gd name="T1" fmla="*/ 73 h 131"/>
                    <a:gd name="T2" fmla="*/ 26 w 206"/>
                    <a:gd name="T3" fmla="*/ 62 h 131"/>
                    <a:gd name="T4" fmla="*/ 31 w 206"/>
                    <a:gd name="T5" fmla="*/ 52 h 131"/>
                    <a:gd name="T6" fmla="*/ 36 w 206"/>
                    <a:gd name="T7" fmla="*/ 40 h 131"/>
                    <a:gd name="T8" fmla="*/ 45 w 206"/>
                    <a:gd name="T9" fmla="*/ 28 h 131"/>
                    <a:gd name="T10" fmla="*/ 52 w 206"/>
                    <a:gd name="T11" fmla="*/ 17 h 131"/>
                    <a:gd name="T12" fmla="*/ 59 w 206"/>
                    <a:gd name="T13" fmla="*/ 7 h 131"/>
                    <a:gd name="T14" fmla="*/ 69 w 206"/>
                    <a:gd name="T15" fmla="*/ 0 h 131"/>
                    <a:gd name="T16" fmla="*/ 79 w 206"/>
                    <a:gd name="T17" fmla="*/ 0 h 131"/>
                    <a:gd name="T18" fmla="*/ 90 w 206"/>
                    <a:gd name="T19" fmla="*/ 0 h 131"/>
                    <a:gd name="T20" fmla="*/ 102 w 206"/>
                    <a:gd name="T21" fmla="*/ 3 h 131"/>
                    <a:gd name="T22" fmla="*/ 112 w 206"/>
                    <a:gd name="T23" fmla="*/ 9 h 131"/>
                    <a:gd name="T24" fmla="*/ 127 w 206"/>
                    <a:gd name="T25" fmla="*/ 23 h 131"/>
                    <a:gd name="T26" fmla="*/ 140 w 206"/>
                    <a:gd name="T27" fmla="*/ 31 h 131"/>
                    <a:gd name="T28" fmla="*/ 148 w 206"/>
                    <a:gd name="T29" fmla="*/ 40 h 131"/>
                    <a:gd name="T30" fmla="*/ 157 w 206"/>
                    <a:gd name="T31" fmla="*/ 50 h 131"/>
                    <a:gd name="T32" fmla="*/ 167 w 206"/>
                    <a:gd name="T33" fmla="*/ 61 h 131"/>
                    <a:gd name="T34" fmla="*/ 174 w 206"/>
                    <a:gd name="T35" fmla="*/ 71 h 131"/>
                    <a:gd name="T36" fmla="*/ 183 w 206"/>
                    <a:gd name="T37" fmla="*/ 81 h 131"/>
                    <a:gd name="T38" fmla="*/ 189 w 206"/>
                    <a:gd name="T39" fmla="*/ 92 h 131"/>
                    <a:gd name="T40" fmla="*/ 195 w 206"/>
                    <a:gd name="T41" fmla="*/ 104 h 131"/>
                    <a:gd name="T42" fmla="*/ 198 w 206"/>
                    <a:gd name="T43" fmla="*/ 114 h 131"/>
                    <a:gd name="T44" fmla="*/ 203 w 206"/>
                    <a:gd name="T45" fmla="*/ 125 h 131"/>
                    <a:gd name="T46" fmla="*/ 200 w 206"/>
                    <a:gd name="T47" fmla="*/ 128 h 131"/>
                    <a:gd name="T48" fmla="*/ 191 w 206"/>
                    <a:gd name="T49" fmla="*/ 120 h 131"/>
                    <a:gd name="T50" fmla="*/ 181 w 206"/>
                    <a:gd name="T51" fmla="*/ 113 h 131"/>
                    <a:gd name="T52" fmla="*/ 171 w 206"/>
                    <a:gd name="T53" fmla="*/ 107 h 131"/>
                    <a:gd name="T54" fmla="*/ 164 w 206"/>
                    <a:gd name="T55" fmla="*/ 97 h 131"/>
                    <a:gd name="T56" fmla="*/ 153 w 206"/>
                    <a:gd name="T57" fmla="*/ 87 h 131"/>
                    <a:gd name="T58" fmla="*/ 143 w 206"/>
                    <a:gd name="T59" fmla="*/ 76 h 131"/>
                    <a:gd name="T60" fmla="*/ 134 w 206"/>
                    <a:gd name="T61" fmla="*/ 68 h 131"/>
                    <a:gd name="T62" fmla="*/ 124 w 206"/>
                    <a:gd name="T63" fmla="*/ 61 h 131"/>
                    <a:gd name="T64" fmla="*/ 110 w 206"/>
                    <a:gd name="T65" fmla="*/ 49 h 131"/>
                    <a:gd name="T66" fmla="*/ 98 w 206"/>
                    <a:gd name="T67" fmla="*/ 42 h 131"/>
                    <a:gd name="T68" fmla="*/ 86 w 206"/>
                    <a:gd name="T69" fmla="*/ 33 h 131"/>
                    <a:gd name="T70" fmla="*/ 76 w 206"/>
                    <a:gd name="T71" fmla="*/ 28 h 131"/>
                    <a:gd name="T72" fmla="*/ 65 w 206"/>
                    <a:gd name="T73" fmla="*/ 29 h 131"/>
                    <a:gd name="T74" fmla="*/ 57 w 206"/>
                    <a:gd name="T75" fmla="*/ 40 h 131"/>
                    <a:gd name="T76" fmla="*/ 52 w 206"/>
                    <a:gd name="T77" fmla="*/ 50 h 131"/>
                    <a:gd name="T78" fmla="*/ 45 w 206"/>
                    <a:gd name="T79" fmla="*/ 61 h 131"/>
                    <a:gd name="T80" fmla="*/ 36 w 206"/>
                    <a:gd name="T81" fmla="*/ 71 h 131"/>
                    <a:gd name="T82" fmla="*/ 29 w 206"/>
                    <a:gd name="T83" fmla="*/ 81 h 131"/>
                    <a:gd name="T84" fmla="*/ 22 w 206"/>
                    <a:gd name="T85" fmla="*/ 92 h 131"/>
                    <a:gd name="T86" fmla="*/ 16 w 206"/>
                    <a:gd name="T87" fmla="*/ 102 h 131"/>
                    <a:gd name="T88" fmla="*/ 9 w 206"/>
                    <a:gd name="T89" fmla="*/ 113 h 131"/>
                    <a:gd name="T90" fmla="*/ 3 w 206"/>
                    <a:gd name="T91" fmla="*/ 123 h 131"/>
                    <a:gd name="T92" fmla="*/ 5 w 206"/>
                    <a:gd name="T93" fmla="*/ 80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24" name="Freeform 254"/>
                <p:cNvSpPr>
                  <a:spLocks/>
                </p:cNvSpPr>
                <p:nvPr/>
              </p:nvSpPr>
              <p:spPr bwMode="auto">
                <a:xfrm>
                  <a:off x="1950" y="1364"/>
                  <a:ext cx="229" cy="144"/>
                </a:xfrm>
                <a:custGeom>
                  <a:avLst/>
                  <a:gdLst>
                    <a:gd name="T0" fmla="*/ 207 w 229"/>
                    <a:gd name="T1" fmla="*/ 80 h 144"/>
                    <a:gd name="T2" fmla="*/ 199 w 229"/>
                    <a:gd name="T3" fmla="*/ 69 h 144"/>
                    <a:gd name="T4" fmla="*/ 194 w 229"/>
                    <a:gd name="T5" fmla="*/ 57 h 144"/>
                    <a:gd name="T6" fmla="*/ 188 w 229"/>
                    <a:gd name="T7" fmla="*/ 44 h 144"/>
                    <a:gd name="T8" fmla="*/ 178 w 229"/>
                    <a:gd name="T9" fmla="*/ 31 h 144"/>
                    <a:gd name="T10" fmla="*/ 171 w 229"/>
                    <a:gd name="T11" fmla="*/ 19 h 144"/>
                    <a:gd name="T12" fmla="*/ 163 w 229"/>
                    <a:gd name="T13" fmla="*/ 8 h 144"/>
                    <a:gd name="T14" fmla="*/ 151 w 229"/>
                    <a:gd name="T15" fmla="*/ 0 h 144"/>
                    <a:gd name="T16" fmla="*/ 140 w 229"/>
                    <a:gd name="T17" fmla="*/ 0 h 144"/>
                    <a:gd name="T18" fmla="*/ 128 w 229"/>
                    <a:gd name="T19" fmla="*/ 0 h 144"/>
                    <a:gd name="T20" fmla="*/ 115 w 229"/>
                    <a:gd name="T21" fmla="*/ 4 h 144"/>
                    <a:gd name="T22" fmla="*/ 103 w 229"/>
                    <a:gd name="T23" fmla="*/ 10 h 144"/>
                    <a:gd name="T24" fmla="*/ 86 w 229"/>
                    <a:gd name="T25" fmla="*/ 25 h 144"/>
                    <a:gd name="T26" fmla="*/ 73 w 229"/>
                    <a:gd name="T27" fmla="*/ 34 h 144"/>
                    <a:gd name="T28" fmla="*/ 63 w 229"/>
                    <a:gd name="T29" fmla="*/ 44 h 144"/>
                    <a:gd name="T30" fmla="*/ 54 w 229"/>
                    <a:gd name="T31" fmla="*/ 55 h 144"/>
                    <a:gd name="T32" fmla="*/ 42 w 229"/>
                    <a:gd name="T33" fmla="*/ 67 h 144"/>
                    <a:gd name="T34" fmla="*/ 34 w 229"/>
                    <a:gd name="T35" fmla="*/ 78 h 144"/>
                    <a:gd name="T36" fmla="*/ 25 w 229"/>
                    <a:gd name="T37" fmla="*/ 90 h 144"/>
                    <a:gd name="T38" fmla="*/ 17 w 229"/>
                    <a:gd name="T39" fmla="*/ 101 h 144"/>
                    <a:gd name="T40" fmla="*/ 11 w 229"/>
                    <a:gd name="T41" fmla="*/ 114 h 144"/>
                    <a:gd name="T42" fmla="*/ 8 w 229"/>
                    <a:gd name="T43" fmla="*/ 126 h 144"/>
                    <a:gd name="T44" fmla="*/ 2 w 229"/>
                    <a:gd name="T45" fmla="*/ 137 h 144"/>
                    <a:gd name="T46" fmla="*/ 6 w 229"/>
                    <a:gd name="T47" fmla="*/ 141 h 144"/>
                    <a:gd name="T48" fmla="*/ 15 w 229"/>
                    <a:gd name="T49" fmla="*/ 132 h 144"/>
                    <a:gd name="T50" fmla="*/ 27 w 229"/>
                    <a:gd name="T51" fmla="*/ 124 h 144"/>
                    <a:gd name="T52" fmla="*/ 38 w 229"/>
                    <a:gd name="T53" fmla="*/ 118 h 144"/>
                    <a:gd name="T54" fmla="*/ 46 w 229"/>
                    <a:gd name="T55" fmla="*/ 107 h 144"/>
                    <a:gd name="T56" fmla="*/ 57 w 229"/>
                    <a:gd name="T57" fmla="*/ 95 h 144"/>
                    <a:gd name="T58" fmla="*/ 69 w 229"/>
                    <a:gd name="T59" fmla="*/ 84 h 144"/>
                    <a:gd name="T60" fmla="*/ 79 w 229"/>
                    <a:gd name="T61" fmla="*/ 74 h 144"/>
                    <a:gd name="T62" fmla="*/ 90 w 229"/>
                    <a:gd name="T63" fmla="*/ 67 h 144"/>
                    <a:gd name="T64" fmla="*/ 105 w 229"/>
                    <a:gd name="T65" fmla="*/ 53 h 144"/>
                    <a:gd name="T66" fmla="*/ 119 w 229"/>
                    <a:gd name="T67" fmla="*/ 46 h 144"/>
                    <a:gd name="T68" fmla="*/ 132 w 229"/>
                    <a:gd name="T69" fmla="*/ 36 h 144"/>
                    <a:gd name="T70" fmla="*/ 144 w 229"/>
                    <a:gd name="T71" fmla="*/ 31 h 144"/>
                    <a:gd name="T72" fmla="*/ 155 w 229"/>
                    <a:gd name="T73" fmla="*/ 32 h 144"/>
                    <a:gd name="T74" fmla="*/ 165 w 229"/>
                    <a:gd name="T75" fmla="*/ 44 h 144"/>
                    <a:gd name="T76" fmla="*/ 171 w 229"/>
                    <a:gd name="T77" fmla="*/ 55 h 144"/>
                    <a:gd name="T78" fmla="*/ 178 w 229"/>
                    <a:gd name="T79" fmla="*/ 67 h 144"/>
                    <a:gd name="T80" fmla="*/ 188 w 229"/>
                    <a:gd name="T81" fmla="*/ 78 h 144"/>
                    <a:gd name="T82" fmla="*/ 195 w 229"/>
                    <a:gd name="T83" fmla="*/ 90 h 144"/>
                    <a:gd name="T84" fmla="*/ 203 w 229"/>
                    <a:gd name="T85" fmla="*/ 101 h 144"/>
                    <a:gd name="T86" fmla="*/ 211 w 229"/>
                    <a:gd name="T87" fmla="*/ 112 h 144"/>
                    <a:gd name="T88" fmla="*/ 218 w 229"/>
                    <a:gd name="T89" fmla="*/ 124 h 144"/>
                    <a:gd name="T90" fmla="*/ 224 w 229"/>
                    <a:gd name="T91" fmla="*/ 135 h 144"/>
                    <a:gd name="T92" fmla="*/ 222 w 229"/>
                    <a:gd name="T93" fmla="*/ 88 h 14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29"/>
                    <a:gd name="T142" fmla="*/ 0 h 144"/>
                    <a:gd name="T143" fmla="*/ 229 w 229"/>
                    <a:gd name="T144" fmla="*/ 144 h 144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29" h="144">
                      <a:moveTo>
                        <a:pt x="211" y="86"/>
                      </a:moveTo>
                      <a:lnTo>
                        <a:pt x="207" y="80"/>
                      </a:lnTo>
                      <a:lnTo>
                        <a:pt x="203" y="74"/>
                      </a:lnTo>
                      <a:lnTo>
                        <a:pt x="199" y="69"/>
                      </a:lnTo>
                      <a:lnTo>
                        <a:pt x="197" y="63"/>
                      </a:lnTo>
                      <a:lnTo>
                        <a:pt x="194" y="57"/>
                      </a:lnTo>
                      <a:lnTo>
                        <a:pt x="192" y="51"/>
                      </a:lnTo>
                      <a:lnTo>
                        <a:pt x="188" y="44"/>
                      </a:lnTo>
                      <a:lnTo>
                        <a:pt x="184" y="38"/>
                      </a:lnTo>
                      <a:lnTo>
                        <a:pt x="178" y="31"/>
                      </a:lnTo>
                      <a:lnTo>
                        <a:pt x="174" y="25"/>
                      </a:lnTo>
                      <a:lnTo>
                        <a:pt x="171" y="19"/>
                      </a:lnTo>
                      <a:lnTo>
                        <a:pt x="165" y="13"/>
                      </a:lnTo>
                      <a:lnTo>
                        <a:pt x="163" y="8"/>
                      </a:lnTo>
                      <a:lnTo>
                        <a:pt x="157" y="4"/>
                      </a:lnTo>
                      <a:lnTo>
                        <a:pt x="151" y="0"/>
                      </a:lnTo>
                      <a:lnTo>
                        <a:pt x="146" y="0"/>
                      </a:lnTo>
                      <a:lnTo>
                        <a:pt x="140" y="0"/>
                      </a:lnTo>
                      <a:lnTo>
                        <a:pt x="134" y="0"/>
                      </a:lnTo>
                      <a:lnTo>
                        <a:pt x="128" y="0"/>
                      </a:lnTo>
                      <a:lnTo>
                        <a:pt x="123" y="0"/>
                      </a:lnTo>
                      <a:lnTo>
                        <a:pt x="115" y="4"/>
                      </a:lnTo>
                      <a:lnTo>
                        <a:pt x="109" y="8"/>
                      </a:lnTo>
                      <a:lnTo>
                        <a:pt x="103" y="10"/>
                      </a:lnTo>
                      <a:lnTo>
                        <a:pt x="98" y="15"/>
                      </a:lnTo>
                      <a:lnTo>
                        <a:pt x="86" y="25"/>
                      </a:lnTo>
                      <a:lnTo>
                        <a:pt x="80" y="29"/>
                      </a:lnTo>
                      <a:lnTo>
                        <a:pt x="73" y="34"/>
                      </a:lnTo>
                      <a:lnTo>
                        <a:pt x="69" y="40"/>
                      </a:lnTo>
                      <a:lnTo>
                        <a:pt x="63" y="44"/>
                      </a:lnTo>
                      <a:lnTo>
                        <a:pt x="57" y="50"/>
                      </a:lnTo>
                      <a:lnTo>
                        <a:pt x="54" y="55"/>
                      </a:lnTo>
                      <a:lnTo>
                        <a:pt x="48" y="61"/>
                      </a:lnTo>
                      <a:lnTo>
                        <a:pt x="42" y="67"/>
                      </a:lnTo>
                      <a:lnTo>
                        <a:pt x="36" y="72"/>
                      </a:lnTo>
                      <a:lnTo>
                        <a:pt x="34" y="78"/>
                      </a:lnTo>
                      <a:lnTo>
                        <a:pt x="29" y="84"/>
                      </a:lnTo>
                      <a:lnTo>
                        <a:pt x="25" y="90"/>
                      </a:lnTo>
                      <a:lnTo>
                        <a:pt x="23" y="95"/>
                      </a:lnTo>
                      <a:lnTo>
                        <a:pt x="17" y="101"/>
                      </a:lnTo>
                      <a:lnTo>
                        <a:pt x="15" y="109"/>
                      </a:lnTo>
                      <a:lnTo>
                        <a:pt x="11" y="114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4" y="132"/>
                      </a:lnTo>
                      <a:lnTo>
                        <a:pt x="2" y="137"/>
                      </a:lnTo>
                      <a:lnTo>
                        <a:pt x="0" y="143"/>
                      </a:lnTo>
                      <a:lnTo>
                        <a:pt x="6" y="141"/>
                      </a:lnTo>
                      <a:lnTo>
                        <a:pt x="10" y="135"/>
                      </a:lnTo>
                      <a:lnTo>
                        <a:pt x="15" y="132"/>
                      </a:lnTo>
                      <a:lnTo>
                        <a:pt x="21" y="128"/>
                      </a:lnTo>
                      <a:lnTo>
                        <a:pt x="27" y="124"/>
                      </a:lnTo>
                      <a:lnTo>
                        <a:pt x="33" y="122"/>
                      </a:lnTo>
                      <a:lnTo>
                        <a:pt x="38" y="118"/>
                      </a:lnTo>
                      <a:lnTo>
                        <a:pt x="42" y="112"/>
                      </a:lnTo>
                      <a:lnTo>
                        <a:pt x="46" y="107"/>
                      </a:lnTo>
                      <a:lnTo>
                        <a:pt x="52" y="103"/>
                      </a:lnTo>
                      <a:lnTo>
                        <a:pt x="57" y="95"/>
                      </a:lnTo>
                      <a:lnTo>
                        <a:pt x="63" y="90"/>
                      </a:lnTo>
                      <a:lnTo>
                        <a:pt x="69" y="84"/>
                      </a:lnTo>
                      <a:lnTo>
                        <a:pt x="75" y="80"/>
                      </a:lnTo>
                      <a:lnTo>
                        <a:pt x="79" y="74"/>
                      </a:lnTo>
                      <a:lnTo>
                        <a:pt x="84" y="71"/>
                      </a:lnTo>
                      <a:lnTo>
                        <a:pt x="90" y="67"/>
                      </a:lnTo>
                      <a:lnTo>
                        <a:pt x="98" y="61"/>
                      </a:lnTo>
                      <a:lnTo>
                        <a:pt x="105" y="53"/>
                      </a:lnTo>
                      <a:lnTo>
                        <a:pt x="111" y="50"/>
                      </a:lnTo>
                      <a:lnTo>
                        <a:pt x="119" y="46"/>
                      </a:lnTo>
                      <a:lnTo>
                        <a:pt x="125" y="42"/>
                      </a:lnTo>
                      <a:lnTo>
                        <a:pt x="132" y="36"/>
                      </a:lnTo>
                      <a:lnTo>
                        <a:pt x="138" y="32"/>
                      </a:lnTo>
                      <a:lnTo>
                        <a:pt x="144" y="31"/>
                      </a:lnTo>
                      <a:lnTo>
                        <a:pt x="149" y="29"/>
                      </a:lnTo>
                      <a:lnTo>
                        <a:pt x="155" y="32"/>
                      </a:lnTo>
                      <a:lnTo>
                        <a:pt x="159" y="40"/>
                      </a:lnTo>
                      <a:lnTo>
                        <a:pt x="165" y="44"/>
                      </a:lnTo>
                      <a:lnTo>
                        <a:pt x="167" y="50"/>
                      </a:lnTo>
                      <a:lnTo>
                        <a:pt x="171" y="55"/>
                      </a:lnTo>
                      <a:lnTo>
                        <a:pt x="174" y="61"/>
                      </a:lnTo>
                      <a:lnTo>
                        <a:pt x="178" y="67"/>
                      </a:lnTo>
                      <a:lnTo>
                        <a:pt x="182" y="72"/>
                      </a:lnTo>
                      <a:lnTo>
                        <a:pt x="188" y="78"/>
                      </a:lnTo>
                      <a:lnTo>
                        <a:pt x="192" y="84"/>
                      </a:lnTo>
                      <a:lnTo>
                        <a:pt x="195" y="90"/>
                      </a:lnTo>
                      <a:lnTo>
                        <a:pt x="199" y="95"/>
                      </a:lnTo>
                      <a:lnTo>
                        <a:pt x="203" y="101"/>
                      </a:lnTo>
                      <a:lnTo>
                        <a:pt x="207" y="107"/>
                      </a:lnTo>
                      <a:lnTo>
                        <a:pt x="211" y="112"/>
                      </a:lnTo>
                      <a:lnTo>
                        <a:pt x="215" y="118"/>
                      </a:lnTo>
                      <a:lnTo>
                        <a:pt x="218" y="124"/>
                      </a:lnTo>
                      <a:lnTo>
                        <a:pt x="220" y="130"/>
                      </a:lnTo>
                      <a:lnTo>
                        <a:pt x="224" y="135"/>
                      </a:lnTo>
                      <a:lnTo>
                        <a:pt x="228" y="141"/>
                      </a:lnTo>
                      <a:lnTo>
                        <a:pt x="222" y="8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25" name="Freeform 255"/>
                <p:cNvSpPr>
                  <a:spLocks/>
                </p:cNvSpPr>
                <p:nvPr/>
              </p:nvSpPr>
              <p:spPr bwMode="auto">
                <a:xfrm>
                  <a:off x="1975" y="1186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26" name="Freeform 256"/>
                <p:cNvSpPr>
                  <a:spLocks/>
                </p:cNvSpPr>
                <p:nvPr/>
              </p:nvSpPr>
              <p:spPr bwMode="auto">
                <a:xfrm>
                  <a:off x="2182" y="990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27" name="Freeform 257"/>
                <p:cNvSpPr>
                  <a:spLocks/>
                </p:cNvSpPr>
                <p:nvPr/>
              </p:nvSpPr>
              <p:spPr bwMode="auto">
                <a:xfrm>
                  <a:off x="2019" y="1037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28" name="Freeform 258"/>
                <p:cNvSpPr>
                  <a:spLocks/>
                </p:cNvSpPr>
                <p:nvPr/>
              </p:nvSpPr>
              <p:spPr bwMode="auto">
                <a:xfrm>
                  <a:off x="2159" y="953"/>
                  <a:ext cx="55" cy="776"/>
                </a:xfrm>
                <a:custGeom>
                  <a:avLst/>
                  <a:gdLst>
                    <a:gd name="T0" fmla="*/ 19 w 55"/>
                    <a:gd name="T1" fmla="*/ 734 h 776"/>
                    <a:gd name="T2" fmla="*/ 19 w 55"/>
                    <a:gd name="T3" fmla="*/ 709 h 776"/>
                    <a:gd name="T4" fmla="*/ 17 w 55"/>
                    <a:gd name="T5" fmla="*/ 675 h 776"/>
                    <a:gd name="T6" fmla="*/ 15 w 55"/>
                    <a:gd name="T7" fmla="*/ 650 h 776"/>
                    <a:gd name="T8" fmla="*/ 15 w 55"/>
                    <a:gd name="T9" fmla="*/ 620 h 776"/>
                    <a:gd name="T10" fmla="*/ 15 w 55"/>
                    <a:gd name="T11" fmla="*/ 583 h 776"/>
                    <a:gd name="T12" fmla="*/ 15 w 55"/>
                    <a:gd name="T13" fmla="*/ 554 h 776"/>
                    <a:gd name="T14" fmla="*/ 15 w 55"/>
                    <a:gd name="T15" fmla="*/ 530 h 776"/>
                    <a:gd name="T16" fmla="*/ 14 w 55"/>
                    <a:gd name="T17" fmla="*/ 496 h 776"/>
                    <a:gd name="T18" fmla="*/ 12 w 55"/>
                    <a:gd name="T19" fmla="*/ 471 h 776"/>
                    <a:gd name="T20" fmla="*/ 8 w 55"/>
                    <a:gd name="T21" fmla="*/ 441 h 776"/>
                    <a:gd name="T22" fmla="*/ 2 w 55"/>
                    <a:gd name="T23" fmla="*/ 410 h 776"/>
                    <a:gd name="T24" fmla="*/ 0 w 55"/>
                    <a:gd name="T25" fmla="*/ 380 h 776"/>
                    <a:gd name="T26" fmla="*/ 0 w 55"/>
                    <a:gd name="T27" fmla="*/ 354 h 776"/>
                    <a:gd name="T28" fmla="*/ 0 w 55"/>
                    <a:gd name="T29" fmla="*/ 328 h 776"/>
                    <a:gd name="T30" fmla="*/ 0 w 55"/>
                    <a:gd name="T31" fmla="*/ 299 h 776"/>
                    <a:gd name="T32" fmla="*/ 4 w 55"/>
                    <a:gd name="T33" fmla="*/ 269 h 776"/>
                    <a:gd name="T34" fmla="*/ 10 w 55"/>
                    <a:gd name="T35" fmla="*/ 238 h 776"/>
                    <a:gd name="T36" fmla="*/ 12 w 55"/>
                    <a:gd name="T37" fmla="*/ 210 h 776"/>
                    <a:gd name="T38" fmla="*/ 12 w 55"/>
                    <a:gd name="T39" fmla="*/ 188 h 776"/>
                    <a:gd name="T40" fmla="*/ 12 w 55"/>
                    <a:gd name="T41" fmla="*/ 164 h 776"/>
                    <a:gd name="T42" fmla="*/ 12 w 55"/>
                    <a:gd name="T43" fmla="*/ 137 h 776"/>
                    <a:gd name="T44" fmla="*/ 12 w 55"/>
                    <a:gd name="T45" fmla="*/ 107 h 776"/>
                    <a:gd name="T46" fmla="*/ 12 w 55"/>
                    <a:gd name="T47" fmla="*/ 81 h 776"/>
                    <a:gd name="T48" fmla="*/ 12 w 55"/>
                    <a:gd name="T49" fmla="*/ 59 h 776"/>
                    <a:gd name="T50" fmla="*/ 10 w 55"/>
                    <a:gd name="T51" fmla="*/ 33 h 776"/>
                    <a:gd name="T52" fmla="*/ 10 w 55"/>
                    <a:gd name="T53" fmla="*/ 11 h 776"/>
                    <a:gd name="T54" fmla="*/ 25 w 55"/>
                    <a:gd name="T55" fmla="*/ 6 h 776"/>
                    <a:gd name="T56" fmla="*/ 27 w 55"/>
                    <a:gd name="T57" fmla="*/ 28 h 776"/>
                    <a:gd name="T58" fmla="*/ 27 w 55"/>
                    <a:gd name="T59" fmla="*/ 50 h 776"/>
                    <a:gd name="T60" fmla="*/ 27 w 55"/>
                    <a:gd name="T61" fmla="*/ 79 h 776"/>
                    <a:gd name="T62" fmla="*/ 27 w 55"/>
                    <a:gd name="T63" fmla="*/ 105 h 776"/>
                    <a:gd name="T64" fmla="*/ 27 w 55"/>
                    <a:gd name="T65" fmla="*/ 135 h 776"/>
                    <a:gd name="T66" fmla="*/ 27 w 55"/>
                    <a:gd name="T67" fmla="*/ 161 h 776"/>
                    <a:gd name="T68" fmla="*/ 27 w 55"/>
                    <a:gd name="T69" fmla="*/ 185 h 776"/>
                    <a:gd name="T70" fmla="*/ 27 w 55"/>
                    <a:gd name="T71" fmla="*/ 209 h 776"/>
                    <a:gd name="T72" fmla="*/ 27 w 55"/>
                    <a:gd name="T73" fmla="*/ 236 h 776"/>
                    <a:gd name="T74" fmla="*/ 27 w 55"/>
                    <a:gd name="T75" fmla="*/ 262 h 776"/>
                    <a:gd name="T76" fmla="*/ 27 w 55"/>
                    <a:gd name="T77" fmla="*/ 284 h 776"/>
                    <a:gd name="T78" fmla="*/ 27 w 55"/>
                    <a:gd name="T79" fmla="*/ 310 h 776"/>
                    <a:gd name="T80" fmla="*/ 27 w 55"/>
                    <a:gd name="T81" fmla="*/ 338 h 776"/>
                    <a:gd name="T82" fmla="*/ 27 w 55"/>
                    <a:gd name="T83" fmla="*/ 364 h 776"/>
                    <a:gd name="T84" fmla="*/ 27 w 55"/>
                    <a:gd name="T85" fmla="*/ 391 h 776"/>
                    <a:gd name="T86" fmla="*/ 27 w 55"/>
                    <a:gd name="T87" fmla="*/ 419 h 776"/>
                    <a:gd name="T88" fmla="*/ 27 w 55"/>
                    <a:gd name="T89" fmla="*/ 448 h 776"/>
                    <a:gd name="T90" fmla="*/ 29 w 55"/>
                    <a:gd name="T91" fmla="*/ 474 h 776"/>
                    <a:gd name="T92" fmla="*/ 31 w 55"/>
                    <a:gd name="T93" fmla="*/ 496 h 776"/>
                    <a:gd name="T94" fmla="*/ 37 w 55"/>
                    <a:gd name="T95" fmla="*/ 520 h 776"/>
                    <a:gd name="T96" fmla="*/ 39 w 55"/>
                    <a:gd name="T97" fmla="*/ 543 h 776"/>
                    <a:gd name="T98" fmla="*/ 41 w 55"/>
                    <a:gd name="T99" fmla="*/ 566 h 776"/>
                    <a:gd name="T100" fmla="*/ 42 w 55"/>
                    <a:gd name="T101" fmla="*/ 594 h 776"/>
                    <a:gd name="T102" fmla="*/ 44 w 55"/>
                    <a:gd name="T103" fmla="*/ 618 h 776"/>
                    <a:gd name="T104" fmla="*/ 50 w 55"/>
                    <a:gd name="T105" fmla="*/ 650 h 776"/>
                    <a:gd name="T106" fmla="*/ 52 w 55"/>
                    <a:gd name="T107" fmla="*/ 672 h 776"/>
                    <a:gd name="T108" fmla="*/ 54 w 55"/>
                    <a:gd name="T109" fmla="*/ 699 h 776"/>
                    <a:gd name="T110" fmla="*/ 54 w 55"/>
                    <a:gd name="T111" fmla="*/ 727 h 776"/>
                    <a:gd name="T112" fmla="*/ 54 w 55"/>
                    <a:gd name="T113" fmla="*/ 751 h 776"/>
                    <a:gd name="T114" fmla="*/ 48 w 55"/>
                    <a:gd name="T115" fmla="*/ 771 h 776"/>
                    <a:gd name="T116" fmla="*/ 25 w 55"/>
                    <a:gd name="T117" fmla="*/ 775 h 776"/>
                    <a:gd name="T118" fmla="*/ 15 w 55"/>
                    <a:gd name="T119" fmla="*/ 758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29" name="Freeform 259"/>
                <p:cNvSpPr>
                  <a:spLocks/>
                </p:cNvSpPr>
                <p:nvPr/>
              </p:nvSpPr>
              <p:spPr bwMode="auto">
                <a:xfrm>
                  <a:off x="2184" y="1219"/>
                  <a:ext cx="68" cy="127"/>
                </a:xfrm>
                <a:custGeom>
                  <a:avLst/>
                  <a:gdLst>
                    <a:gd name="T0" fmla="*/ 4 w 68"/>
                    <a:gd name="T1" fmla="*/ 126 h 127"/>
                    <a:gd name="T2" fmla="*/ 1 w 68"/>
                    <a:gd name="T3" fmla="*/ 119 h 127"/>
                    <a:gd name="T4" fmla="*/ 0 w 68"/>
                    <a:gd name="T5" fmla="*/ 111 h 127"/>
                    <a:gd name="T6" fmla="*/ 0 w 68"/>
                    <a:gd name="T7" fmla="*/ 104 h 127"/>
                    <a:gd name="T8" fmla="*/ 0 w 68"/>
                    <a:gd name="T9" fmla="*/ 96 h 127"/>
                    <a:gd name="T10" fmla="*/ 0 w 68"/>
                    <a:gd name="T11" fmla="*/ 89 h 127"/>
                    <a:gd name="T12" fmla="*/ 0 w 68"/>
                    <a:gd name="T13" fmla="*/ 82 h 127"/>
                    <a:gd name="T14" fmla="*/ 3 w 68"/>
                    <a:gd name="T15" fmla="*/ 74 h 127"/>
                    <a:gd name="T16" fmla="*/ 5 w 68"/>
                    <a:gd name="T17" fmla="*/ 67 h 127"/>
                    <a:gd name="T18" fmla="*/ 9 w 68"/>
                    <a:gd name="T19" fmla="*/ 62 h 127"/>
                    <a:gd name="T20" fmla="*/ 12 w 68"/>
                    <a:gd name="T21" fmla="*/ 54 h 127"/>
                    <a:gd name="T22" fmla="*/ 15 w 68"/>
                    <a:gd name="T23" fmla="*/ 49 h 127"/>
                    <a:gd name="T24" fmla="*/ 18 w 68"/>
                    <a:gd name="T25" fmla="*/ 42 h 127"/>
                    <a:gd name="T26" fmla="*/ 22 w 68"/>
                    <a:gd name="T27" fmla="*/ 37 h 127"/>
                    <a:gd name="T28" fmla="*/ 24 w 68"/>
                    <a:gd name="T29" fmla="*/ 30 h 127"/>
                    <a:gd name="T30" fmla="*/ 28 w 68"/>
                    <a:gd name="T31" fmla="*/ 27 h 127"/>
                    <a:gd name="T32" fmla="*/ 32 w 68"/>
                    <a:gd name="T33" fmla="*/ 22 h 127"/>
                    <a:gd name="T34" fmla="*/ 36 w 68"/>
                    <a:gd name="T35" fmla="*/ 17 h 127"/>
                    <a:gd name="T36" fmla="*/ 40 w 68"/>
                    <a:gd name="T37" fmla="*/ 15 h 127"/>
                    <a:gd name="T38" fmla="*/ 44 w 68"/>
                    <a:gd name="T39" fmla="*/ 10 h 127"/>
                    <a:gd name="T40" fmla="*/ 48 w 68"/>
                    <a:gd name="T41" fmla="*/ 7 h 127"/>
                    <a:gd name="T42" fmla="*/ 52 w 68"/>
                    <a:gd name="T43" fmla="*/ 2 h 127"/>
                    <a:gd name="T44" fmla="*/ 55 w 68"/>
                    <a:gd name="T45" fmla="*/ 2 h 127"/>
                    <a:gd name="T46" fmla="*/ 59 w 68"/>
                    <a:gd name="T47" fmla="*/ 0 h 127"/>
                    <a:gd name="T48" fmla="*/ 63 w 68"/>
                    <a:gd name="T49" fmla="*/ 0 h 127"/>
                    <a:gd name="T50" fmla="*/ 67 w 68"/>
                    <a:gd name="T51" fmla="*/ 0 h 127"/>
                    <a:gd name="T52" fmla="*/ 63 w 68"/>
                    <a:gd name="T53" fmla="*/ 2 h 127"/>
                    <a:gd name="T54" fmla="*/ 67 w 68"/>
                    <a:gd name="T55" fmla="*/ 7 h 127"/>
                    <a:gd name="T56" fmla="*/ 67 w 68"/>
                    <a:gd name="T57" fmla="*/ 15 h 127"/>
                    <a:gd name="T58" fmla="*/ 66 w 68"/>
                    <a:gd name="T59" fmla="*/ 22 h 127"/>
                    <a:gd name="T60" fmla="*/ 63 w 68"/>
                    <a:gd name="T61" fmla="*/ 30 h 127"/>
                    <a:gd name="T62" fmla="*/ 62 w 68"/>
                    <a:gd name="T63" fmla="*/ 37 h 127"/>
                    <a:gd name="T64" fmla="*/ 61 w 68"/>
                    <a:gd name="T65" fmla="*/ 44 h 127"/>
                    <a:gd name="T66" fmla="*/ 58 w 68"/>
                    <a:gd name="T67" fmla="*/ 52 h 127"/>
                    <a:gd name="T68" fmla="*/ 54 w 68"/>
                    <a:gd name="T69" fmla="*/ 57 h 127"/>
                    <a:gd name="T70" fmla="*/ 52 w 68"/>
                    <a:gd name="T71" fmla="*/ 64 h 127"/>
                    <a:gd name="T72" fmla="*/ 48 w 68"/>
                    <a:gd name="T73" fmla="*/ 69 h 127"/>
                    <a:gd name="T74" fmla="*/ 44 w 68"/>
                    <a:gd name="T75" fmla="*/ 77 h 127"/>
                    <a:gd name="T76" fmla="*/ 40 w 68"/>
                    <a:gd name="T77" fmla="*/ 82 h 127"/>
                    <a:gd name="T78" fmla="*/ 36 w 68"/>
                    <a:gd name="T79" fmla="*/ 86 h 127"/>
                    <a:gd name="T80" fmla="*/ 34 w 68"/>
                    <a:gd name="T81" fmla="*/ 94 h 127"/>
                    <a:gd name="T82" fmla="*/ 30 w 68"/>
                    <a:gd name="T83" fmla="*/ 96 h 127"/>
                    <a:gd name="T84" fmla="*/ 27 w 68"/>
                    <a:gd name="T85" fmla="*/ 104 h 127"/>
                    <a:gd name="T86" fmla="*/ 23 w 68"/>
                    <a:gd name="T87" fmla="*/ 106 h 127"/>
                    <a:gd name="T88" fmla="*/ 19 w 68"/>
                    <a:gd name="T89" fmla="*/ 114 h 127"/>
                    <a:gd name="T90" fmla="*/ 17 w 68"/>
                    <a:gd name="T91" fmla="*/ 121 h 127"/>
                    <a:gd name="T92" fmla="*/ 13 w 68"/>
                    <a:gd name="T93" fmla="*/ 121 h 127"/>
                    <a:gd name="T94" fmla="*/ 9 w 68"/>
                    <a:gd name="T95" fmla="*/ 126 h 127"/>
                    <a:gd name="T96" fmla="*/ 5 w 68"/>
                    <a:gd name="T97" fmla="*/ 126 h 127"/>
                    <a:gd name="T98" fmla="*/ 1 w 68"/>
                    <a:gd name="T99" fmla="*/ 126 h 127"/>
                    <a:gd name="T100" fmla="*/ 1 w 68"/>
                    <a:gd name="T101" fmla="*/ 119 h 127"/>
                    <a:gd name="T102" fmla="*/ 1 w 68"/>
                    <a:gd name="T103" fmla="*/ 111 h 127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7"/>
                    <a:gd name="T158" fmla="*/ 68 w 68"/>
                    <a:gd name="T159" fmla="*/ 127 h 127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7">
                      <a:moveTo>
                        <a:pt x="4" y="126"/>
                      </a:moveTo>
                      <a:lnTo>
                        <a:pt x="1" y="119"/>
                      </a:lnTo>
                      <a:lnTo>
                        <a:pt x="0" y="111"/>
                      </a:lnTo>
                      <a:lnTo>
                        <a:pt x="0" y="104"/>
                      </a:lnTo>
                      <a:lnTo>
                        <a:pt x="0" y="96"/>
                      </a:lnTo>
                      <a:lnTo>
                        <a:pt x="0" y="89"/>
                      </a:lnTo>
                      <a:lnTo>
                        <a:pt x="0" y="82"/>
                      </a:lnTo>
                      <a:lnTo>
                        <a:pt x="3" y="74"/>
                      </a:lnTo>
                      <a:lnTo>
                        <a:pt x="5" y="67"/>
                      </a:lnTo>
                      <a:lnTo>
                        <a:pt x="9" y="62"/>
                      </a:lnTo>
                      <a:lnTo>
                        <a:pt x="12" y="54"/>
                      </a:lnTo>
                      <a:lnTo>
                        <a:pt x="15" y="49"/>
                      </a:lnTo>
                      <a:lnTo>
                        <a:pt x="18" y="42"/>
                      </a:lnTo>
                      <a:lnTo>
                        <a:pt x="22" y="37"/>
                      </a:lnTo>
                      <a:lnTo>
                        <a:pt x="24" y="30"/>
                      </a:lnTo>
                      <a:lnTo>
                        <a:pt x="28" y="27"/>
                      </a:lnTo>
                      <a:lnTo>
                        <a:pt x="32" y="22"/>
                      </a:lnTo>
                      <a:lnTo>
                        <a:pt x="36" y="17"/>
                      </a:lnTo>
                      <a:lnTo>
                        <a:pt x="40" y="15"/>
                      </a:lnTo>
                      <a:lnTo>
                        <a:pt x="44" y="10"/>
                      </a:lnTo>
                      <a:lnTo>
                        <a:pt x="48" y="7"/>
                      </a:lnTo>
                      <a:lnTo>
                        <a:pt x="52" y="2"/>
                      </a:lnTo>
                      <a:lnTo>
                        <a:pt x="55" y="2"/>
                      </a:lnTo>
                      <a:lnTo>
                        <a:pt x="59" y="0"/>
                      </a:lnTo>
                      <a:lnTo>
                        <a:pt x="63" y="0"/>
                      </a:lnTo>
                      <a:lnTo>
                        <a:pt x="67" y="0"/>
                      </a:lnTo>
                      <a:lnTo>
                        <a:pt x="63" y="2"/>
                      </a:lnTo>
                      <a:lnTo>
                        <a:pt x="67" y="7"/>
                      </a:lnTo>
                      <a:lnTo>
                        <a:pt x="67" y="15"/>
                      </a:lnTo>
                      <a:lnTo>
                        <a:pt x="66" y="22"/>
                      </a:lnTo>
                      <a:lnTo>
                        <a:pt x="63" y="30"/>
                      </a:lnTo>
                      <a:lnTo>
                        <a:pt x="62" y="37"/>
                      </a:lnTo>
                      <a:lnTo>
                        <a:pt x="61" y="44"/>
                      </a:lnTo>
                      <a:lnTo>
                        <a:pt x="58" y="52"/>
                      </a:lnTo>
                      <a:lnTo>
                        <a:pt x="54" y="57"/>
                      </a:lnTo>
                      <a:lnTo>
                        <a:pt x="52" y="64"/>
                      </a:lnTo>
                      <a:lnTo>
                        <a:pt x="48" y="69"/>
                      </a:lnTo>
                      <a:lnTo>
                        <a:pt x="44" y="77"/>
                      </a:lnTo>
                      <a:lnTo>
                        <a:pt x="40" y="82"/>
                      </a:lnTo>
                      <a:lnTo>
                        <a:pt x="36" y="86"/>
                      </a:lnTo>
                      <a:lnTo>
                        <a:pt x="34" y="94"/>
                      </a:lnTo>
                      <a:lnTo>
                        <a:pt x="30" y="96"/>
                      </a:lnTo>
                      <a:lnTo>
                        <a:pt x="27" y="104"/>
                      </a:lnTo>
                      <a:lnTo>
                        <a:pt x="23" y="106"/>
                      </a:lnTo>
                      <a:lnTo>
                        <a:pt x="19" y="114"/>
                      </a:lnTo>
                      <a:lnTo>
                        <a:pt x="17" y="121"/>
                      </a:lnTo>
                      <a:lnTo>
                        <a:pt x="13" y="121"/>
                      </a:lnTo>
                      <a:lnTo>
                        <a:pt x="9" y="126"/>
                      </a:lnTo>
                      <a:lnTo>
                        <a:pt x="5" y="126"/>
                      </a:lnTo>
                      <a:lnTo>
                        <a:pt x="1" y="126"/>
                      </a:lnTo>
                      <a:lnTo>
                        <a:pt x="1" y="119"/>
                      </a:lnTo>
                      <a:lnTo>
                        <a:pt x="1" y="111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30" name="Freeform 260"/>
                <p:cNvSpPr>
                  <a:spLocks/>
                </p:cNvSpPr>
                <p:nvPr/>
              </p:nvSpPr>
              <p:spPr bwMode="auto">
                <a:xfrm>
                  <a:off x="2124" y="1330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7031" name="Group 261"/>
                <p:cNvGrpSpPr>
                  <a:grpSpLocks/>
                </p:cNvGrpSpPr>
                <p:nvPr/>
              </p:nvGrpSpPr>
              <p:grpSpPr bwMode="auto">
                <a:xfrm>
                  <a:off x="2130" y="844"/>
                  <a:ext cx="97" cy="111"/>
                  <a:chOff x="3654" y="1129"/>
                  <a:chExt cx="97" cy="111"/>
                </a:xfrm>
              </p:grpSpPr>
              <p:sp>
                <p:nvSpPr>
                  <p:cNvPr id="17117" name="Freeform 262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18" name="Freeform 263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19" name="Freeform 264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20" name="Freeform 265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21" name="Freeform 266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22" name="Freeform 267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23" name="Line 268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7124" name="Freeform 269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25" name="Freeform 270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7032" name="Freeform 271"/>
                <p:cNvSpPr>
                  <a:spLocks/>
                </p:cNvSpPr>
                <p:nvPr/>
              </p:nvSpPr>
              <p:spPr bwMode="auto">
                <a:xfrm>
                  <a:off x="2104" y="1148"/>
                  <a:ext cx="68" cy="126"/>
                </a:xfrm>
                <a:custGeom>
                  <a:avLst/>
                  <a:gdLst>
                    <a:gd name="T0" fmla="*/ 63 w 68"/>
                    <a:gd name="T1" fmla="*/ 125 h 126"/>
                    <a:gd name="T2" fmla="*/ 66 w 68"/>
                    <a:gd name="T3" fmla="*/ 118 h 126"/>
                    <a:gd name="T4" fmla="*/ 67 w 68"/>
                    <a:gd name="T5" fmla="*/ 110 h 126"/>
                    <a:gd name="T6" fmla="*/ 67 w 68"/>
                    <a:gd name="T7" fmla="*/ 103 h 126"/>
                    <a:gd name="T8" fmla="*/ 67 w 68"/>
                    <a:gd name="T9" fmla="*/ 96 h 126"/>
                    <a:gd name="T10" fmla="*/ 67 w 68"/>
                    <a:gd name="T11" fmla="*/ 88 h 126"/>
                    <a:gd name="T12" fmla="*/ 67 w 68"/>
                    <a:gd name="T13" fmla="*/ 81 h 126"/>
                    <a:gd name="T14" fmla="*/ 64 w 68"/>
                    <a:gd name="T15" fmla="*/ 74 h 126"/>
                    <a:gd name="T16" fmla="*/ 62 w 68"/>
                    <a:gd name="T17" fmla="*/ 66 h 126"/>
                    <a:gd name="T18" fmla="*/ 58 w 68"/>
                    <a:gd name="T19" fmla="*/ 61 h 126"/>
                    <a:gd name="T20" fmla="*/ 55 w 68"/>
                    <a:gd name="T21" fmla="*/ 54 h 126"/>
                    <a:gd name="T22" fmla="*/ 52 w 68"/>
                    <a:gd name="T23" fmla="*/ 49 h 126"/>
                    <a:gd name="T24" fmla="*/ 49 w 68"/>
                    <a:gd name="T25" fmla="*/ 42 h 126"/>
                    <a:gd name="T26" fmla="*/ 45 w 68"/>
                    <a:gd name="T27" fmla="*/ 37 h 126"/>
                    <a:gd name="T28" fmla="*/ 43 w 68"/>
                    <a:gd name="T29" fmla="*/ 29 h 126"/>
                    <a:gd name="T30" fmla="*/ 39 w 68"/>
                    <a:gd name="T31" fmla="*/ 27 h 126"/>
                    <a:gd name="T32" fmla="*/ 35 w 68"/>
                    <a:gd name="T33" fmla="*/ 22 h 126"/>
                    <a:gd name="T34" fmla="*/ 31 w 68"/>
                    <a:gd name="T35" fmla="*/ 17 h 126"/>
                    <a:gd name="T36" fmla="*/ 27 w 68"/>
                    <a:gd name="T37" fmla="*/ 15 h 126"/>
                    <a:gd name="T38" fmla="*/ 23 w 68"/>
                    <a:gd name="T39" fmla="*/ 10 h 126"/>
                    <a:gd name="T40" fmla="*/ 19 w 68"/>
                    <a:gd name="T41" fmla="*/ 7 h 126"/>
                    <a:gd name="T42" fmla="*/ 15 w 68"/>
                    <a:gd name="T43" fmla="*/ 2 h 126"/>
                    <a:gd name="T44" fmla="*/ 12 w 68"/>
                    <a:gd name="T45" fmla="*/ 2 h 126"/>
                    <a:gd name="T46" fmla="*/ 8 w 68"/>
                    <a:gd name="T47" fmla="*/ 0 h 126"/>
                    <a:gd name="T48" fmla="*/ 4 w 68"/>
                    <a:gd name="T49" fmla="*/ 0 h 126"/>
                    <a:gd name="T50" fmla="*/ 0 w 68"/>
                    <a:gd name="T51" fmla="*/ 0 h 126"/>
                    <a:gd name="T52" fmla="*/ 4 w 68"/>
                    <a:gd name="T53" fmla="*/ 2 h 126"/>
                    <a:gd name="T54" fmla="*/ 0 w 68"/>
                    <a:gd name="T55" fmla="*/ 7 h 126"/>
                    <a:gd name="T56" fmla="*/ 0 w 68"/>
                    <a:gd name="T57" fmla="*/ 15 h 126"/>
                    <a:gd name="T58" fmla="*/ 1 w 68"/>
                    <a:gd name="T59" fmla="*/ 22 h 126"/>
                    <a:gd name="T60" fmla="*/ 4 w 68"/>
                    <a:gd name="T61" fmla="*/ 29 h 126"/>
                    <a:gd name="T62" fmla="*/ 5 w 68"/>
                    <a:gd name="T63" fmla="*/ 37 h 126"/>
                    <a:gd name="T64" fmla="*/ 6 w 68"/>
                    <a:gd name="T65" fmla="*/ 44 h 126"/>
                    <a:gd name="T66" fmla="*/ 9 w 68"/>
                    <a:gd name="T67" fmla="*/ 51 h 126"/>
                    <a:gd name="T68" fmla="*/ 13 w 68"/>
                    <a:gd name="T69" fmla="*/ 56 h 126"/>
                    <a:gd name="T70" fmla="*/ 15 w 68"/>
                    <a:gd name="T71" fmla="*/ 64 h 126"/>
                    <a:gd name="T72" fmla="*/ 19 w 68"/>
                    <a:gd name="T73" fmla="*/ 69 h 126"/>
                    <a:gd name="T74" fmla="*/ 23 w 68"/>
                    <a:gd name="T75" fmla="*/ 76 h 126"/>
                    <a:gd name="T76" fmla="*/ 27 w 68"/>
                    <a:gd name="T77" fmla="*/ 81 h 126"/>
                    <a:gd name="T78" fmla="*/ 31 w 68"/>
                    <a:gd name="T79" fmla="*/ 86 h 126"/>
                    <a:gd name="T80" fmla="*/ 34 w 68"/>
                    <a:gd name="T81" fmla="*/ 93 h 126"/>
                    <a:gd name="T82" fmla="*/ 37 w 68"/>
                    <a:gd name="T83" fmla="*/ 96 h 126"/>
                    <a:gd name="T84" fmla="*/ 40 w 68"/>
                    <a:gd name="T85" fmla="*/ 103 h 126"/>
                    <a:gd name="T86" fmla="*/ 44 w 68"/>
                    <a:gd name="T87" fmla="*/ 105 h 126"/>
                    <a:gd name="T88" fmla="*/ 48 w 68"/>
                    <a:gd name="T89" fmla="*/ 113 h 126"/>
                    <a:gd name="T90" fmla="*/ 50 w 68"/>
                    <a:gd name="T91" fmla="*/ 120 h 126"/>
                    <a:gd name="T92" fmla="*/ 54 w 68"/>
                    <a:gd name="T93" fmla="*/ 120 h 126"/>
                    <a:gd name="T94" fmla="*/ 58 w 68"/>
                    <a:gd name="T95" fmla="*/ 125 h 126"/>
                    <a:gd name="T96" fmla="*/ 62 w 68"/>
                    <a:gd name="T97" fmla="*/ 125 h 126"/>
                    <a:gd name="T98" fmla="*/ 66 w 68"/>
                    <a:gd name="T99" fmla="*/ 125 h 126"/>
                    <a:gd name="T100" fmla="*/ 66 w 68"/>
                    <a:gd name="T101" fmla="*/ 118 h 126"/>
                    <a:gd name="T102" fmla="*/ 66 w 68"/>
                    <a:gd name="T103" fmla="*/ 110 h 12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6"/>
                    <a:gd name="T158" fmla="*/ 68 w 68"/>
                    <a:gd name="T159" fmla="*/ 126 h 12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6">
                      <a:moveTo>
                        <a:pt x="63" y="125"/>
                      </a:moveTo>
                      <a:lnTo>
                        <a:pt x="66" y="118"/>
                      </a:lnTo>
                      <a:lnTo>
                        <a:pt x="67" y="110"/>
                      </a:lnTo>
                      <a:lnTo>
                        <a:pt x="67" y="103"/>
                      </a:lnTo>
                      <a:lnTo>
                        <a:pt x="67" y="96"/>
                      </a:lnTo>
                      <a:lnTo>
                        <a:pt x="67" y="88"/>
                      </a:lnTo>
                      <a:lnTo>
                        <a:pt x="67" y="81"/>
                      </a:lnTo>
                      <a:lnTo>
                        <a:pt x="64" y="74"/>
                      </a:lnTo>
                      <a:lnTo>
                        <a:pt x="62" y="66"/>
                      </a:lnTo>
                      <a:lnTo>
                        <a:pt x="58" y="61"/>
                      </a:lnTo>
                      <a:lnTo>
                        <a:pt x="55" y="54"/>
                      </a:lnTo>
                      <a:lnTo>
                        <a:pt x="52" y="49"/>
                      </a:lnTo>
                      <a:lnTo>
                        <a:pt x="49" y="42"/>
                      </a:lnTo>
                      <a:lnTo>
                        <a:pt x="45" y="37"/>
                      </a:lnTo>
                      <a:lnTo>
                        <a:pt x="43" y="29"/>
                      </a:lnTo>
                      <a:lnTo>
                        <a:pt x="39" y="27"/>
                      </a:lnTo>
                      <a:lnTo>
                        <a:pt x="35" y="22"/>
                      </a:lnTo>
                      <a:lnTo>
                        <a:pt x="31" y="17"/>
                      </a:lnTo>
                      <a:lnTo>
                        <a:pt x="27" y="15"/>
                      </a:lnTo>
                      <a:lnTo>
                        <a:pt x="23" y="10"/>
                      </a:lnTo>
                      <a:lnTo>
                        <a:pt x="19" y="7"/>
                      </a:lnTo>
                      <a:lnTo>
                        <a:pt x="15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0" y="7"/>
                      </a:lnTo>
                      <a:lnTo>
                        <a:pt x="0" y="15"/>
                      </a:lnTo>
                      <a:lnTo>
                        <a:pt x="1" y="22"/>
                      </a:lnTo>
                      <a:lnTo>
                        <a:pt x="4" y="29"/>
                      </a:lnTo>
                      <a:lnTo>
                        <a:pt x="5" y="37"/>
                      </a:lnTo>
                      <a:lnTo>
                        <a:pt x="6" y="44"/>
                      </a:lnTo>
                      <a:lnTo>
                        <a:pt x="9" y="51"/>
                      </a:lnTo>
                      <a:lnTo>
                        <a:pt x="13" y="56"/>
                      </a:lnTo>
                      <a:lnTo>
                        <a:pt x="15" y="64"/>
                      </a:lnTo>
                      <a:lnTo>
                        <a:pt x="19" y="69"/>
                      </a:lnTo>
                      <a:lnTo>
                        <a:pt x="23" y="76"/>
                      </a:lnTo>
                      <a:lnTo>
                        <a:pt x="27" y="81"/>
                      </a:lnTo>
                      <a:lnTo>
                        <a:pt x="31" y="86"/>
                      </a:lnTo>
                      <a:lnTo>
                        <a:pt x="34" y="93"/>
                      </a:lnTo>
                      <a:lnTo>
                        <a:pt x="37" y="96"/>
                      </a:lnTo>
                      <a:lnTo>
                        <a:pt x="40" y="103"/>
                      </a:lnTo>
                      <a:lnTo>
                        <a:pt x="44" y="105"/>
                      </a:lnTo>
                      <a:lnTo>
                        <a:pt x="48" y="113"/>
                      </a:lnTo>
                      <a:lnTo>
                        <a:pt x="50" y="120"/>
                      </a:lnTo>
                      <a:lnTo>
                        <a:pt x="54" y="120"/>
                      </a:lnTo>
                      <a:lnTo>
                        <a:pt x="58" y="125"/>
                      </a:lnTo>
                      <a:lnTo>
                        <a:pt x="62" y="125"/>
                      </a:lnTo>
                      <a:lnTo>
                        <a:pt x="66" y="125"/>
                      </a:lnTo>
                      <a:lnTo>
                        <a:pt x="66" y="118"/>
                      </a:lnTo>
                      <a:lnTo>
                        <a:pt x="66" y="11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33" name="Freeform 272"/>
                <p:cNvSpPr>
                  <a:spLocks/>
                </p:cNvSpPr>
                <p:nvPr/>
              </p:nvSpPr>
              <p:spPr bwMode="auto">
                <a:xfrm>
                  <a:off x="2019" y="1372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34" name="Freeform 273"/>
                <p:cNvSpPr>
                  <a:spLocks/>
                </p:cNvSpPr>
                <p:nvPr/>
              </p:nvSpPr>
              <p:spPr bwMode="auto">
                <a:xfrm>
                  <a:off x="2005" y="1200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35" name="Freeform 274"/>
                <p:cNvSpPr>
                  <a:spLocks/>
                </p:cNvSpPr>
                <p:nvPr/>
              </p:nvSpPr>
              <p:spPr bwMode="auto">
                <a:xfrm>
                  <a:off x="1997" y="1372"/>
                  <a:ext cx="206" cy="131"/>
                </a:xfrm>
                <a:custGeom>
                  <a:avLst/>
                  <a:gdLst>
                    <a:gd name="T0" fmla="*/ 19 w 206"/>
                    <a:gd name="T1" fmla="*/ 73 h 131"/>
                    <a:gd name="T2" fmla="*/ 26 w 206"/>
                    <a:gd name="T3" fmla="*/ 62 h 131"/>
                    <a:gd name="T4" fmla="*/ 31 w 206"/>
                    <a:gd name="T5" fmla="*/ 52 h 131"/>
                    <a:gd name="T6" fmla="*/ 36 w 206"/>
                    <a:gd name="T7" fmla="*/ 40 h 131"/>
                    <a:gd name="T8" fmla="*/ 45 w 206"/>
                    <a:gd name="T9" fmla="*/ 28 h 131"/>
                    <a:gd name="T10" fmla="*/ 52 w 206"/>
                    <a:gd name="T11" fmla="*/ 17 h 131"/>
                    <a:gd name="T12" fmla="*/ 59 w 206"/>
                    <a:gd name="T13" fmla="*/ 7 h 131"/>
                    <a:gd name="T14" fmla="*/ 69 w 206"/>
                    <a:gd name="T15" fmla="*/ 0 h 131"/>
                    <a:gd name="T16" fmla="*/ 79 w 206"/>
                    <a:gd name="T17" fmla="*/ 0 h 131"/>
                    <a:gd name="T18" fmla="*/ 90 w 206"/>
                    <a:gd name="T19" fmla="*/ 0 h 131"/>
                    <a:gd name="T20" fmla="*/ 102 w 206"/>
                    <a:gd name="T21" fmla="*/ 3 h 131"/>
                    <a:gd name="T22" fmla="*/ 112 w 206"/>
                    <a:gd name="T23" fmla="*/ 9 h 131"/>
                    <a:gd name="T24" fmla="*/ 127 w 206"/>
                    <a:gd name="T25" fmla="*/ 23 h 131"/>
                    <a:gd name="T26" fmla="*/ 140 w 206"/>
                    <a:gd name="T27" fmla="*/ 31 h 131"/>
                    <a:gd name="T28" fmla="*/ 148 w 206"/>
                    <a:gd name="T29" fmla="*/ 40 h 131"/>
                    <a:gd name="T30" fmla="*/ 157 w 206"/>
                    <a:gd name="T31" fmla="*/ 50 h 131"/>
                    <a:gd name="T32" fmla="*/ 167 w 206"/>
                    <a:gd name="T33" fmla="*/ 61 h 131"/>
                    <a:gd name="T34" fmla="*/ 174 w 206"/>
                    <a:gd name="T35" fmla="*/ 71 h 131"/>
                    <a:gd name="T36" fmla="*/ 183 w 206"/>
                    <a:gd name="T37" fmla="*/ 81 h 131"/>
                    <a:gd name="T38" fmla="*/ 189 w 206"/>
                    <a:gd name="T39" fmla="*/ 92 h 131"/>
                    <a:gd name="T40" fmla="*/ 195 w 206"/>
                    <a:gd name="T41" fmla="*/ 104 h 131"/>
                    <a:gd name="T42" fmla="*/ 198 w 206"/>
                    <a:gd name="T43" fmla="*/ 114 h 131"/>
                    <a:gd name="T44" fmla="*/ 203 w 206"/>
                    <a:gd name="T45" fmla="*/ 125 h 131"/>
                    <a:gd name="T46" fmla="*/ 200 w 206"/>
                    <a:gd name="T47" fmla="*/ 128 h 131"/>
                    <a:gd name="T48" fmla="*/ 191 w 206"/>
                    <a:gd name="T49" fmla="*/ 120 h 131"/>
                    <a:gd name="T50" fmla="*/ 181 w 206"/>
                    <a:gd name="T51" fmla="*/ 113 h 131"/>
                    <a:gd name="T52" fmla="*/ 171 w 206"/>
                    <a:gd name="T53" fmla="*/ 107 h 131"/>
                    <a:gd name="T54" fmla="*/ 164 w 206"/>
                    <a:gd name="T55" fmla="*/ 97 h 131"/>
                    <a:gd name="T56" fmla="*/ 153 w 206"/>
                    <a:gd name="T57" fmla="*/ 87 h 131"/>
                    <a:gd name="T58" fmla="*/ 143 w 206"/>
                    <a:gd name="T59" fmla="*/ 76 h 131"/>
                    <a:gd name="T60" fmla="*/ 134 w 206"/>
                    <a:gd name="T61" fmla="*/ 68 h 131"/>
                    <a:gd name="T62" fmla="*/ 124 w 206"/>
                    <a:gd name="T63" fmla="*/ 61 h 131"/>
                    <a:gd name="T64" fmla="*/ 110 w 206"/>
                    <a:gd name="T65" fmla="*/ 49 h 131"/>
                    <a:gd name="T66" fmla="*/ 98 w 206"/>
                    <a:gd name="T67" fmla="*/ 42 h 131"/>
                    <a:gd name="T68" fmla="*/ 86 w 206"/>
                    <a:gd name="T69" fmla="*/ 33 h 131"/>
                    <a:gd name="T70" fmla="*/ 76 w 206"/>
                    <a:gd name="T71" fmla="*/ 28 h 131"/>
                    <a:gd name="T72" fmla="*/ 65 w 206"/>
                    <a:gd name="T73" fmla="*/ 29 h 131"/>
                    <a:gd name="T74" fmla="*/ 57 w 206"/>
                    <a:gd name="T75" fmla="*/ 40 h 131"/>
                    <a:gd name="T76" fmla="*/ 52 w 206"/>
                    <a:gd name="T77" fmla="*/ 50 h 131"/>
                    <a:gd name="T78" fmla="*/ 45 w 206"/>
                    <a:gd name="T79" fmla="*/ 61 h 131"/>
                    <a:gd name="T80" fmla="*/ 36 w 206"/>
                    <a:gd name="T81" fmla="*/ 71 h 131"/>
                    <a:gd name="T82" fmla="*/ 29 w 206"/>
                    <a:gd name="T83" fmla="*/ 81 h 131"/>
                    <a:gd name="T84" fmla="*/ 22 w 206"/>
                    <a:gd name="T85" fmla="*/ 92 h 131"/>
                    <a:gd name="T86" fmla="*/ 16 w 206"/>
                    <a:gd name="T87" fmla="*/ 102 h 131"/>
                    <a:gd name="T88" fmla="*/ 9 w 206"/>
                    <a:gd name="T89" fmla="*/ 113 h 131"/>
                    <a:gd name="T90" fmla="*/ 3 w 206"/>
                    <a:gd name="T91" fmla="*/ 123 h 131"/>
                    <a:gd name="T92" fmla="*/ 5 w 206"/>
                    <a:gd name="T93" fmla="*/ 80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36" name="Freeform 275"/>
                <p:cNvSpPr>
                  <a:spLocks/>
                </p:cNvSpPr>
                <p:nvPr/>
              </p:nvSpPr>
              <p:spPr bwMode="auto">
                <a:xfrm>
                  <a:off x="1771" y="1483"/>
                  <a:ext cx="229" cy="144"/>
                </a:xfrm>
                <a:custGeom>
                  <a:avLst/>
                  <a:gdLst>
                    <a:gd name="T0" fmla="*/ 207 w 229"/>
                    <a:gd name="T1" fmla="*/ 80 h 144"/>
                    <a:gd name="T2" fmla="*/ 199 w 229"/>
                    <a:gd name="T3" fmla="*/ 69 h 144"/>
                    <a:gd name="T4" fmla="*/ 194 w 229"/>
                    <a:gd name="T5" fmla="*/ 57 h 144"/>
                    <a:gd name="T6" fmla="*/ 188 w 229"/>
                    <a:gd name="T7" fmla="*/ 44 h 144"/>
                    <a:gd name="T8" fmla="*/ 178 w 229"/>
                    <a:gd name="T9" fmla="*/ 31 h 144"/>
                    <a:gd name="T10" fmla="*/ 171 w 229"/>
                    <a:gd name="T11" fmla="*/ 19 h 144"/>
                    <a:gd name="T12" fmla="*/ 163 w 229"/>
                    <a:gd name="T13" fmla="*/ 8 h 144"/>
                    <a:gd name="T14" fmla="*/ 151 w 229"/>
                    <a:gd name="T15" fmla="*/ 0 h 144"/>
                    <a:gd name="T16" fmla="*/ 140 w 229"/>
                    <a:gd name="T17" fmla="*/ 0 h 144"/>
                    <a:gd name="T18" fmla="*/ 128 w 229"/>
                    <a:gd name="T19" fmla="*/ 0 h 144"/>
                    <a:gd name="T20" fmla="*/ 115 w 229"/>
                    <a:gd name="T21" fmla="*/ 4 h 144"/>
                    <a:gd name="T22" fmla="*/ 103 w 229"/>
                    <a:gd name="T23" fmla="*/ 10 h 144"/>
                    <a:gd name="T24" fmla="*/ 86 w 229"/>
                    <a:gd name="T25" fmla="*/ 25 h 144"/>
                    <a:gd name="T26" fmla="*/ 73 w 229"/>
                    <a:gd name="T27" fmla="*/ 34 h 144"/>
                    <a:gd name="T28" fmla="*/ 63 w 229"/>
                    <a:gd name="T29" fmla="*/ 44 h 144"/>
                    <a:gd name="T30" fmla="*/ 54 w 229"/>
                    <a:gd name="T31" fmla="*/ 55 h 144"/>
                    <a:gd name="T32" fmla="*/ 42 w 229"/>
                    <a:gd name="T33" fmla="*/ 67 h 144"/>
                    <a:gd name="T34" fmla="*/ 34 w 229"/>
                    <a:gd name="T35" fmla="*/ 78 h 144"/>
                    <a:gd name="T36" fmla="*/ 25 w 229"/>
                    <a:gd name="T37" fmla="*/ 90 h 144"/>
                    <a:gd name="T38" fmla="*/ 17 w 229"/>
                    <a:gd name="T39" fmla="*/ 101 h 144"/>
                    <a:gd name="T40" fmla="*/ 11 w 229"/>
                    <a:gd name="T41" fmla="*/ 114 h 144"/>
                    <a:gd name="T42" fmla="*/ 8 w 229"/>
                    <a:gd name="T43" fmla="*/ 126 h 144"/>
                    <a:gd name="T44" fmla="*/ 2 w 229"/>
                    <a:gd name="T45" fmla="*/ 137 h 144"/>
                    <a:gd name="T46" fmla="*/ 6 w 229"/>
                    <a:gd name="T47" fmla="*/ 141 h 144"/>
                    <a:gd name="T48" fmla="*/ 15 w 229"/>
                    <a:gd name="T49" fmla="*/ 132 h 144"/>
                    <a:gd name="T50" fmla="*/ 27 w 229"/>
                    <a:gd name="T51" fmla="*/ 124 h 144"/>
                    <a:gd name="T52" fmla="*/ 38 w 229"/>
                    <a:gd name="T53" fmla="*/ 118 h 144"/>
                    <a:gd name="T54" fmla="*/ 46 w 229"/>
                    <a:gd name="T55" fmla="*/ 107 h 144"/>
                    <a:gd name="T56" fmla="*/ 57 w 229"/>
                    <a:gd name="T57" fmla="*/ 95 h 144"/>
                    <a:gd name="T58" fmla="*/ 69 w 229"/>
                    <a:gd name="T59" fmla="*/ 84 h 144"/>
                    <a:gd name="T60" fmla="*/ 79 w 229"/>
                    <a:gd name="T61" fmla="*/ 74 h 144"/>
                    <a:gd name="T62" fmla="*/ 90 w 229"/>
                    <a:gd name="T63" fmla="*/ 67 h 144"/>
                    <a:gd name="T64" fmla="*/ 105 w 229"/>
                    <a:gd name="T65" fmla="*/ 53 h 144"/>
                    <a:gd name="T66" fmla="*/ 119 w 229"/>
                    <a:gd name="T67" fmla="*/ 46 h 144"/>
                    <a:gd name="T68" fmla="*/ 132 w 229"/>
                    <a:gd name="T69" fmla="*/ 36 h 144"/>
                    <a:gd name="T70" fmla="*/ 144 w 229"/>
                    <a:gd name="T71" fmla="*/ 31 h 144"/>
                    <a:gd name="T72" fmla="*/ 155 w 229"/>
                    <a:gd name="T73" fmla="*/ 32 h 144"/>
                    <a:gd name="T74" fmla="*/ 165 w 229"/>
                    <a:gd name="T75" fmla="*/ 44 h 144"/>
                    <a:gd name="T76" fmla="*/ 171 w 229"/>
                    <a:gd name="T77" fmla="*/ 55 h 144"/>
                    <a:gd name="T78" fmla="*/ 178 w 229"/>
                    <a:gd name="T79" fmla="*/ 67 h 144"/>
                    <a:gd name="T80" fmla="*/ 188 w 229"/>
                    <a:gd name="T81" fmla="*/ 78 h 144"/>
                    <a:gd name="T82" fmla="*/ 195 w 229"/>
                    <a:gd name="T83" fmla="*/ 90 h 144"/>
                    <a:gd name="T84" fmla="*/ 203 w 229"/>
                    <a:gd name="T85" fmla="*/ 101 h 144"/>
                    <a:gd name="T86" fmla="*/ 211 w 229"/>
                    <a:gd name="T87" fmla="*/ 112 h 144"/>
                    <a:gd name="T88" fmla="*/ 218 w 229"/>
                    <a:gd name="T89" fmla="*/ 124 h 144"/>
                    <a:gd name="T90" fmla="*/ 224 w 229"/>
                    <a:gd name="T91" fmla="*/ 135 h 144"/>
                    <a:gd name="T92" fmla="*/ 222 w 229"/>
                    <a:gd name="T93" fmla="*/ 88 h 14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29"/>
                    <a:gd name="T142" fmla="*/ 0 h 144"/>
                    <a:gd name="T143" fmla="*/ 229 w 229"/>
                    <a:gd name="T144" fmla="*/ 144 h 144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29" h="144">
                      <a:moveTo>
                        <a:pt x="211" y="86"/>
                      </a:moveTo>
                      <a:lnTo>
                        <a:pt x="207" y="80"/>
                      </a:lnTo>
                      <a:lnTo>
                        <a:pt x="203" y="74"/>
                      </a:lnTo>
                      <a:lnTo>
                        <a:pt x="199" y="69"/>
                      </a:lnTo>
                      <a:lnTo>
                        <a:pt x="197" y="63"/>
                      </a:lnTo>
                      <a:lnTo>
                        <a:pt x="194" y="57"/>
                      </a:lnTo>
                      <a:lnTo>
                        <a:pt x="192" y="51"/>
                      </a:lnTo>
                      <a:lnTo>
                        <a:pt x="188" y="44"/>
                      </a:lnTo>
                      <a:lnTo>
                        <a:pt x="184" y="38"/>
                      </a:lnTo>
                      <a:lnTo>
                        <a:pt x="178" y="31"/>
                      </a:lnTo>
                      <a:lnTo>
                        <a:pt x="174" y="25"/>
                      </a:lnTo>
                      <a:lnTo>
                        <a:pt x="171" y="19"/>
                      </a:lnTo>
                      <a:lnTo>
                        <a:pt x="165" y="13"/>
                      </a:lnTo>
                      <a:lnTo>
                        <a:pt x="163" y="8"/>
                      </a:lnTo>
                      <a:lnTo>
                        <a:pt x="157" y="4"/>
                      </a:lnTo>
                      <a:lnTo>
                        <a:pt x="151" y="0"/>
                      </a:lnTo>
                      <a:lnTo>
                        <a:pt x="146" y="0"/>
                      </a:lnTo>
                      <a:lnTo>
                        <a:pt x="140" y="0"/>
                      </a:lnTo>
                      <a:lnTo>
                        <a:pt x="134" y="0"/>
                      </a:lnTo>
                      <a:lnTo>
                        <a:pt x="128" y="0"/>
                      </a:lnTo>
                      <a:lnTo>
                        <a:pt x="123" y="0"/>
                      </a:lnTo>
                      <a:lnTo>
                        <a:pt x="115" y="4"/>
                      </a:lnTo>
                      <a:lnTo>
                        <a:pt x="109" y="8"/>
                      </a:lnTo>
                      <a:lnTo>
                        <a:pt x="103" y="10"/>
                      </a:lnTo>
                      <a:lnTo>
                        <a:pt x="98" y="15"/>
                      </a:lnTo>
                      <a:lnTo>
                        <a:pt x="86" y="25"/>
                      </a:lnTo>
                      <a:lnTo>
                        <a:pt x="80" y="29"/>
                      </a:lnTo>
                      <a:lnTo>
                        <a:pt x="73" y="34"/>
                      </a:lnTo>
                      <a:lnTo>
                        <a:pt x="69" y="40"/>
                      </a:lnTo>
                      <a:lnTo>
                        <a:pt x="63" y="44"/>
                      </a:lnTo>
                      <a:lnTo>
                        <a:pt x="57" y="50"/>
                      </a:lnTo>
                      <a:lnTo>
                        <a:pt x="54" y="55"/>
                      </a:lnTo>
                      <a:lnTo>
                        <a:pt x="48" y="61"/>
                      </a:lnTo>
                      <a:lnTo>
                        <a:pt x="42" y="67"/>
                      </a:lnTo>
                      <a:lnTo>
                        <a:pt x="36" y="72"/>
                      </a:lnTo>
                      <a:lnTo>
                        <a:pt x="34" y="78"/>
                      </a:lnTo>
                      <a:lnTo>
                        <a:pt x="29" y="84"/>
                      </a:lnTo>
                      <a:lnTo>
                        <a:pt x="25" y="90"/>
                      </a:lnTo>
                      <a:lnTo>
                        <a:pt x="23" y="95"/>
                      </a:lnTo>
                      <a:lnTo>
                        <a:pt x="17" y="101"/>
                      </a:lnTo>
                      <a:lnTo>
                        <a:pt x="15" y="109"/>
                      </a:lnTo>
                      <a:lnTo>
                        <a:pt x="11" y="114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4" y="132"/>
                      </a:lnTo>
                      <a:lnTo>
                        <a:pt x="2" y="137"/>
                      </a:lnTo>
                      <a:lnTo>
                        <a:pt x="0" y="143"/>
                      </a:lnTo>
                      <a:lnTo>
                        <a:pt x="6" y="141"/>
                      </a:lnTo>
                      <a:lnTo>
                        <a:pt x="10" y="135"/>
                      </a:lnTo>
                      <a:lnTo>
                        <a:pt x="15" y="132"/>
                      </a:lnTo>
                      <a:lnTo>
                        <a:pt x="21" y="128"/>
                      </a:lnTo>
                      <a:lnTo>
                        <a:pt x="27" y="124"/>
                      </a:lnTo>
                      <a:lnTo>
                        <a:pt x="33" y="122"/>
                      </a:lnTo>
                      <a:lnTo>
                        <a:pt x="38" y="118"/>
                      </a:lnTo>
                      <a:lnTo>
                        <a:pt x="42" y="112"/>
                      </a:lnTo>
                      <a:lnTo>
                        <a:pt x="46" y="107"/>
                      </a:lnTo>
                      <a:lnTo>
                        <a:pt x="52" y="103"/>
                      </a:lnTo>
                      <a:lnTo>
                        <a:pt x="57" y="95"/>
                      </a:lnTo>
                      <a:lnTo>
                        <a:pt x="63" y="90"/>
                      </a:lnTo>
                      <a:lnTo>
                        <a:pt x="69" y="84"/>
                      </a:lnTo>
                      <a:lnTo>
                        <a:pt x="75" y="80"/>
                      </a:lnTo>
                      <a:lnTo>
                        <a:pt x="79" y="74"/>
                      </a:lnTo>
                      <a:lnTo>
                        <a:pt x="84" y="71"/>
                      </a:lnTo>
                      <a:lnTo>
                        <a:pt x="90" y="67"/>
                      </a:lnTo>
                      <a:lnTo>
                        <a:pt x="98" y="61"/>
                      </a:lnTo>
                      <a:lnTo>
                        <a:pt x="105" y="53"/>
                      </a:lnTo>
                      <a:lnTo>
                        <a:pt x="111" y="50"/>
                      </a:lnTo>
                      <a:lnTo>
                        <a:pt x="119" y="46"/>
                      </a:lnTo>
                      <a:lnTo>
                        <a:pt x="125" y="42"/>
                      </a:lnTo>
                      <a:lnTo>
                        <a:pt x="132" y="36"/>
                      </a:lnTo>
                      <a:lnTo>
                        <a:pt x="138" y="32"/>
                      </a:lnTo>
                      <a:lnTo>
                        <a:pt x="144" y="31"/>
                      </a:lnTo>
                      <a:lnTo>
                        <a:pt x="149" y="29"/>
                      </a:lnTo>
                      <a:lnTo>
                        <a:pt x="155" y="32"/>
                      </a:lnTo>
                      <a:lnTo>
                        <a:pt x="159" y="40"/>
                      </a:lnTo>
                      <a:lnTo>
                        <a:pt x="165" y="44"/>
                      </a:lnTo>
                      <a:lnTo>
                        <a:pt x="167" y="50"/>
                      </a:lnTo>
                      <a:lnTo>
                        <a:pt x="171" y="55"/>
                      </a:lnTo>
                      <a:lnTo>
                        <a:pt x="174" y="61"/>
                      </a:lnTo>
                      <a:lnTo>
                        <a:pt x="178" y="67"/>
                      </a:lnTo>
                      <a:lnTo>
                        <a:pt x="182" y="72"/>
                      </a:lnTo>
                      <a:lnTo>
                        <a:pt x="188" y="78"/>
                      </a:lnTo>
                      <a:lnTo>
                        <a:pt x="192" y="84"/>
                      </a:lnTo>
                      <a:lnTo>
                        <a:pt x="195" y="90"/>
                      </a:lnTo>
                      <a:lnTo>
                        <a:pt x="199" y="95"/>
                      </a:lnTo>
                      <a:lnTo>
                        <a:pt x="203" y="101"/>
                      </a:lnTo>
                      <a:lnTo>
                        <a:pt x="207" y="107"/>
                      </a:lnTo>
                      <a:lnTo>
                        <a:pt x="211" y="112"/>
                      </a:lnTo>
                      <a:lnTo>
                        <a:pt x="215" y="118"/>
                      </a:lnTo>
                      <a:lnTo>
                        <a:pt x="218" y="124"/>
                      </a:lnTo>
                      <a:lnTo>
                        <a:pt x="220" y="130"/>
                      </a:lnTo>
                      <a:lnTo>
                        <a:pt x="224" y="135"/>
                      </a:lnTo>
                      <a:lnTo>
                        <a:pt x="228" y="141"/>
                      </a:lnTo>
                      <a:lnTo>
                        <a:pt x="222" y="8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37" name="Freeform 276"/>
                <p:cNvSpPr>
                  <a:spLocks/>
                </p:cNvSpPr>
                <p:nvPr/>
              </p:nvSpPr>
              <p:spPr bwMode="auto">
                <a:xfrm>
                  <a:off x="1796" y="1305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38" name="Freeform 277"/>
                <p:cNvSpPr>
                  <a:spLocks/>
                </p:cNvSpPr>
                <p:nvPr/>
              </p:nvSpPr>
              <p:spPr bwMode="auto">
                <a:xfrm>
                  <a:off x="2003" y="1109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39" name="Freeform 278"/>
                <p:cNvSpPr>
                  <a:spLocks/>
                </p:cNvSpPr>
                <p:nvPr/>
              </p:nvSpPr>
              <p:spPr bwMode="auto">
                <a:xfrm>
                  <a:off x="1840" y="1156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40" name="Freeform 279"/>
                <p:cNvSpPr>
                  <a:spLocks/>
                </p:cNvSpPr>
                <p:nvPr/>
              </p:nvSpPr>
              <p:spPr bwMode="auto">
                <a:xfrm>
                  <a:off x="1980" y="1072"/>
                  <a:ext cx="55" cy="776"/>
                </a:xfrm>
                <a:custGeom>
                  <a:avLst/>
                  <a:gdLst>
                    <a:gd name="T0" fmla="*/ 19 w 55"/>
                    <a:gd name="T1" fmla="*/ 734 h 776"/>
                    <a:gd name="T2" fmla="*/ 19 w 55"/>
                    <a:gd name="T3" fmla="*/ 709 h 776"/>
                    <a:gd name="T4" fmla="*/ 17 w 55"/>
                    <a:gd name="T5" fmla="*/ 675 h 776"/>
                    <a:gd name="T6" fmla="*/ 15 w 55"/>
                    <a:gd name="T7" fmla="*/ 650 h 776"/>
                    <a:gd name="T8" fmla="*/ 15 w 55"/>
                    <a:gd name="T9" fmla="*/ 620 h 776"/>
                    <a:gd name="T10" fmla="*/ 15 w 55"/>
                    <a:gd name="T11" fmla="*/ 583 h 776"/>
                    <a:gd name="T12" fmla="*/ 15 w 55"/>
                    <a:gd name="T13" fmla="*/ 554 h 776"/>
                    <a:gd name="T14" fmla="*/ 15 w 55"/>
                    <a:gd name="T15" fmla="*/ 530 h 776"/>
                    <a:gd name="T16" fmla="*/ 14 w 55"/>
                    <a:gd name="T17" fmla="*/ 496 h 776"/>
                    <a:gd name="T18" fmla="*/ 12 w 55"/>
                    <a:gd name="T19" fmla="*/ 471 h 776"/>
                    <a:gd name="T20" fmla="*/ 8 w 55"/>
                    <a:gd name="T21" fmla="*/ 441 h 776"/>
                    <a:gd name="T22" fmla="*/ 2 w 55"/>
                    <a:gd name="T23" fmla="*/ 410 h 776"/>
                    <a:gd name="T24" fmla="*/ 0 w 55"/>
                    <a:gd name="T25" fmla="*/ 380 h 776"/>
                    <a:gd name="T26" fmla="*/ 0 w 55"/>
                    <a:gd name="T27" fmla="*/ 354 h 776"/>
                    <a:gd name="T28" fmla="*/ 0 w 55"/>
                    <a:gd name="T29" fmla="*/ 328 h 776"/>
                    <a:gd name="T30" fmla="*/ 0 w 55"/>
                    <a:gd name="T31" fmla="*/ 299 h 776"/>
                    <a:gd name="T32" fmla="*/ 4 w 55"/>
                    <a:gd name="T33" fmla="*/ 269 h 776"/>
                    <a:gd name="T34" fmla="*/ 10 w 55"/>
                    <a:gd name="T35" fmla="*/ 238 h 776"/>
                    <a:gd name="T36" fmla="*/ 12 w 55"/>
                    <a:gd name="T37" fmla="*/ 210 h 776"/>
                    <a:gd name="T38" fmla="*/ 12 w 55"/>
                    <a:gd name="T39" fmla="*/ 188 h 776"/>
                    <a:gd name="T40" fmla="*/ 12 w 55"/>
                    <a:gd name="T41" fmla="*/ 164 h 776"/>
                    <a:gd name="T42" fmla="*/ 12 w 55"/>
                    <a:gd name="T43" fmla="*/ 137 h 776"/>
                    <a:gd name="T44" fmla="*/ 12 w 55"/>
                    <a:gd name="T45" fmla="*/ 107 h 776"/>
                    <a:gd name="T46" fmla="*/ 12 w 55"/>
                    <a:gd name="T47" fmla="*/ 81 h 776"/>
                    <a:gd name="T48" fmla="*/ 12 w 55"/>
                    <a:gd name="T49" fmla="*/ 59 h 776"/>
                    <a:gd name="T50" fmla="*/ 10 w 55"/>
                    <a:gd name="T51" fmla="*/ 33 h 776"/>
                    <a:gd name="T52" fmla="*/ 10 w 55"/>
                    <a:gd name="T53" fmla="*/ 11 h 776"/>
                    <a:gd name="T54" fmla="*/ 25 w 55"/>
                    <a:gd name="T55" fmla="*/ 6 h 776"/>
                    <a:gd name="T56" fmla="*/ 27 w 55"/>
                    <a:gd name="T57" fmla="*/ 28 h 776"/>
                    <a:gd name="T58" fmla="*/ 27 w 55"/>
                    <a:gd name="T59" fmla="*/ 50 h 776"/>
                    <a:gd name="T60" fmla="*/ 27 w 55"/>
                    <a:gd name="T61" fmla="*/ 79 h 776"/>
                    <a:gd name="T62" fmla="*/ 27 w 55"/>
                    <a:gd name="T63" fmla="*/ 105 h 776"/>
                    <a:gd name="T64" fmla="*/ 27 w 55"/>
                    <a:gd name="T65" fmla="*/ 135 h 776"/>
                    <a:gd name="T66" fmla="*/ 27 w 55"/>
                    <a:gd name="T67" fmla="*/ 161 h 776"/>
                    <a:gd name="T68" fmla="*/ 27 w 55"/>
                    <a:gd name="T69" fmla="*/ 185 h 776"/>
                    <a:gd name="T70" fmla="*/ 27 w 55"/>
                    <a:gd name="T71" fmla="*/ 209 h 776"/>
                    <a:gd name="T72" fmla="*/ 27 w 55"/>
                    <a:gd name="T73" fmla="*/ 236 h 776"/>
                    <a:gd name="T74" fmla="*/ 27 w 55"/>
                    <a:gd name="T75" fmla="*/ 262 h 776"/>
                    <a:gd name="T76" fmla="*/ 27 w 55"/>
                    <a:gd name="T77" fmla="*/ 284 h 776"/>
                    <a:gd name="T78" fmla="*/ 27 w 55"/>
                    <a:gd name="T79" fmla="*/ 310 h 776"/>
                    <a:gd name="T80" fmla="*/ 27 w 55"/>
                    <a:gd name="T81" fmla="*/ 338 h 776"/>
                    <a:gd name="T82" fmla="*/ 27 w 55"/>
                    <a:gd name="T83" fmla="*/ 364 h 776"/>
                    <a:gd name="T84" fmla="*/ 27 w 55"/>
                    <a:gd name="T85" fmla="*/ 391 h 776"/>
                    <a:gd name="T86" fmla="*/ 27 w 55"/>
                    <a:gd name="T87" fmla="*/ 419 h 776"/>
                    <a:gd name="T88" fmla="*/ 27 w 55"/>
                    <a:gd name="T89" fmla="*/ 448 h 776"/>
                    <a:gd name="T90" fmla="*/ 29 w 55"/>
                    <a:gd name="T91" fmla="*/ 474 h 776"/>
                    <a:gd name="T92" fmla="*/ 31 w 55"/>
                    <a:gd name="T93" fmla="*/ 496 h 776"/>
                    <a:gd name="T94" fmla="*/ 37 w 55"/>
                    <a:gd name="T95" fmla="*/ 520 h 776"/>
                    <a:gd name="T96" fmla="*/ 39 w 55"/>
                    <a:gd name="T97" fmla="*/ 543 h 776"/>
                    <a:gd name="T98" fmla="*/ 41 w 55"/>
                    <a:gd name="T99" fmla="*/ 566 h 776"/>
                    <a:gd name="T100" fmla="*/ 42 w 55"/>
                    <a:gd name="T101" fmla="*/ 594 h 776"/>
                    <a:gd name="T102" fmla="*/ 44 w 55"/>
                    <a:gd name="T103" fmla="*/ 618 h 776"/>
                    <a:gd name="T104" fmla="*/ 50 w 55"/>
                    <a:gd name="T105" fmla="*/ 650 h 776"/>
                    <a:gd name="T106" fmla="*/ 52 w 55"/>
                    <a:gd name="T107" fmla="*/ 672 h 776"/>
                    <a:gd name="T108" fmla="*/ 54 w 55"/>
                    <a:gd name="T109" fmla="*/ 699 h 776"/>
                    <a:gd name="T110" fmla="*/ 54 w 55"/>
                    <a:gd name="T111" fmla="*/ 727 h 776"/>
                    <a:gd name="T112" fmla="*/ 54 w 55"/>
                    <a:gd name="T113" fmla="*/ 751 h 776"/>
                    <a:gd name="T114" fmla="*/ 48 w 55"/>
                    <a:gd name="T115" fmla="*/ 771 h 776"/>
                    <a:gd name="T116" fmla="*/ 25 w 55"/>
                    <a:gd name="T117" fmla="*/ 775 h 776"/>
                    <a:gd name="T118" fmla="*/ 15 w 55"/>
                    <a:gd name="T119" fmla="*/ 758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41" name="Freeform 280"/>
                <p:cNvSpPr>
                  <a:spLocks/>
                </p:cNvSpPr>
                <p:nvPr/>
              </p:nvSpPr>
              <p:spPr bwMode="auto">
                <a:xfrm>
                  <a:off x="2005" y="1338"/>
                  <a:ext cx="68" cy="127"/>
                </a:xfrm>
                <a:custGeom>
                  <a:avLst/>
                  <a:gdLst>
                    <a:gd name="T0" fmla="*/ 4 w 68"/>
                    <a:gd name="T1" fmla="*/ 126 h 127"/>
                    <a:gd name="T2" fmla="*/ 1 w 68"/>
                    <a:gd name="T3" fmla="*/ 119 h 127"/>
                    <a:gd name="T4" fmla="*/ 0 w 68"/>
                    <a:gd name="T5" fmla="*/ 111 h 127"/>
                    <a:gd name="T6" fmla="*/ 0 w 68"/>
                    <a:gd name="T7" fmla="*/ 104 h 127"/>
                    <a:gd name="T8" fmla="*/ 0 w 68"/>
                    <a:gd name="T9" fmla="*/ 96 h 127"/>
                    <a:gd name="T10" fmla="*/ 0 w 68"/>
                    <a:gd name="T11" fmla="*/ 89 h 127"/>
                    <a:gd name="T12" fmla="*/ 0 w 68"/>
                    <a:gd name="T13" fmla="*/ 82 h 127"/>
                    <a:gd name="T14" fmla="*/ 3 w 68"/>
                    <a:gd name="T15" fmla="*/ 74 h 127"/>
                    <a:gd name="T16" fmla="*/ 5 w 68"/>
                    <a:gd name="T17" fmla="*/ 67 h 127"/>
                    <a:gd name="T18" fmla="*/ 9 w 68"/>
                    <a:gd name="T19" fmla="*/ 62 h 127"/>
                    <a:gd name="T20" fmla="*/ 12 w 68"/>
                    <a:gd name="T21" fmla="*/ 54 h 127"/>
                    <a:gd name="T22" fmla="*/ 15 w 68"/>
                    <a:gd name="T23" fmla="*/ 49 h 127"/>
                    <a:gd name="T24" fmla="*/ 18 w 68"/>
                    <a:gd name="T25" fmla="*/ 42 h 127"/>
                    <a:gd name="T26" fmla="*/ 22 w 68"/>
                    <a:gd name="T27" fmla="*/ 37 h 127"/>
                    <a:gd name="T28" fmla="*/ 24 w 68"/>
                    <a:gd name="T29" fmla="*/ 30 h 127"/>
                    <a:gd name="T30" fmla="*/ 28 w 68"/>
                    <a:gd name="T31" fmla="*/ 27 h 127"/>
                    <a:gd name="T32" fmla="*/ 32 w 68"/>
                    <a:gd name="T33" fmla="*/ 22 h 127"/>
                    <a:gd name="T34" fmla="*/ 36 w 68"/>
                    <a:gd name="T35" fmla="*/ 17 h 127"/>
                    <a:gd name="T36" fmla="*/ 40 w 68"/>
                    <a:gd name="T37" fmla="*/ 15 h 127"/>
                    <a:gd name="T38" fmla="*/ 44 w 68"/>
                    <a:gd name="T39" fmla="*/ 10 h 127"/>
                    <a:gd name="T40" fmla="*/ 48 w 68"/>
                    <a:gd name="T41" fmla="*/ 7 h 127"/>
                    <a:gd name="T42" fmla="*/ 52 w 68"/>
                    <a:gd name="T43" fmla="*/ 2 h 127"/>
                    <a:gd name="T44" fmla="*/ 55 w 68"/>
                    <a:gd name="T45" fmla="*/ 2 h 127"/>
                    <a:gd name="T46" fmla="*/ 59 w 68"/>
                    <a:gd name="T47" fmla="*/ 0 h 127"/>
                    <a:gd name="T48" fmla="*/ 63 w 68"/>
                    <a:gd name="T49" fmla="*/ 0 h 127"/>
                    <a:gd name="T50" fmla="*/ 67 w 68"/>
                    <a:gd name="T51" fmla="*/ 0 h 127"/>
                    <a:gd name="T52" fmla="*/ 63 w 68"/>
                    <a:gd name="T53" fmla="*/ 2 h 127"/>
                    <a:gd name="T54" fmla="*/ 67 w 68"/>
                    <a:gd name="T55" fmla="*/ 7 h 127"/>
                    <a:gd name="T56" fmla="*/ 67 w 68"/>
                    <a:gd name="T57" fmla="*/ 15 h 127"/>
                    <a:gd name="T58" fmla="*/ 66 w 68"/>
                    <a:gd name="T59" fmla="*/ 22 h 127"/>
                    <a:gd name="T60" fmla="*/ 63 w 68"/>
                    <a:gd name="T61" fmla="*/ 30 h 127"/>
                    <a:gd name="T62" fmla="*/ 62 w 68"/>
                    <a:gd name="T63" fmla="*/ 37 h 127"/>
                    <a:gd name="T64" fmla="*/ 61 w 68"/>
                    <a:gd name="T65" fmla="*/ 44 h 127"/>
                    <a:gd name="T66" fmla="*/ 58 w 68"/>
                    <a:gd name="T67" fmla="*/ 52 h 127"/>
                    <a:gd name="T68" fmla="*/ 54 w 68"/>
                    <a:gd name="T69" fmla="*/ 57 h 127"/>
                    <a:gd name="T70" fmla="*/ 52 w 68"/>
                    <a:gd name="T71" fmla="*/ 64 h 127"/>
                    <a:gd name="T72" fmla="*/ 48 w 68"/>
                    <a:gd name="T73" fmla="*/ 69 h 127"/>
                    <a:gd name="T74" fmla="*/ 44 w 68"/>
                    <a:gd name="T75" fmla="*/ 77 h 127"/>
                    <a:gd name="T76" fmla="*/ 40 w 68"/>
                    <a:gd name="T77" fmla="*/ 82 h 127"/>
                    <a:gd name="T78" fmla="*/ 36 w 68"/>
                    <a:gd name="T79" fmla="*/ 86 h 127"/>
                    <a:gd name="T80" fmla="*/ 34 w 68"/>
                    <a:gd name="T81" fmla="*/ 94 h 127"/>
                    <a:gd name="T82" fmla="*/ 30 w 68"/>
                    <a:gd name="T83" fmla="*/ 96 h 127"/>
                    <a:gd name="T84" fmla="*/ 27 w 68"/>
                    <a:gd name="T85" fmla="*/ 104 h 127"/>
                    <a:gd name="T86" fmla="*/ 23 w 68"/>
                    <a:gd name="T87" fmla="*/ 106 h 127"/>
                    <a:gd name="T88" fmla="*/ 19 w 68"/>
                    <a:gd name="T89" fmla="*/ 114 h 127"/>
                    <a:gd name="T90" fmla="*/ 17 w 68"/>
                    <a:gd name="T91" fmla="*/ 121 h 127"/>
                    <a:gd name="T92" fmla="*/ 13 w 68"/>
                    <a:gd name="T93" fmla="*/ 121 h 127"/>
                    <a:gd name="T94" fmla="*/ 9 w 68"/>
                    <a:gd name="T95" fmla="*/ 126 h 127"/>
                    <a:gd name="T96" fmla="*/ 5 w 68"/>
                    <a:gd name="T97" fmla="*/ 126 h 127"/>
                    <a:gd name="T98" fmla="*/ 1 w 68"/>
                    <a:gd name="T99" fmla="*/ 126 h 127"/>
                    <a:gd name="T100" fmla="*/ 1 w 68"/>
                    <a:gd name="T101" fmla="*/ 119 h 127"/>
                    <a:gd name="T102" fmla="*/ 1 w 68"/>
                    <a:gd name="T103" fmla="*/ 111 h 127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7"/>
                    <a:gd name="T158" fmla="*/ 68 w 68"/>
                    <a:gd name="T159" fmla="*/ 127 h 127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7">
                      <a:moveTo>
                        <a:pt x="4" y="126"/>
                      </a:moveTo>
                      <a:lnTo>
                        <a:pt x="1" y="119"/>
                      </a:lnTo>
                      <a:lnTo>
                        <a:pt x="0" y="111"/>
                      </a:lnTo>
                      <a:lnTo>
                        <a:pt x="0" y="104"/>
                      </a:lnTo>
                      <a:lnTo>
                        <a:pt x="0" y="96"/>
                      </a:lnTo>
                      <a:lnTo>
                        <a:pt x="0" y="89"/>
                      </a:lnTo>
                      <a:lnTo>
                        <a:pt x="0" y="82"/>
                      </a:lnTo>
                      <a:lnTo>
                        <a:pt x="3" y="74"/>
                      </a:lnTo>
                      <a:lnTo>
                        <a:pt x="5" y="67"/>
                      </a:lnTo>
                      <a:lnTo>
                        <a:pt x="9" y="62"/>
                      </a:lnTo>
                      <a:lnTo>
                        <a:pt x="12" y="54"/>
                      </a:lnTo>
                      <a:lnTo>
                        <a:pt x="15" y="49"/>
                      </a:lnTo>
                      <a:lnTo>
                        <a:pt x="18" y="42"/>
                      </a:lnTo>
                      <a:lnTo>
                        <a:pt x="22" y="37"/>
                      </a:lnTo>
                      <a:lnTo>
                        <a:pt x="24" y="30"/>
                      </a:lnTo>
                      <a:lnTo>
                        <a:pt x="28" y="27"/>
                      </a:lnTo>
                      <a:lnTo>
                        <a:pt x="32" y="22"/>
                      </a:lnTo>
                      <a:lnTo>
                        <a:pt x="36" y="17"/>
                      </a:lnTo>
                      <a:lnTo>
                        <a:pt x="40" y="15"/>
                      </a:lnTo>
                      <a:lnTo>
                        <a:pt x="44" y="10"/>
                      </a:lnTo>
                      <a:lnTo>
                        <a:pt x="48" y="7"/>
                      </a:lnTo>
                      <a:lnTo>
                        <a:pt x="52" y="2"/>
                      </a:lnTo>
                      <a:lnTo>
                        <a:pt x="55" y="2"/>
                      </a:lnTo>
                      <a:lnTo>
                        <a:pt x="59" y="0"/>
                      </a:lnTo>
                      <a:lnTo>
                        <a:pt x="63" y="0"/>
                      </a:lnTo>
                      <a:lnTo>
                        <a:pt x="67" y="0"/>
                      </a:lnTo>
                      <a:lnTo>
                        <a:pt x="63" y="2"/>
                      </a:lnTo>
                      <a:lnTo>
                        <a:pt x="67" y="7"/>
                      </a:lnTo>
                      <a:lnTo>
                        <a:pt x="67" y="15"/>
                      </a:lnTo>
                      <a:lnTo>
                        <a:pt x="66" y="22"/>
                      </a:lnTo>
                      <a:lnTo>
                        <a:pt x="63" y="30"/>
                      </a:lnTo>
                      <a:lnTo>
                        <a:pt x="62" y="37"/>
                      </a:lnTo>
                      <a:lnTo>
                        <a:pt x="61" y="44"/>
                      </a:lnTo>
                      <a:lnTo>
                        <a:pt x="58" y="52"/>
                      </a:lnTo>
                      <a:lnTo>
                        <a:pt x="54" y="57"/>
                      </a:lnTo>
                      <a:lnTo>
                        <a:pt x="52" y="64"/>
                      </a:lnTo>
                      <a:lnTo>
                        <a:pt x="48" y="69"/>
                      </a:lnTo>
                      <a:lnTo>
                        <a:pt x="44" y="77"/>
                      </a:lnTo>
                      <a:lnTo>
                        <a:pt x="40" y="82"/>
                      </a:lnTo>
                      <a:lnTo>
                        <a:pt x="36" y="86"/>
                      </a:lnTo>
                      <a:lnTo>
                        <a:pt x="34" y="94"/>
                      </a:lnTo>
                      <a:lnTo>
                        <a:pt x="30" y="96"/>
                      </a:lnTo>
                      <a:lnTo>
                        <a:pt x="27" y="104"/>
                      </a:lnTo>
                      <a:lnTo>
                        <a:pt x="23" y="106"/>
                      </a:lnTo>
                      <a:lnTo>
                        <a:pt x="19" y="114"/>
                      </a:lnTo>
                      <a:lnTo>
                        <a:pt x="17" y="121"/>
                      </a:lnTo>
                      <a:lnTo>
                        <a:pt x="13" y="121"/>
                      </a:lnTo>
                      <a:lnTo>
                        <a:pt x="9" y="126"/>
                      </a:lnTo>
                      <a:lnTo>
                        <a:pt x="5" y="126"/>
                      </a:lnTo>
                      <a:lnTo>
                        <a:pt x="1" y="126"/>
                      </a:lnTo>
                      <a:lnTo>
                        <a:pt x="1" y="119"/>
                      </a:lnTo>
                      <a:lnTo>
                        <a:pt x="1" y="111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42" name="Freeform 281"/>
                <p:cNvSpPr>
                  <a:spLocks/>
                </p:cNvSpPr>
                <p:nvPr/>
              </p:nvSpPr>
              <p:spPr bwMode="auto">
                <a:xfrm>
                  <a:off x="1945" y="1449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7043" name="Group 282"/>
                <p:cNvGrpSpPr>
                  <a:grpSpLocks/>
                </p:cNvGrpSpPr>
                <p:nvPr/>
              </p:nvGrpSpPr>
              <p:grpSpPr bwMode="auto">
                <a:xfrm>
                  <a:off x="1951" y="963"/>
                  <a:ext cx="97" cy="111"/>
                  <a:chOff x="3654" y="1129"/>
                  <a:chExt cx="97" cy="111"/>
                </a:xfrm>
              </p:grpSpPr>
              <p:sp>
                <p:nvSpPr>
                  <p:cNvPr id="17108" name="Freeform 283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09" name="Freeform 284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10" name="Freeform 285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11" name="Freeform 286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12" name="Freeform 287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13" name="Freeform 288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14" name="Line 289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7115" name="Freeform 290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16" name="Freeform 291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7044" name="Freeform 292"/>
                <p:cNvSpPr>
                  <a:spLocks/>
                </p:cNvSpPr>
                <p:nvPr/>
              </p:nvSpPr>
              <p:spPr bwMode="auto">
                <a:xfrm>
                  <a:off x="1925" y="1267"/>
                  <a:ext cx="68" cy="126"/>
                </a:xfrm>
                <a:custGeom>
                  <a:avLst/>
                  <a:gdLst>
                    <a:gd name="T0" fmla="*/ 63 w 68"/>
                    <a:gd name="T1" fmla="*/ 125 h 126"/>
                    <a:gd name="T2" fmla="*/ 66 w 68"/>
                    <a:gd name="T3" fmla="*/ 118 h 126"/>
                    <a:gd name="T4" fmla="*/ 67 w 68"/>
                    <a:gd name="T5" fmla="*/ 110 h 126"/>
                    <a:gd name="T6" fmla="*/ 67 w 68"/>
                    <a:gd name="T7" fmla="*/ 103 h 126"/>
                    <a:gd name="T8" fmla="*/ 67 w 68"/>
                    <a:gd name="T9" fmla="*/ 96 h 126"/>
                    <a:gd name="T10" fmla="*/ 67 w 68"/>
                    <a:gd name="T11" fmla="*/ 88 h 126"/>
                    <a:gd name="T12" fmla="*/ 67 w 68"/>
                    <a:gd name="T13" fmla="*/ 81 h 126"/>
                    <a:gd name="T14" fmla="*/ 64 w 68"/>
                    <a:gd name="T15" fmla="*/ 74 h 126"/>
                    <a:gd name="T16" fmla="*/ 62 w 68"/>
                    <a:gd name="T17" fmla="*/ 66 h 126"/>
                    <a:gd name="T18" fmla="*/ 58 w 68"/>
                    <a:gd name="T19" fmla="*/ 61 h 126"/>
                    <a:gd name="T20" fmla="*/ 55 w 68"/>
                    <a:gd name="T21" fmla="*/ 54 h 126"/>
                    <a:gd name="T22" fmla="*/ 52 w 68"/>
                    <a:gd name="T23" fmla="*/ 49 h 126"/>
                    <a:gd name="T24" fmla="*/ 49 w 68"/>
                    <a:gd name="T25" fmla="*/ 42 h 126"/>
                    <a:gd name="T26" fmla="*/ 45 w 68"/>
                    <a:gd name="T27" fmla="*/ 37 h 126"/>
                    <a:gd name="T28" fmla="*/ 43 w 68"/>
                    <a:gd name="T29" fmla="*/ 29 h 126"/>
                    <a:gd name="T30" fmla="*/ 39 w 68"/>
                    <a:gd name="T31" fmla="*/ 27 h 126"/>
                    <a:gd name="T32" fmla="*/ 35 w 68"/>
                    <a:gd name="T33" fmla="*/ 22 h 126"/>
                    <a:gd name="T34" fmla="*/ 31 w 68"/>
                    <a:gd name="T35" fmla="*/ 17 h 126"/>
                    <a:gd name="T36" fmla="*/ 27 w 68"/>
                    <a:gd name="T37" fmla="*/ 15 h 126"/>
                    <a:gd name="T38" fmla="*/ 23 w 68"/>
                    <a:gd name="T39" fmla="*/ 10 h 126"/>
                    <a:gd name="T40" fmla="*/ 19 w 68"/>
                    <a:gd name="T41" fmla="*/ 7 h 126"/>
                    <a:gd name="T42" fmla="*/ 15 w 68"/>
                    <a:gd name="T43" fmla="*/ 2 h 126"/>
                    <a:gd name="T44" fmla="*/ 12 w 68"/>
                    <a:gd name="T45" fmla="*/ 2 h 126"/>
                    <a:gd name="T46" fmla="*/ 8 w 68"/>
                    <a:gd name="T47" fmla="*/ 0 h 126"/>
                    <a:gd name="T48" fmla="*/ 4 w 68"/>
                    <a:gd name="T49" fmla="*/ 0 h 126"/>
                    <a:gd name="T50" fmla="*/ 0 w 68"/>
                    <a:gd name="T51" fmla="*/ 0 h 126"/>
                    <a:gd name="T52" fmla="*/ 4 w 68"/>
                    <a:gd name="T53" fmla="*/ 2 h 126"/>
                    <a:gd name="T54" fmla="*/ 0 w 68"/>
                    <a:gd name="T55" fmla="*/ 7 h 126"/>
                    <a:gd name="T56" fmla="*/ 0 w 68"/>
                    <a:gd name="T57" fmla="*/ 15 h 126"/>
                    <a:gd name="T58" fmla="*/ 1 w 68"/>
                    <a:gd name="T59" fmla="*/ 22 h 126"/>
                    <a:gd name="T60" fmla="*/ 4 w 68"/>
                    <a:gd name="T61" fmla="*/ 29 h 126"/>
                    <a:gd name="T62" fmla="*/ 5 w 68"/>
                    <a:gd name="T63" fmla="*/ 37 h 126"/>
                    <a:gd name="T64" fmla="*/ 6 w 68"/>
                    <a:gd name="T65" fmla="*/ 44 h 126"/>
                    <a:gd name="T66" fmla="*/ 9 w 68"/>
                    <a:gd name="T67" fmla="*/ 51 h 126"/>
                    <a:gd name="T68" fmla="*/ 13 w 68"/>
                    <a:gd name="T69" fmla="*/ 56 h 126"/>
                    <a:gd name="T70" fmla="*/ 15 w 68"/>
                    <a:gd name="T71" fmla="*/ 64 h 126"/>
                    <a:gd name="T72" fmla="*/ 19 w 68"/>
                    <a:gd name="T73" fmla="*/ 69 h 126"/>
                    <a:gd name="T74" fmla="*/ 23 w 68"/>
                    <a:gd name="T75" fmla="*/ 76 h 126"/>
                    <a:gd name="T76" fmla="*/ 27 w 68"/>
                    <a:gd name="T77" fmla="*/ 81 h 126"/>
                    <a:gd name="T78" fmla="*/ 31 w 68"/>
                    <a:gd name="T79" fmla="*/ 86 h 126"/>
                    <a:gd name="T80" fmla="*/ 34 w 68"/>
                    <a:gd name="T81" fmla="*/ 93 h 126"/>
                    <a:gd name="T82" fmla="*/ 37 w 68"/>
                    <a:gd name="T83" fmla="*/ 96 h 126"/>
                    <a:gd name="T84" fmla="*/ 40 w 68"/>
                    <a:gd name="T85" fmla="*/ 103 h 126"/>
                    <a:gd name="T86" fmla="*/ 44 w 68"/>
                    <a:gd name="T87" fmla="*/ 105 h 126"/>
                    <a:gd name="T88" fmla="*/ 48 w 68"/>
                    <a:gd name="T89" fmla="*/ 113 h 126"/>
                    <a:gd name="T90" fmla="*/ 50 w 68"/>
                    <a:gd name="T91" fmla="*/ 120 h 126"/>
                    <a:gd name="T92" fmla="*/ 54 w 68"/>
                    <a:gd name="T93" fmla="*/ 120 h 126"/>
                    <a:gd name="T94" fmla="*/ 58 w 68"/>
                    <a:gd name="T95" fmla="*/ 125 h 126"/>
                    <a:gd name="T96" fmla="*/ 62 w 68"/>
                    <a:gd name="T97" fmla="*/ 125 h 126"/>
                    <a:gd name="T98" fmla="*/ 66 w 68"/>
                    <a:gd name="T99" fmla="*/ 125 h 126"/>
                    <a:gd name="T100" fmla="*/ 66 w 68"/>
                    <a:gd name="T101" fmla="*/ 118 h 126"/>
                    <a:gd name="T102" fmla="*/ 66 w 68"/>
                    <a:gd name="T103" fmla="*/ 110 h 12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6"/>
                    <a:gd name="T158" fmla="*/ 68 w 68"/>
                    <a:gd name="T159" fmla="*/ 126 h 12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6">
                      <a:moveTo>
                        <a:pt x="63" y="125"/>
                      </a:moveTo>
                      <a:lnTo>
                        <a:pt x="66" y="118"/>
                      </a:lnTo>
                      <a:lnTo>
                        <a:pt x="67" y="110"/>
                      </a:lnTo>
                      <a:lnTo>
                        <a:pt x="67" y="103"/>
                      </a:lnTo>
                      <a:lnTo>
                        <a:pt x="67" y="96"/>
                      </a:lnTo>
                      <a:lnTo>
                        <a:pt x="67" y="88"/>
                      </a:lnTo>
                      <a:lnTo>
                        <a:pt x="67" y="81"/>
                      </a:lnTo>
                      <a:lnTo>
                        <a:pt x="64" y="74"/>
                      </a:lnTo>
                      <a:lnTo>
                        <a:pt x="62" y="66"/>
                      </a:lnTo>
                      <a:lnTo>
                        <a:pt x="58" y="61"/>
                      </a:lnTo>
                      <a:lnTo>
                        <a:pt x="55" y="54"/>
                      </a:lnTo>
                      <a:lnTo>
                        <a:pt x="52" y="49"/>
                      </a:lnTo>
                      <a:lnTo>
                        <a:pt x="49" y="42"/>
                      </a:lnTo>
                      <a:lnTo>
                        <a:pt x="45" y="37"/>
                      </a:lnTo>
                      <a:lnTo>
                        <a:pt x="43" y="29"/>
                      </a:lnTo>
                      <a:lnTo>
                        <a:pt x="39" y="27"/>
                      </a:lnTo>
                      <a:lnTo>
                        <a:pt x="35" y="22"/>
                      </a:lnTo>
                      <a:lnTo>
                        <a:pt x="31" y="17"/>
                      </a:lnTo>
                      <a:lnTo>
                        <a:pt x="27" y="15"/>
                      </a:lnTo>
                      <a:lnTo>
                        <a:pt x="23" y="10"/>
                      </a:lnTo>
                      <a:lnTo>
                        <a:pt x="19" y="7"/>
                      </a:lnTo>
                      <a:lnTo>
                        <a:pt x="15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0" y="7"/>
                      </a:lnTo>
                      <a:lnTo>
                        <a:pt x="0" y="15"/>
                      </a:lnTo>
                      <a:lnTo>
                        <a:pt x="1" y="22"/>
                      </a:lnTo>
                      <a:lnTo>
                        <a:pt x="4" y="29"/>
                      </a:lnTo>
                      <a:lnTo>
                        <a:pt x="5" y="37"/>
                      </a:lnTo>
                      <a:lnTo>
                        <a:pt x="6" y="44"/>
                      </a:lnTo>
                      <a:lnTo>
                        <a:pt x="9" y="51"/>
                      </a:lnTo>
                      <a:lnTo>
                        <a:pt x="13" y="56"/>
                      </a:lnTo>
                      <a:lnTo>
                        <a:pt x="15" y="64"/>
                      </a:lnTo>
                      <a:lnTo>
                        <a:pt x="19" y="69"/>
                      </a:lnTo>
                      <a:lnTo>
                        <a:pt x="23" y="76"/>
                      </a:lnTo>
                      <a:lnTo>
                        <a:pt x="27" y="81"/>
                      </a:lnTo>
                      <a:lnTo>
                        <a:pt x="31" y="86"/>
                      </a:lnTo>
                      <a:lnTo>
                        <a:pt x="34" y="93"/>
                      </a:lnTo>
                      <a:lnTo>
                        <a:pt x="37" y="96"/>
                      </a:lnTo>
                      <a:lnTo>
                        <a:pt x="40" y="103"/>
                      </a:lnTo>
                      <a:lnTo>
                        <a:pt x="44" y="105"/>
                      </a:lnTo>
                      <a:lnTo>
                        <a:pt x="48" y="113"/>
                      </a:lnTo>
                      <a:lnTo>
                        <a:pt x="50" y="120"/>
                      </a:lnTo>
                      <a:lnTo>
                        <a:pt x="54" y="120"/>
                      </a:lnTo>
                      <a:lnTo>
                        <a:pt x="58" y="125"/>
                      </a:lnTo>
                      <a:lnTo>
                        <a:pt x="62" y="125"/>
                      </a:lnTo>
                      <a:lnTo>
                        <a:pt x="66" y="125"/>
                      </a:lnTo>
                      <a:lnTo>
                        <a:pt x="66" y="118"/>
                      </a:lnTo>
                      <a:lnTo>
                        <a:pt x="66" y="11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45" name="Freeform 293"/>
                <p:cNvSpPr>
                  <a:spLocks/>
                </p:cNvSpPr>
                <p:nvPr/>
              </p:nvSpPr>
              <p:spPr bwMode="auto">
                <a:xfrm>
                  <a:off x="1840" y="1491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46" name="Freeform 294"/>
                <p:cNvSpPr>
                  <a:spLocks/>
                </p:cNvSpPr>
                <p:nvPr/>
              </p:nvSpPr>
              <p:spPr bwMode="auto">
                <a:xfrm>
                  <a:off x="1826" y="1319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47" name="Freeform 295"/>
                <p:cNvSpPr>
                  <a:spLocks/>
                </p:cNvSpPr>
                <p:nvPr/>
              </p:nvSpPr>
              <p:spPr bwMode="auto">
                <a:xfrm>
                  <a:off x="1818" y="1491"/>
                  <a:ext cx="206" cy="131"/>
                </a:xfrm>
                <a:custGeom>
                  <a:avLst/>
                  <a:gdLst>
                    <a:gd name="T0" fmla="*/ 19 w 206"/>
                    <a:gd name="T1" fmla="*/ 73 h 131"/>
                    <a:gd name="T2" fmla="*/ 26 w 206"/>
                    <a:gd name="T3" fmla="*/ 62 h 131"/>
                    <a:gd name="T4" fmla="*/ 31 w 206"/>
                    <a:gd name="T5" fmla="*/ 52 h 131"/>
                    <a:gd name="T6" fmla="*/ 36 w 206"/>
                    <a:gd name="T7" fmla="*/ 40 h 131"/>
                    <a:gd name="T8" fmla="*/ 45 w 206"/>
                    <a:gd name="T9" fmla="*/ 28 h 131"/>
                    <a:gd name="T10" fmla="*/ 52 w 206"/>
                    <a:gd name="T11" fmla="*/ 17 h 131"/>
                    <a:gd name="T12" fmla="*/ 59 w 206"/>
                    <a:gd name="T13" fmla="*/ 7 h 131"/>
                    <a:gd name="T14" fmla="*/ 69 w 206"/>
                    <a:gd name="T15" fmla="*/ 0 h 131"/>
                    <a:gd name="T16" fmla="*/ 79 w 206"/>
                    <a:gd name="T17" fmla="*/ 0 h 131"/>
                    <a:gd name="T18" fmla="*/ 90 w 206"/>
                    <a:gd name="T19" fmla="*/ 0 h 131"/>
                    <a:gd name="T20" fmla="*/ 102 w 206"/>
                    <a:gd name="T21" fmla="*/ 3 h 131"/>
                    <a:gd name="T22" fmla="*/ 112 w 206"/>
                    <a:gd name="T23" fmla="*/ 9 h 131"/>
                    <a:gd name="T24" fmla="*/ 127 w 206"/>
                    <a:gd name="T25" fmla="*/ 23 h 131"/>
                    <a:gd name="T26" fmla="*/ 140 w 206"/>
                    <a:gd name="T27" fmla="*/ 31 h 131"/>
                    <a:gd name="T28" fmla="*/ 148 w 206"/>
                    <a:gd name="T29" fmla="*/ 40 h 131"/>
                    <a:gd name="T30" fmla="*/ 157 w 206"/>
                    <a:gd name="T31" fmla="*/ 50 h 131"/>
                    <a:gd name="T32" fmla="*/ 167 w 206"/>
                    <a:gd name="T33" fmla="*/ 61 h 131"/>
                    <a:gd name="T34" fmla="*/ 174 w 206"/>
                    <a:gd name="T35" fmla="*/ 71 h 131"/>
                    <a:gd name="T36" fmla="*/ 183 w 206"/>
                    <a:gd name="T37" fmla="*/ 81 h 131"/>
                    <a:gd name="T38" fmla="*/ 189 w 206"/>
                    <a:gd name="T39" fmla="*/ 92 h 131"/>
                    <a:gd name="T40" fmla="*/ 195 w 206"/>
                    <a:gd name="T41" fmla="*/ 104 h 131"/>
                    <a:gd name="T42" fmla="*/ 198 w 206"/>
                    <a:gd name="T43" fmla="*/ 114 h 131"/>
                    <a:gd name="T44" fmla="*/ 203 w 206"/>
                    <a:gd name="T45" fmla="*/ 125 h 131"/>
                    <a:gd name="T46" fmla="*/ 200 w 206"/>
                    <a:gd name="T47" fmla="*/ 128 h 131"/>
                    <a:gd name="T48" fmla="*/ 191 w 206"/>
                    <a:gd name="T49" fmla="*/ 120 h 131"/>
                    <a:gd name="T50" fmla="*/ 181 w 206"/>
                    <a:gd name="T51" fmla="*/ 113 h 131"/>
                    <a:gd name="T52" fmla="*/ 171 w 206"/>
                    <a:gd name="T53" fmla="*/ 107 h 131"/>
                    <a:gd name="T54" fmla="*/ 164 w 206"/>
                    <a:gd name="T55" fmla="*/ 97 h 131"/>
                    <a:gd name="T56" fmla="*/ 153 w 206"/>
                    <a:gd name="T57" fmla="*/ 87 h 131"/>
                    <a:gd name="T58" fmla="*/ 143 w 206"/>
                    <a:gd name="T59" fmla="*/ 76 h 131"/>
                    <a:gd name="T60" fmla="*/ 134 w 206"/>
                    <a:gd name="T61" fmla="*/ 68 h 131"/>
                    <a:gd name="T62" fmla="*/ 124 w 206"/>
                    <a:gd name="T63" fmla="*/ 61 h 131"/>
                    <a:gd name="T64" fmla="*/ 110 w 206"/>
                    <a:gd name="T65" fmla="*/ 49 h 131"/>
                    <a:gd name="T66" fmla="*/ 98 w 206"/>
                    <a:gd name="T67" fmla="*/ 42 h 131"/>
                    <a:gd name="T68" fmla="*/ 86 w 206"/>
                    <a:gd name="T69" fmla="*/ 33 h 131"/>
                    <a:gd name="T70" fmla="*/ 76 w 206"/>
                    <a:gd name="T71" fmla="*/ 28 h 131"/>
                    <a:gd name="T72" fmla="*/ 65 w 206"/>
                    <a:gd name="T73" fmla="*/ 29 h 131"/>
                    <a:gd name="T74" fmla="*/ 57 w 206"/>
                    <a:gd name="T75" fmla="*/ 40 h 131"/>
                    <a:gd name="T76" fmla="*/ 52 w 206"/>
                    <a:gd name="T77" fmla="*/ 50 h 131"/>
                    <a:gd name="T78" fmla="*/ 45 w 206"/>
                    <a:gd name="T79" fmla="*/ 61 h 131"/>
                    <a:gd name="T80" fmla="*/ 36 w 206"/>
                    <a:gd name="T81" fmla="*/ 71 h 131"/>
                    <a:gd name="T82" fmla="*/ 29 w 206"/>
                    <a:gd name="T83" fmla="*/ 81 h 131"/>
                    <a:gd name="T84" fmla="*/ 22 w 206"/>
                    <a:gd name="T85" fmla="*/ 92 h 131"/>
                    <a:gd name="T86" fmla="*/ 16 w 206"/>
                    <a:gd name="T87" fmla="*/ 102 h 131"/>
                    <a:gd name="T88" fmla="*/ 9 w 206"/>
                    <a:gd name="T89" fmla="*/ 113 h 131"/>
                    <a:gd name="T90" fmla="*/ 3 w 206"/>
                    <a:gd name="T91" fmla="*/ 123 h 131"/>
                    <a:gd name="T92" fmla="*/ 5 w 206"/>
                    <a:gd name="T93" fmla="*/ 80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48" name="Freeform 296"/>
                <p:cNvSpPr>
                  <a:spLocks/>
                </p:cNvSpPr>
                <p:nvPr/>
              </p:nvSpPr>
              <p:spPr bwMode="auto">
                <a:xfrm>
                  <a:off x="1592" y="1602"/>
                  <a:ext cx="229" cy="144"/>
                </a:xfrm>
                <a:custGeom>
                  <a:avLst/>
                  <a:gdLst>
                    <a:gd name="T0" fmla="*/ 207 w 229"/>
                    <a:gd name="T1" fmla="*/ 80 h 144"/>
                    <a:gd name="T2" fmla="*/ 199 w 229"/>
                    <a:gd name="T3" fmla="*/ 69 h 144"/>
                    <a:gd name="T4" fmla="*/ 194 w 229"/>
                    <a:gd name="T5" fmla="*/ 57 h 144"/>
                    <a:gd name="T6" fmla="*/ 188 w 229"/>
                    <a:gd name="T7" fmla="*/ 44 h 144"/>
                    <a:gd name="T8" fmla="*/ 178 w 229"/>
                    <a:gd name="T9" fmla="*/ 31 h 144"/>
                    <a:gd name="T10" fmla="*/ 171 w 229"/>
                    <a:gd name="T11" fmla="*/ 19 h 144"/>
                    <a:gd name="T12" fmla="*/ 163 w 229"/>
                    <a:gd name="T13" fmla="*/ 8 h 144"/>
                    <a:gd name="T14" fmla="*/ 151 w 229"/>
                    <a:gd name="T15" fmla="*/ 0 h 144"/>
                    <a:gd name="T16" fmla="*/ 140 w 229"/>
                    <a:gd name="T17" fmla="*/ 0 h 144"/>
                    <a:gd name="T18" fmla="*/ 128 w 229"/>
                    <a:gd name="T19" fmla="*/ 0 h 144"/>
                    <a:gd name="T20" fmla="*/ 115 w 229"/>
                    <a:gd name="T21" fmla="*/ 4 h 144"/>
                    <a:gd name="T22" fmla="*/ 103 w 229"/>
                    <a:gd name="T23" fmla="*/ 10 h 144"/>
                    <a:gd name="T24" fmla="*/ 86 w 229"/>
                    <a:gd name="T25" fmla="*/ 25 h 144"/>
                    <a:gd name="T26" fmla="*/ 73 w 229"/>
                    <a:gd name="T27" fmla="*/ 34 h 144"/>
                    <a:gd name="T28" fmla="*/ 63 w 229"/>
                    <a:gd name="T29" fmla="*/ 44 h 144"/>
                    <a:gd name="T30" fmla="*/ 54 w 229"/>
                    <a:gd name="T31" fmla="*/ 55 h 144"/>
                    <a:gd name="T32" fmla="*/ 42 w 229"/>
                    <a:gd name="T33" fmla="*/ 67 h 144"/>
                    <a:gd name="T34" fmla="*/ 34 w 229"/>
                    <a:gd name="T35" fmla="*/ 78 h 144"/>
                    <a:gd name="T36" fmla="*/ 25 w 229"/>
                    <a:gd name="T37" fmla="*/ 90 h 144"/>
                    <a:gd name="T38" fmla="*/ 17 w 229"/>
                    <a:gd name="T39" fmla="*/ 101 h 144"/>
                    <a:gd name="T40" fmla="*/ 11 w 229"/>
                    <a:gd name="T41" fmla="*/ 114 h 144"/>
                    <a:gd name="T42" fmla="*/ 8 w 229"/>
                    <a:gd name="T43" fmla="*/ 126 h 144"/>
                    <a:gd name="T44" fmla="*/ 2 w 229"/>
                    <a:gd name="T45" fmla="*/ 137 h 144"/>
                    <a:gd name="T46" fmla="*/ 6 w 229"/>
                    <a:gd name="T47" fmla="*/ 141 h 144"/>
                    <a:gd name="T48" fmla="*/ 15 w 229"/>
                    <a:gd name="T49" fmla="*/ 132 h 144"/>
                    <a:gd name="T50" fmla="*/ 27 w 229"/>
                    <a:gd name="T51" fmla="*/ 124 h 144"/>
                    <a:gd name="T52" fmla="*/ 38 w 229"/>
                    <a:gd name="T53" fmla="*/ 118 h 144"/>
                    <a:gd name="T54" fmla="*/ 46 w 229"/>
                    <a:gd name="T55" fmla="*/ 107 h 144"/>
                    <a:gd name="T56" fmla="*/ 57 w 229"/>
                    <a:gd name="T57" fmla="*/ 95 h 144"/>
                    <a:gd name="T58" fmla="*/ 69 w 229"/>
                    <a:gd name="T59" fmla="*/ 84 h 144"/>
                    <a:gd name="T60" fmla="*/ 79 w 229"/>
                    <a:gd name="T61" fmla="*/ 74 h 144"/>
                    <a:gd name="T62" fmla="*/ 90 w 229"/>
                    <a:gd name="T63" fmla="*/ 67 h 144"/>
                    <a:gd name="T64" fmla="*/ 105 w 229"/>
                    <a:gd name="T65" fmla="*/ 53 h 144"/>
                    <a:gd name="T66" fmla="*/ 119 w 229"/>
                    <a:gd name="T67" fmla="*/ 46 h 144"/>
                    <a:gd name="T68" fmla="*/ 132 w 229"/>
                    <a:gd name="T69" fmla="*/ 36 h 144"/>
                    <a:gd name="T70" fmla="*/ 144 w 229"/>
                    <a:gd name="T71" fmla="*/ 31 h 144"/>
                    <a:gd name="T72" fmla="*/ 155 w 229"/>
                    <a:gd name="T73" fmla="*/ 32 h 144"/>
                    <a:gd name="T74" fmla="*/ 165 w 229"/>
                    <a:gd name="T75" fmla="*/ 44 h 144"/>
                    <a:gd name="T76" fmla="*/ 171 w 229"/>
                    <a:gd name="T77" fmla="*/ 55 h 144"/>
                    <a:gd name="T78" fmla="*/ 178 w 229"/>
                    <a:gd name="T79" fmla="*/ 67 h 144"/>
                    <a:gd name="T80" fmla="*/ 188 w 229"/>
                    <a:gd name="T81" fmla="*/ 78 h 144"/>
                    <a:gd name="T82" fmla="*/ 195 w 229"/>
                    <a:gd name="T83" fmla="*/ 90 h 144"/>
                    <a:gd name="T84" fmla="*/ 203 w 229"/>
                    <a:gd name="T85" fmla="*/ 101 h 144"/>
                    <a:gd name="T86" fmla="*/ 211 w 229"/>
                    <a:gd name="T87" fmla="*/ 112 h 144"/>
                    <a:gd name="T88" fmla="*/ 218 w 229"/>
                    <a:gd name="T89" fmla="*/ 124 h 144"/>
                    <a:gd name="T90" fmla="*/ 224 w 229"/>
                    <a:gd name="T91" fmla="*/ 135 h 144"/>
                    <a:gd name="T92" fmla="*/ 222 w 229"/>
                    <a:gd name="T93" fmla="*/ 88 h 14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29"/>
                    <a:gd name="T142" fmla="*/ 0 h 144"/>
                    <a:gd name="T143" fmla="*/ 229 w 229"/>
                    <a:gd name="T144" fmla="*/ 144 h 144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29" h="144">
                      <a:moveTo>
                        <a:pt x="211" y="86"/>
                      </a:moveTo>
                      <a:lnTo>
                        <a:pt x="207" y="80"/>
                      </a:lnTo>
                      <a:lnTo>
                        <a:pt x="203" y="74"/>
                      </a:lnTo>
                      <a:lnTo>
                        <a:pt x="199" y="69"/>
                      </a:lnTo>
                      <a:lnTo>
                        <a:pt x="197" y="63"/>
                      </a:lnTo>
                      <a:lnTo>
                        <a:pt x="194" y="57"/>
                      </a:lnTo>
                      <a:lnTo>
                        <a:pt x="192" y="51"/>
                      </a:lnTo>
                      <a:lnTo>
                        <a:pt x="188" y="44"/>
                      </a:lnTo>
                      <a:lnTo>
                        <a:pt x="184" y="38"/>
                      </a:lnTo>
                      <a:lnTo>
                        <a:pt x="178" y="31"/>
                      </a:lnTo>
                      <a:lnTo>
                        <a:pt x="174" y="25"/>
                      </a:lnTo>
                      <a:lnTo>
                        <a:pt x="171" y="19"/>
                      </a:lnTo>
                      <a:lnTo>
                        <a:pt x="165" y="13"/>
                      </a:lnTo>
                      <a:lnTo>
                        <a:pt x="163" y="8"/>
                      </a:lnTo>
                      <a:lnTo>
                        <a:pt x="157" y="4"/>
                      </a:lnTo>
                      <a:lnTo>
                        <a:pt x="151" y="0"/>
                      </a:lnTo>
                      <a:lnTo>
                        <a:pt x="146" y="0"/>
                      </a:lnTo>
                      <a:lnTo>
                        <a:pt x="140" y="0"/>
                      </a:lnTo>
                      <a:lnTo>
                        <a:pt x="134" y="0"/>
                      </a:lnTo>
                      <a:lnTo>
                        <a:pt x="128" y="0"/>
                      </a:lnTo>
                      <a:lnTo>
                        <a:pt x="123" y="0"/>
                      </a:lnTo>
                      <a:lnTo>
                        <a:pt x="115" y="4"/>
                      </a:lnTo>
                      <a:lnTo>
                        <a:pt x="109" y="8"/>
                      </a:lnTo>
                      <a:lnTo>
                        <a:pt x="103" y="10"/>
                      </a:lnTo>
                      <a:lnTo>
                        <a:pt x="98" y="15"/>
                      </a:lnTo>
                      <a:lnTo>
                        <a:pt x="86" y="25"/>
                      </a:lnTo>
                      <a:lnTo>
                        <a:pt x="80" y="29"/>
                      </a:lnTo>
                      <a:lnTo>
                        <a:pt x="73" y="34"/>
                      </a:lnTo>
                      <a:lnTo>
                        <a:pt x="69" y="40"/>
                      </a:lnTo>
                      <a:lnTo>
                        <a:pt x="63" y="44"/>
                      </a:lnTo>
                      <a:lnTo>
                        <a:pt x="57" y="50"/>
                      </a:lnTo>
                      <a:lnTo>
                        <a:pt x="54" y="55"/>
                      </a:lnTo>
                      <a:lnTo>
                        <a:pt x="48" y="61"/>
                      </a:lnTo>
                      <a:lnTo>
                        <a:pt x="42" y="67"/>
                      </a:lnTo>
                      <a:lnTo>
                        <a:pt x="36" y="72"/>
                      </a:lnTo>
                      <a:lnTo>
                        <a:pt x="34" y="78"/>
                      </a:lnTo>
                      <a:lnTo>
                        <a:pt x="29" y="84"/>
                      </a:lnTo>
                      <a:lnTo>
                        <a:pt x="25" y="90"/>
                      </a:lnTo>
                      <a:lnTo>
                        <a:pt x="23" y="95"/>
                      </a:lnTo>
                      <a:lnTo>
                        <a:pt x="17" y="101"/>
                      </a:lnTo>
                      <a:lnTo>
                        <a:pt x="15" y="109"/>
                      </a:lnTo>
                      <a:lnTo>
                        <a:pt x="11" y="114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4" y="132"/>
                      </a:lnTo>
                      <a:lnTo>
                        <a:pt x="2" y="137"/>
                      </a:lnTo>
                      <a:lnTo>
                        <a:pt x="0" y="143"/>
                      </a:lnTo>
                      <a:lnTo>
                        <a:pt x="6" y="141"/>
                      </a:lnTo>
                      <a:lnTo>
                        <a:pt x="10" y="135"/>
                      </a:lnTo>
                      <a:lnTo>
                        <a:pt x="15" y="132"/>
                      </a:lnTo>
                      <a:lnTo>
                        <a:pt x="21" y="128"/>
                      </a:lnTo>
                      <a:lnTo>
                        <a:pt x="27" y="124"/>
                      </a:lnTo>
                      <a:lnTo>
                        <a:pt x="33" y="122"/>
                      </a:lnTo>
                      <a:lnTo>
                        <a:pt x="38" y="118"/>
                      </a:lnTo>
                      <a:lnTo>
                        <a:pt x="42" y="112"/>
                      </a:lnTo>
                      <a:lnTo>
                        <a:pt x="46" y="107"/>
                      </a:lnTo>
                      <a:lnTo>
                        <a:pt x="52" y="103"/>
                      </a:lnTo>
                      <a:lnTo>
                        <a:pt x="57" y="95"/>
                      </a:lnTo>
                      <a:lnTo>
                        <a:pt x="63" y="90"/>
                      </a:lnTo>
                      <a:lnTo>
                        <a:pt x="69" y="84"/>
                      </a:lnTo>
                      <a:lnTo>
                        <a:pt x="75" y="80"/>
                      </a:lnTo>
                      <a:lnTo>
                        <a:pt x="79" y="74"/>
                      </a:lnTo>
                      <a:lnTo>
                        <a:pt x="84" y="71"/>
                      </a:lnTo>
                      <a:lnTo>
                        <a:pt x="90" y="67"/>
                      </a:lnTo>
                      <a:lnTo>
                        <a:pt x="98" y="61"/>
                      </a:lnTo>
                      <a:lnTo>
                        <a:pt x="105" y="53"/>
                      </a:lnTo>
                      <a:lnTo>
                        <a:pt x="111" y="50"/>
                      </a:lnTo>
                      <a:lnTo>
                        <a:pt x="119" y="46"/>
                      </a:lnTo>
                      <a:lnTo>
                        <a:pt x="125" y="42"/>
                      </a:lnTo>
                      <a:lnTo>
                        <a:pt x="132" y="36"/>
                      </a:lnTo>
                      <a:lnTo>
                        <a:pt x="138" y="32"/>
                      </a:lnTo>
                      <a:lnTo>
                        <a:pt x="144" y="31"/>
                      </a:lnTo>
                      <a:lnTo>
                        <a:pt x="149" y="29"/>
                      </a:lnTo>
                      <a:lnTo>
                        <a:pt x="155" y="32"/>
                      </a:lnTo>
                      <a:lnTo>
                        <a:pt x="159" y="40"/>
                      </a:lnTo>
                      <a:lnTo>
                        <a:pt x="165" y="44"/>
                      </a:lnTo>
                      <a:lnTo>
                        <a:pt x="167" y="50"/>
                      </a:lnTo>
                      <a:lnTo>
                        <a:pt x="171" y="55"/>
                      </a:lnTo>
                      <a:lnTo>
                        <a:pt x="174" y="61"/>
                      </a:lnTo>
                      <a:lnTo>
                        <a:pt x="178" y="67"/>
                      </a:lnTo>
                      <a:lnTo>
                        <a:pt x="182" y="72"/>
                      </a:lnTo>
                      <a:lnTo>
                        <a:pt x="188" y="78"/>
                      </a:lnTo>
                      <a:lnTo>
                        <a:pt x="192" y="84"/>
                      </a:lnTo>
                      <a:lnTo>
                        <a:pt x="195" y="90"/>
                      </a:lnTo>
                      <a:lnTo>
                        <a:pt x="199" y="95"/>
                      </a:lnTo>
                      <a:lnTo>
                        <a:pt x="203" y="101"/>
                      </a:lnTo>
                      <a:lnTo>
                        <a:pt x="207" y="107"/>
                      </a:lnTo>
                      <a:lnTo>
                        <a:pt x="211" y="112"/>
                      </a:lnTo>
                      <a:lnTo>
                        <a:pt x="215" y="118"/>
                      </a:lnTo>
                      <a:lnTo>
                        <a:pt x="218" y="124"/>
                      </a:lnTo>
                      <a:lnTo>
                        <a:pt x="220" y="130"/>
                      </a:lnTo>
                      <a:lnTo>
                        <a:pt x="224" y="135"/>
                      </a:lnTo>
                      <a:lnTo>
                        <a:pt x="228" y="141"/>
                      </a:lnTo>
                      <a:lnTo>
                        <a:pt x="222" y="8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49" name="Freeform 297"/>
                <p:cNvSpPr>
                  <a:spLocks/>
                </p:cNvSpPr>
                <p:nvPr/>
              </p:nvSpPr>
              <p:spPr bwMode="auto">
                <a:xfrm>
                  <a:off x="1617" y="1424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50" name="Freeform 298"/>
                <p:cNvSpPr>
                  <a:spLocks/>
                </p:cNvSpPr>
                <p:nvPr/>
              </p:nvSpPr>
              <p:spPr bwMode="auto">
                <a:xfrm>
                  <a:off x="1824" y="1228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51" name="Freeform 299"/>
                <p:cNvSpPr>
                  <a:spLocks/>
                </p:cNvSpPr>
                <p:nvPr/>
              </p:nvSpPr>
              <p:spPr bwMode="auto">
                <a:xfrm>
                  <a:off x="1661" y="1275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52" name="Freeform 300"/>
                <p:cNvSpPr>
                  <a:spLocks/>
                </p:cNvSpPr>
                <p:nvPr/>
              </p:nvSpPr>
              <p:spPr bwMode="auto">
                <a:xfrm>
                  <a:off x="1801" y="1191"/>
                  <a:ext cx="55" cy="776"/>
                </a:xfrm>
                <a:custGeom>
                  <a:avLst/>
                  <a:gdLst>
                    <a:gd name="T0" fmla="*/ 19 w 55"/>
                    <a:gd name="T1" fmla="*/ 734 h 776"/>
                    <a:gd name="T2" fmla="*/ 19 w 55"/>
                    <a:gd name="T3" fmla="*/ 709 h 776"/>
                    <a:gd name="T4" fmla="*/ 17 w 55"/>
                    <a:gd name="T5" fmla="*/ 675 h 776"/>
                    <a:gd name="T6" fmla="*/ 15 w 55"/>
                    <a:gd name="T7" fmla="*/ 650 h 776"/>
                    <a:gd name="T8" fmla="*/ 15 w 55"/>
                    <a:gd name="T9" fmla="*/ 620 h 776"/>
                    <a:gd name="T10" fmla="*/ 15 w 55"/>
                    <a:gd name="T11" fmla="*/ 583 h 776"/>
                    <a:gd name="T12" fmla="*/ 15 w 55"/>
                    <a:gd name="T13" fmla="*/ 554 h 776"/>
                    <a:gd name="T14" fmla="*/ 15 w 55"/>
                    <a:gd name="T15" fmla="*/ 530 h 776"/>
                    <a:gd name="T16" fmla="*/ 14 w 55"/>
                    <a:gd name="T17" fmla="*/ 496 h 776"/>
                    <a:gd name="T18" fmla="*/ 12 w 55"/>
                    <a:gd name="T19" fmla="*/ 471 h 776"/>
                    <a:gd name="T20" fmla="*/ 8 w 55"/>
                    <a:gd name="T21" fmla="*/ 441 h 776"/>
                    <a:gd name="T22" fmla="*/ 2 w 55"/>
                    <a:gd name="T23" fmla="*/ 410 h 776"/>
                    <a:gd name="T24" fmla="*/ 0 w 55"/>
                    <a:gd name="T25" fmla="*/ 380 h 776"/>
                    <a:gd name="T26" fmla="*/ 0 w 55"/>
                    <a:gd name="T27" fmla="*/ 354 h 776"/>
                    <a:gd name="T28" fmla="*/ 0 w 55"/>
                    <a:gd name="T29" fmla="*/ 328 h 776"/>
                    <a:gd name="T30" fmla="*/ 0 w 55"/>
                    <a:gd name="T31" fmla="*/ 299 h 776"/>
                    <a:gd name="T32" fmla="*/ 4 w 55"/>
                    <a:gd name="T33" fmla="*/ 269 h 776"/>
                    <a:gd name="T34" fmla="*/ 10 w 55"/>
                    <a:gd name="T35" fmla="*/ 238 h 776"/>
                    <a:gd name="T36" fmla="*/ 12 w 55"/>
                    <a:gd name="T37" fmla="*/ 210 h 776"/>
                    <a:gd name="T38" fmla="*/ 12 w 55"/>
                    <a:gd name="T39" fmla="*/ 188 h 776"/>
                    <a:gd name="T40" fmla="*/ 12 w 55"/>
                    <a:gd name="T41" fmla="*/ 164 h 776"/>
                    <a:gd name="T42" fmla="*/ 12 w 55"/>
                    <a:gd name="T43" fmla="*/ 137 h 776"/>
                    <a:gd name="T44" fmla="*/ 12 w 55"/>
                    <a:gd name="T45" fmla="*/ 107 h 776"/>
                    <a:gd name="T46" fmla="*/ 12 w 55"/>
                    <a:gd name="T47" fmla="*/ 81 h 776"/>
                    <a:gd name="T48" fmla="*/ 12 w 55"/>
                    <a:gd name="T49" fmla="*/ 59 h 776"/>
                    <a:gd name="T50" fmla="*/ 10 w 55"/>
                    <a:gd name="T51" fmla="*/ 33 h 776"/>
                    <a:gd name="T52" fmla="*/ 10 w 55"/>
                    <a:gd name="T53" fmla="*/ 11 h 776"/>
                    <a:gd name="T54" fmla="*/ 25 w 55"/>
                    <a:gd name="T55" fmla="*/ 6 h 776"/>
                    <a:gd name="T56" fmla="*/ 27 w 55"/>
                    <a:gd name="T57" fmla="*/ 28 h 776"/>
                    <a:gd name="T58" fmla="*/ 27 w 55"/>
                    <a:gd name="T59" fmla="*/ 50 h 776"/>
                    <a:gd name="T60" fmla="*/ 27 w 55"/>
                    <a:gd name="T61" fmla="*/ 79 h 776"/>
                    <a:gd name="T62" fmla="*/ 27 w 55"/>
                    <a:gd name="T63" fmla="*/ 105 h 776"/>
                    <a:gd name="T64" fmla="*/ 27 w 55"/>
                    <a:gd name="T65" fmla="*/ 135 h 776"/>
                    <a:gd name="T66" fmla="*/ 27 w 55"/>
                    <a:gd name="T67" fmla="*/ 161 h 776"/>
                    <a:gd name="T68" fmla="*/ 27 w 55"/>
                    <a:gd name="T69" fmla="*/ 185 h 776"/>
                    <a:gd name="T70" fmla="*/ 27 w 55"/>
                    <a:gd name="T71" fmla="*/ 209 h 776"/>
                    <a:gd name="T72" fmla="*/ 27 w 55"/>
                    <a:gd name="T73" fmla="*/ 236 h 776"/>
                    <a:gd name="T74" fmla="*/ 27 w 55"/>
                    <a:gd name="T75" fmla="*/ 262 h 776"/>
                    <a:gd name="T76" fmla="*/ 27 w 55"/>
                    <a:gd name="T77" fmla="*/ 284 h 776"/>
                    <a:gd name="T78" fmla="*/ 27 w 55"/>
                    <a:gd name="T79" fmla="*/ 310 h 776"/>
                    <a:gd name="T80" fmla="*/ 27 w 55"/>
                    <a:gd name="T81" fmla="*/ 338 h 776"/>
                    <a:gd name="T82" fmla="*/ 27 w 55"/>
                    <a:gd name="T83" fmla="*/ 364 h 776"/>
                    <a:gd name="T84" fmla="*/ 27 w 55"/>
                    <a:gd name="T85" fmla="*/ 391 h 776"/>
                    <a:gd name="T86" fmla="*/ 27 w 55"/>
                    <a:gd name="T87" fmla="*/ 419 h 776"/>
                    <a:gd name="T88" fmla="*/ 27 w 55"/>
                    <a:gd name="T89" fmla="*/ 448 h 776"/>
                    <a:gd name="T90" fmla="*/ 29 w 55"/>
                    <a:gd name="T91" fmla="*/ 474 h 776"/>
                    <a:gd name="T92" fmla="*/ 31 w 55"/>
                    <a:gd name="T93" fmla="*/ 496 h 776"/>
                    <a:gd name="T94" fmla="*/ 37 w 55"/>
                    <a:gd name="T95" fmla="*/ 520 h 776"/>
                    <a:gd name="T96" fmla="*/ 39 w 55"/>
                    <a:gd name="T97" fmla="*/ 543 h 776"/>
                    <a:gd name="T98" fmla="*/ 41 w 55"/>
                    <a:gd name="T99" fmla="*/ 566 h 776"/>
                    <a:gd name="T100" fmla="*/ 42 w 55"/>
                    <a:gd name="T101" fmla="*/ 594 h 776"/>
                    <a:gd name="T102" fmla="*/ 44 w 55"/>
                    <a:gd name="T103" fmla="*/ 618 h 776"/>
                    <a:gd name="T104" fmla="*/ 50 w 55"/>
                    <a:gd name="T105" fmla="*/ 650 h 776"/>
                    <a:gd name="T106" fmla="*/ 52 w 55"/>
                    <a:gd name="T107" fmla="*/ 672 h 776"/>
                    <a:gd name="T108" fmla="*/ 54 w 55"/>
                    <a:gd name="T109" fmla="*/ 699 h 776"/>
                    <a:gd name="T110" fmla="*/ 54 w 55"/>
                    <a:gd name="T111" fmla="*/ 727 h 776"/>
                    <a:gd name="T112" fmla="*/ 54 w 55"/>
                    <a:gd name="T113" fmla="*/ 751 h 776"/>
                    <a:gd name="T114" fmla="*/ 48 w 55"/>
                    <a:gd name="T115" fmla="*/ 771 h 776"/>
                    <a:gd name="T116" fmla="*/ 25 w 55"/>
                    <a:gd name="T117" fmla="*/ 775 h 776"/>
                    <a:gd name="T118" fmla="*/ 15 w 55"/>
                    <a:gd name="T119" fmla="*/ 758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53" name="Freeform 301"/>
                <p:cNvSpPr>
                  <a:spLocks/>
                </p:cNvSpPr>
                <p:nvPr/>
              </p:nvSpPr>
              <p:spPr bwMode="auto">
                <a:xfrm>
                  <a:off x="1826" y="1457"/>
                  <a:ext cx="68" cy="127"/>
                </a:xfrm>
                <a:custGeom>
                  <a:avLst/>
                  <a:gdLst>
                    <a:gd name="T0" fmla="*/ 4 w 68"/>
                    <a:gd name="T1" fmla="*/ 126 h 127"/>
                    <a:gd name="T2" fmla="*/ 1 w 68"/>
                    <a:gd name="T3" fmla="*/ 119 h 127"/>
                    <a:gd name="T4" fmla="*/ 0 w 68"/>
                    <a:gd name="T5" fmla="*/ 111 h 127"/>
                    <a:gd name="T6" fmla="*/ 0 w 68"/>
                    <a:gd name="T7" fmla="*/ 104 h 127"/>
                    <a:gd name="T8" fmla="*/ 0 w 68"/>
                    <a:gd name="T9" fmla="*/ 96 h 127"/>
                    <a:gd name="T10" fmla="*/ 0 w 68"/>
                    <a:gd name="T11" fmla="*/ 89 h 127"/>
                    <a:gd name="T12" fmla="*/ 0 w 68"/>
                    <a:gd name="T13" fmla="*/ 82 h 127"/>
                    <a:gd name="T14" fmla="*/ 3 w 68"/>
                    <a:gd name="T15" fmla="*/ 74 h 127"/>
                    <a:gd name="T16" fmla="*/ 5 w 68"/>
                    <a:gd name="T17" fmla="*/ 67 h 127"/>
                    <a:gd name="T18" fmla="*/ 9 w 68"/>
                    <a:gd name="T19" fmla="*/ 62 h 127"/>
                    <a:gd name="T20" fmla="*/ 12 w 68"/>
                    <a:gd name="T21" fmla="*/ 54 h 127"/>
                    <a:gd name="T22" fmla="*/ 15 w 68"/>
                    <a:gd name="T23" fmla="*/ 49 h 127"/>
                    <a:gd name="T24" fmla="*/ 18 w 68"/>
                    <a:gd name="T25" fmla="*/ 42 h 127"/>
                    <a:gd name="T26" fmla="*/ 22 w 68"/>
                    <a:gd name="T27" fmla="*/ 37 h 127"/>
                    <a:gd name="T28" fmla="*/ 24 w 68"/>
                    <a:gd name="T29" fmla="*/ 30 h 127"/>
                    <a:gd name="T30" fmla="*/ 28 w 68"/>
                    <a:gd name="T31" fmla="*/ 27 h 127"/>
                    <a:gd name="T32" fmla="*/ 32 w 68"/>
                    <a:gd name="T33" fmla="*/ 22 h 127"/>
                    <a:gd name="T34" fmla="*/ 36 w 68"/>
                    <a:gd name="T35" fmla="*/ 17 h 127"/>
                    <a:gd name="T36" fmla="*/ 40 w 68"/>
                    <a:gd name="T37" fmla="*/ 15 h 127"/>
                    <a:gd name="T38" fmla="*/ 44 w 68"/>
                    <a:gd name="T39" fmla="*/ 10 h 127"/>
                    <a:gd name="T40" fmla="*/ 48 w 68"/>
                    <a:gd name="T41" fmla="*/ 7 h 127"/>
                    <a:gd name="T42" fmla="*/ 52 w 68"/>
                    <a:gd name="T43" fmla="*/ 2 h 127"/>
                    <a:gd name="T44" fmla="*/ 55 w 68"/>
                    <a:gd name="T45" fmla="*/ 2 h 127"/>
                    <a:gd name="T46" fmla="*/ 59 w 68"/>
                    <a:gd name="T47" fmla="*/ 0 h 127"/>
                    <a:gd name="T48" fmla="*/ 63 w 68"/>
                    <a:gd name="T49" fmla="*/ 0 h 127"/>
                    <a:gd name="T50" fmla="*/ 67 w 68"/>
                    <a:gd name="T51" fmla="*/ 0 h 127"/>
                    <a:gd name="T52" fmla="*/ 63 w 68"/>
                    <a:gd name="T53" fmla="*/ 2 h 127"/>
                    <a:gd name="T54" fmla="*/ 67 w 68"/>
                    <a:gd name="T55" fmla="*/ 7 h 127"/>
                    <a:gd name="T56" fmla="*/ 67 w 68"/>
                    <a:gd name="T57" fmla="*/ 15 h 127"/>
                    <a:gd name="T58" fmla="*/ 66 w 68"/>
                    <a:gd name="T59" fmla="*/ 22 h 127"/>
                    <a:gd name="T60" fmla="*/ 63 w 68"/>
                    <a:gd name="T61" fmla="*/ 30 h 127"/>
                    <a:gd name="T62" fmla="*/ 62 w 68"/>
                    <a:gd name="T63" fmla="*/ 37 h 127"/>
                    <a:gd name="T64" fmla="*/ 61 w 68"/>
                    <a:gd name="T65" fmla="*/ 44 h 127"/>
                    <a:gd name="T66" fmla="*/ 58 w 68"/>
                    <a:gd name="T67" fmla="*/ 52 h 127"/>
                    <a:gd name="T68" fmla="*/ 54 w 68"/>
                    <a:gd name="T69" fmla="*/ 57 h 127"/>
                    <a:gd name="T70" fmla="*/ 52 w 68"/>
                    <a:gd name="T71" fmla="*/ 64 h 127"/>
                    <a:gd name="T72" fmla="*/ 48 w 68"/>
                    <a:gd name="T73" fmla="*/ 69 h 127"/>
                    <a:gd name="T74" fmla="*/ 44 w 68"/>
                    <a:gd name="T75" fmla="*/ 77 h 127"/>
                    <a:gd name="T76" fmla="*/ 40 w 68"/>
                    <a:gd name="T77" fmla="*/ 82 h 127"/>
                    <a:gd name="T78" fmla="*/ 36 w 68"/>
                    <a:gd name="T79" fmla="*/ 86 h 127"/>
                    <a:gd name="T80" fmla="*/ 34 w 68"/>
                    <a:gd name="T81" fmla="*/ 94 h 127"/>
                    <a:gd name="T82" fmla="*/ 30 w 68"/>
                    <a:gd name="T83" fmla="*/ 96 h 127"/>
                    <a:gd name="T84" fmla="*/ 27 w 68"/>
                    <a:gd name="T85" fmla="*/ 104 h 127"/>
                    <a:gd name="T86" fmla="*/ 23 w 68"/>
                    <a:gd name="T87" fmla="*/ 106 h 127"/>
                    <a:gd name="T88" fmla="*/ 19 w 68"/>
                    <a:gd name="T89" fmla="*/ 114 h 127"/>
                    <a:gd name="T90" fmla="*/ 17 w 68"/>
                    <a:gd name="T91" fmla="*/ 121 h 127"/>
                    <a:gd name="T92" fmla="*/ 13 w 68"/>
                    <a:gd name="T93" fmla="*/ 121 h 127"/>
                    <a:gd name="T94" fmla="*/ 9 w 68"/>
                    <a:gd name="T95" fmla="*/ 126 h 127"/>
                    <a:gd name="T96" fmla="*/ 5 w 68"/>
                    <a:gd name="T97" fmla="*/ 126 h 127"/>
                    <a:gd name="T98" fmla="*/ 1 w 68"/>
                    <a:gd name="T99" fmla="*/ 126 h 127"/>
                    <a:gd name="T100" fmla="*/ 1 w 68"/>
                    <a:gd name="T101" fmla="*/ 119 h 127"/>
                    <a:gd name="T102" fmla="*/ 1 w 68"/>
                    <a:gd name="T103" fmla="*/ 111 h 127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7"/>
                    <a:gd name="T158" fmla="*/ 68 w 68"/>
                    <a:gd name="T159" fmla="*/ 127 h 127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7">
                      <a:moveTo>
                        <a:pt x="4" y="126"/>
                      </a:moveTo>
                      <a:lnTo>
                        <a:pt x="1" y="119"/>
                      </a:lnTo>
                      <a:lnTo>
                        <a:pt x="0" y="111"/>
                      </a:lnTo>
                      <a:lnTo>
                        <a:pt x="0" y="104"/>
                      </a:lnTo>
                      <a:lnTo>
                        <a:pt x="0" y="96"/>
                      </a:lnTo>
                      <a:lnTo>
                        <a:pt x="0" y="89"/>
                      </a:lnTo>
                      <a:lnTo>
                        <a:pt x="0" y="82"/>
                      </a:lnTo>
                      <a:lnTo>
                        <a:pt x="3" y="74"/>
                      </a:lnTo>
                      <a:lnTo>
                        <a:pt x="5" y="67"/>
                      </a:lnTo>
                      <a:lnTo>
                        <a:pt x="9" y="62"/>
                      </a:lnTo>
                      <a:lnTo>
                        <a:pt x="12" y="54"/>
                      </a:lnTo>
                      <a:lnTo>
                        <a:pt x="15" y="49"/>
                      </a:lnTo>
                      <a:lnTo>
                        <a:pt x="18" y="42"/>
                      </a:lnTo>
                      <a:lnTo>
                        <a:pt x="22" y="37"/>
                      </a:lnTo>
                      <a:lnTo>
                        <a:pt x="24" y="30"/>
                      </a:lnTo>
                      <a:lnTo>
                        <a:pt x="28" y="27"/>
                      </a:lnTo>
                      <a:lnTo>
                        <a:pt x="32" y="22"/>
                      </a:lnTo>
                      <a:lnTo>
                        <a:pt x="36" y="17"/>
                      </a:lnTo>
                      <a:lnTo>
                        <a:pt x="40" y="15"/>
                      </a:lnTo>
                      <a:lnTo>
                        <a:pt x="44" y="10"/>
                      </a:lnTo>
                      <a:lnTo>
                        <a:pt x="48" y="7"/>
                      </a:lnTo>
                      <a:lnTo>
                        <a:pt x="52" y="2"/>
                      </a:lnTo>
                      <a:lnTo>
                        <a:pt x="55" y="2"/>
                      </a:lnTo>
                      <a:lnTo>
                        <a:pt x="59" y="0"/>
                      </a:lnTo>
                      <a:lnTo>
                        <a:pt x="63" y="0"/>
                      </a:lnTo>
                      <a:lnTo>
                        <a:pt x="67" y="0"/>
                      </a:lnTo>
                      <a:lnTo>
                        <a:pt x="63" y="2"/>
                      </a:lnTo>
                      <a:lnTo>
                        <a:pt x="67" y="7"/>
                      </a:lnTo>
                      <a:lnTo>
                        <a:pt x="67" y="15"/>
                      </a:lnTo>
                      <a:lnTo>
                        <a:pt x="66" y="22"/>
                      </a:lnTo>
                      <a:lnTo>
                        <a:pt x="63" y="30"/>
                      </a:lnTo>
                      <a:lnTo>
                        <a:pt x="62" y="37"/>
                      </a:lnTo>
                      <a:lnTo>
                        <a:pt x="61" y="44"/>
                      </a:lnTo>
                      <a:lnTo>
                        <a:pt x="58" y="52"/>
                      </a:lnTo>
                      <a:lnTo>
                        <a:pt x="54" y="57"/>
                      </a:lnTo>
                      <a:lnTo>
                        <a:pt x="52" y="64"/>
                      </a:lnTo>
                      <a:lnTo>
                        <a:pt x="48" y="69"/>
                      </a:lnTo>
                      <a:lnTo>
                        <a:pt x="44" y="77"/>
                      </a:lnTo>
                      <a:lnTo>
                        <a:pt x="40" y="82"/>
                      </a:lnTo>
                      <a:lnTo>
                        <a:pt x="36" y="86"/>
                      </a:lnTo>
                      <a:lnTo>
                        <a:pt x="34" y="94"/>
                      </a:lnTo>
                      <a:lnTo>
                        <a:pt x="30" y="96"/>
                      </a:lnTo>
                      <a:lnTo>
                        <a:pt x="27" y="104"/>
                      </a:lnTo>
                      <a:lnTo>
                        <a:pt x="23" y="106"/>
                      </a:lnTo>
                      <a:lnTo>
                        <a:pt x="19" y="114"/>
                      </a:lnTo>
                      <a:lnTo>
                        <a:pt x="17" y="121"/>
                      </a:lnTo>
                      <a:lnTo>
                        <a:pt x="13" y="121"/>
                      </a:lnTo>
                      <a:lnTo>
                        <a:pt x="9" y="126"/>
                      </a:lnTo>
                      <a:lnTo>
                        <a:pt x="5" y="126"/>
                      </a:lnTo>
                      <a:lnTo>
                        <a:pt x="1" y="126"/>
                      </a:lnTo>
                      <a:lnTo>
                        <a:pt x="1" y="119"/>
                      </a:lnTo>
                      <a:lnTo>
                        <a:pt x="1" y="111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54" name="Freeform 302"/>
                <p:cNvSpPr>
                  <a:spLocks/>
                </p:cNvSpPr>
                <p:nvPr/>
              </p:nvSpPr>
              <p:spPr bwMode="auto">
                <a:xfrm>
                  <a:off x="1766" y="1568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7055" name="Group 303"/>
                <p:cNvGrpSpPr>
                  <a:grpSpLocks/>
                </p:cNvGrpSpPr>
                <p:nvPr/>
              </p:nvGrpSpPr>
              <p:grpSpPr bwMode="auto">
                <a:xfrm>
                  <a:off x="1772" y="1082"/>
                  <a:ext cx="97" cy="111"/>
                  <a:chOff x="3654" y="1129"/>
                  <a:chExt cx="97" cy="111"/>
                </a:xfrm>
              </p:grpSpPr>
              <p:sp>
                <p:nvSpPr>
                  <p:cNvPr id="17099" name="Freeform 304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00" name="Freeform 305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01" name="Freeform 306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02" name="Freeform 307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03" name="Freeform 308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04" name="Freeform 309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05" name="Line 310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7106" name="Freeform 311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107" name="Freeform 312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7056" name="Freeform 313"/>
                <p:cNvSpPr>
                  <a:spLocks/>
                </p:cNvSpPr>
                <p:nvPr/>
              </p:nvSpPr>
              <p:spPr bwMode="auto">
                <a:xfrm>
                  <a:off x="1746" y="1386"/>
                  <a:ext cx="68" cy="126"/>
                </a:xfrm>
                <a:custGeom>
                  <a:avLst/>
                  <a:gdLst>
                    <a:gd name="T0" fmla="*/ 63 w 68"/>
                    <a:gd name="T1" fmla="*/ 125 h 126"/>
                    <a:gd name="T2" fmla="*/ 66 w 68"/>
                    <a:gd name="T3" fmla="*/ 118 h 126"/>
                    <a:gd name="T4" fmla="*/ 67 w 68"/>
                    <a:gd name="T5" fmla="*/ 110 h 126"/>
                    <a:gd name="T6" fmla="*/ 67 w 68"/>
                    <a:gd name="T7" fmla="*/ 103 h 126"/>
                    <a:gd name="T8" fmla="*/ 67 w 68"/>
                    <a:gd name="T9" fmla="*/ 96 h 126"/>
                    <a:gd name="T10" fmla="*/ 67 w 68"/>
                    <a:gd name="T11" fmla="*/ 88 h 126"/>
                    <a:gd name="T12" fmla="*/ 67 w 68"/>
                    <a:gd name="T13" fmla="*/ 81 h 126"/>
                    <a:gd name="T14" fmla="*/ 64 w 68"/>
                    <a:gd name="T15" fmla="*/ 74 h 126"/>
                    <a:gd name="T16" fmla="*/ 62 w 68"/>
                    <a:gd name="T17" fmla="*/ 66 h 126"/>
                    <a:gd name="T18" fmla="*/ 58 w 68"/>
                    <a:gd name="T19" fmla="*/ 61 h 126"/>
                    <a:gd name="T20" fmla="*/ 55 w 68"/>
                    <a:gd name="T21" fmla="*/ 54 h 126"/>
                    <a:gd name="T22" fmla="*/ 52 w 68"/>
                    <a:gd name="T23" fmla="*/ 49 h 126"/>
                    <a:gd name="T24" fmla="*/ 49 w 68"/>
                    <a:gd name="T25" fmla="*/ 42 h 126"/>
                    <a:gd name="T26" fmla="*/ 45 w 68"/>
                    <a:gd name="T27" fmla="*/ 37 h 126"/>
                    <a:gd name="T28" fmla="*/ 43 w 68"/>
                    <a:gd name="T29" fmla="*/ 29 h 126"/>
                    <a:gd name="T30" fmla="*/ 39 w 68"/>
                    <a:gd name="T31" fmla="*/ 27 h 126"/>
                    <a:gd name="T32" fmla="*/ 35 w 68"/>
                    <a:gd name="T33" fmla="*/ 22 h 126"/>
                    <a:gd name="T34" fmla="*/ 31 w 68"/>
                    <a:gd name="T35" fmla="*/ 17 h 126"/>
                    <a:gd name="T36" fmla="*/ 27 w 68"/>
                    <a:gd name="T37" fmla="*/ 15 h 126"/>
                    <a:gd name="T38" fmla="*/ 23 w 68"/>
                    <a:gd name="T39" fmla="*/ 10 h 126"/>
                    <a:gd name="T40" fmla="*/ 19 w 68"/>
                    <a:gd name="T41" fmla="*/ 7 h 126"/>
                    <a:gd name="T42" fmla="*/ 15 w 68"/>
                    <a:gd name="T43" fmla="*/ 2 h 126"/>
                    <a:gd name="T44" fmla="*/ 12 w 68"/>
                    <a:gd name="T45" fmla="*/ 2 h 126"/>
                    <a:gd name="T46" fmla="*/ 8 w 68"/>
                    <a:gd name="T47" fmla="*/ 0 h 126"/>
                    <a:gd name="T48" fmla="*/ 4 w 68"/>
                    <a:gd name="T49" fmla="*/ 0 h 126"/>
                    <a:gd name="T50" fmla="*/ 0 w 68"/>
                    <a:gd name="T51" fmla="*/ 0 h 126"/>
                    <a:gd name="T52" fmla="*/ 4 w 68"/>
                    <a:gd name="T53" fmla="*/ 2 h 126"/>
                    <a:gd name="T54" fmla="*/ 0 w 68"/>
                    <a:gd name="T55" fmla="*/ 7 h 126"/>
                    <a:gd name="T56" fmla="*/ 0 w 68"/>
                    <a:gd name="T57" fmla="*/ 15 h 126"/>
                    <a:gd name="T58" fmla="*/ 1 w 68"/>
                    <a:gd name="T59" fmla="*/ 22 h 126"/>
                    <a:gd name="T60" fmla="*/ 4 w 68"/>
                    <a:gd name="T61" fmla="*/ 29 h 126"/>
                    <a:gd name="T62" fmla="*/ 5 w 68"/>
                    <a:gd name="T63" fmla="*/ 37 h 126"/>
                    <a:gd name="T64" fmla="*/ 6 w 68"/>
                    <a:gd name="T65" fmla="*/ 44 h 126"/>
                    <a:gd name="T66" fmla="*/ 9 w 68"/>
                    <a:gd name="T67" fmla="*/ 51 h 126"/>
                    <a:gd name="T68" fmla="*/ 13 w 68"/>
                    <a:gd name="T69" fmla="*/ 56 h 126"/>
                    <a:gd name="T70" fmla="*/ 15 w 68"/>
                    <a:gd name="T71" fmla="*/ 64 h 126"/>
                    <a:gd name="T72" fmla="*/ 19 w 68"/>
                    <a:gd name="T73" fmla="*/ 69 h 126"/>
                    <a:gd name="T74" fmla="*/ 23 w 68"/>
                    <a:gd name="T75" fmla="*/ 76 h 126"/>
                    <a:gd name="T76" fmla="*/ 27 w 68"/>
                    <a:gd name="T77" fmla="*/ 81 h 126"/>
                    <a:gd name="T78" fmla="*/ 31 w 68"/>
                    <a:gd name="T79" fmla="*/ 86 h 126"/>
                    <a:gd name="T80" fmla="*/ 34 w 68"/>
                    <a:gd name="T81" fmla="*/ 93 h 126"/>
                    <a:gd name="T82" fmla="*/ 37 w 68"/>
                    <a:gd name="T83" fmla="*/ 96 h 126"/>
                    <a:gd name="T84" fmla="*/ 40 w 68"/>
                    <a:gd name="T85" fmla="*/ 103 h 126"/>
                    <a:gd name="T86" fmla="*/ 44 w 68"/>
                    <a:gd name="T87" fmla="*/ 105 h 126"/>
                    <a:gd name="T88" fmla="*/ 48 w 68"/>
                    <a:gd name="T89" fmla="*/ 113 h 126"/>
                    <a:gd name="T90" fmla="*/ 50 w 68"/>
                    <a:gd name="T91" fmla="*/ 120 h 126"/>
                    <a:gd name="T92" fmla="*/ 54 w 68"/>
                    <a:gd name="T93" fmla="*/ 120 h 126"/>
                    <a:gd name="T94" fmla="*/ 58 w 68"/>
                    <a:gd name="T95" fmla="*/ 125 h 126"/>
                    <a:gd name="T96" fmla="*/ 62 w 68"/>
                    <a:gd name="T97" fmla="*/ 125 h 126"/>
                    <a:gd name="T98" fmla="*/ 66 w 68"/>
                    <a:gd name="T99" fmla="*/ 125 h 126"/>
                    <a:gd name="T100" fmla="*/ 66 w 68"/>
                    <a:gd name="T101" fmla="*/ 118 h 126"/>
                    <a:gd name="T102" fmla="*/ 66 w 68"/>
                    <a:gd name="T103" fmla="*/ 110 h 12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6"/>
                    <a:gd name="T158" fmla="*/ 68 w 68"/>
                    <a:gd name="T159" fmla="*/ 126 h 12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6">
                      <a:moveTo>
                        <a:pt x="63" y="125"/>
                      </a:moveTo>
                      <a:lnTo>
                        <a:pt x="66" y="118"/>
                      </a:lnTo>
                      <a:lnTo>
                        <a:pt x="67" y="110"/>
                      </a:lnTo>
                      <a:lnTo>
                        <a:pt x="67" y="103"/>
                      </a:lnTo>
                      <a:lnTo>
                        <a:pt x="67" y="96"/>
                      </a:lnTo>
                      <a:lnTo>
                        <a:pt x="67" y="88"/>
                      </a:lnTo>
                      <a:lnTo>
                        <a:pt x="67" y="81"/>
                      </a:lnTo>
                      <a:lnTo>
                        <a:pt x="64" y="74"/>
                      </a:lnTo>
                      <a:lnTo>
                        <a:pt x="62" y="66"/>
                      </a:lnTo>
                      <a:lnTo>
                        <a:pt x="58" y="61"/>
                      </a:lnTo>
                      <a:lnTo>
                        <a:pt x="55" y="54"/>
                      </a:lnTo>
                      <a:lnTo>
                        <a:pt x="52" y="49"/>
                      </a:lnTo>
                      <a:lnTo>
                        <a:pt x="49" y="42"/>
                      </a:lnTo>
                      <a:lnTo>
                        <a:pt x="45" y="37"/>
                      </a:lnTo>
                      <a:lnTo>
                        <a:pt x="43" y="29"/>
                      </a:lnTo>
                      <a:lnTo>
                        <a:pt x="39" y="27"/>
                      </a:lnTo>
                      <a:lnTo>
                        <a:pt x="35" y="22"/>
                      </a:lnTo>
                      <a:lnTo>
                        <a:pt x="31" y="17"/>
                      </a:lnTo>
                      <a:lnTo>
                        <a:pt x="27" y="15"/>
                      </a:lnTo>
                      <a:lnTo>
                        <a:pt x="23" y="10"/>
                      </a:lnTo>
                      <a:lnTo>
                        <a:pt x="19" y="7"/>
                      </a:lnTo>
                      <a:lnTo>
                        <a:pt x="15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0" y="7"/>
                      </a:lnTo>
                      <a:lnTo>
                        <a:pt x="0" y="15"/>
                      </a:lnTo>
                      <a:lnTo>
                        <a:pt x="1" y="22"/>
                      </a:lnTo>
                      <a:lnTo>
                        <a:pt x="4" y="29"/>
                      </a:lnTo>
                      <a:lnTo>
                        <a:pt x="5" y="37"/>
                      </a:lnTo>
                      <a:lnTo>
                        <a:pt x="6" y="44"/>
                      </a:lnTo>
                      <a:lnTo>
                        <a:pt x="9" y="51"/>
                      </a:lnTo>
                      <a:lnTo>
                        <a:pt x="13" y="56"/>
                      </a:lnTo>
                      <a:lnTo>
                        <a:pt x="15" y="64"/>
                      </a:lnTo>
                      <a:lnTo>
                        <a:pt x="19" y="69"/>
                      </a:lnTo>
                      <a:lnTo>
                        <a:pt x="23" y="76"/>
                      </a:lnTo>
                      <a:lnTo>
                        <a:pt x="27" y="81"/>
                      </a:lnTo>
                      <a:lnTo>
                        <a:pt x="31" y="86"/>
                      </a:lnTo>
                      <a:lnTo>
                        <a:pt x="34" y="93"/>
                      </a:lnTo>
                      <a:lnTo>
                        <a:pt x="37" y="96"/>
                      </a:lnTo>
                      <a:lnTo>
                        <a:pt x="40" y="103"/>
                      </a:lnTo>
                      <a:lnTo>
                        <a:pt x="44" y="105"/>
                      </a:lnTo>
                      <a:lnTo>
                        <a:pt x="48" y="113"/>
                      </a:lnTo>
                      <a:lnTo>
                        <a:pt x="50" y="120"/>
                      </a:lnTo>
                      <a:lnTo>
                        <a:pt x="54" y="120"/>
                      </a:lnTo>
                      <a:lnTo>
                        <a:pt x="58" y="125"/>
                      </a:lnTo>
                      <a:lnTo>
                        <a:pt x="62" y="125"/>
                      </a:lnTo>
                      <a:lnTo>
                        <a:pt x="66" y="125"/>
                      </a:lnTo>
                      <a:lnTo>
                        <a:pt x="66" y="118"/>
                      </a:lnTo>
                      <a:lnTo>
                        <a:pt x="66" y="11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57" name="Freeform 314"/>
                <p:cNvSpPr>
                  <a:spLocks/>
                </p:cNvSpPr>
                <p:nvPr/>
              </p:nvSpPr>
              <p:spPr bwMode="auto">
                <a:xfrm>
                  <a:off x="1661" y="1610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58" name="Freeform 315"/>
                <p:cNvSpPr>
                  <a:spLocks/>
                </p:cNvSpPr>
                <p:nvPr/>
              </p:nvSpPr>
              <p:spPr bwMode="auto">
                <a:xfrm>
                  <a:off x="1647" y="1438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59" name="Freeform 316"/>
                <p:cNvSpPr>
                  <a:spLocks/>
                </p:cNvSpPr>
                <p:nvPr/>
              </p:nvSpPr>
              <p:spPr bwMode="auto">
                <a:xfrm>
                  <a:off x="1639" y="1610"/>
                  <a:ext cx="206" cy="131"/>
                </a:xfrm>
                <a:custGeom>
                  <a:avLst/>
                  <a:gdLst>
                    <a:gd name="T0" fmla="*/ 19 w 206"/>
                    <a:gd name="T1" fmla="*/ 73 h 131"/>
                    <a:gd name="T2" fmla="*/ 26 w 206"/>
                    <a:gd name="T3" fmla="*/ 62 h 131"/>
                    <a:gd name="T4" fmla="*/ 31 w 206"/>
                    <a:gd name="T5" fmla="*/ 52 h 131"/>
                    <a:gd name="T6" fmla="*/ 36 w 206"/>
                    <a:gd name="T7" fmla="*/ 40 h 131"/>
                    <a:gd name="T8" fmla="*/ 45 w 206"/>
                    <a:gd name="T9" fmla="*/ 28 h 131"/>
                    <a:gd name="T10" fmla="*/ 52 w 206"/>
                    <a:gd name="T11" fmla="*/ 17 h 131"/>
                    <a:gd name="T12" fmla="*/ 59 w 206"/>
                    <a:gd name="T13" fmla="*/ 7 h 131"/>
                    <a:gd name="T14" fmla="*/ 69 w 206"/>
                    <a:gd name="T15" fmla="*/ 0 h 131"/>
                    <a:gd name="T16" fmla="*/ 79 w 206"/>
                    <a:gd name="T17" fmla="*/ 0 h 131"/>
                    <a:gd name="T18" fmla="*/ 90 w 206"/>
                    <a:gd name="T19" fmla="*/ 0 h 131"/>
                    <a:gd name="T20" fmla="*/ 102 w 206"/>
                    <a:gd name="T21" fmla="*/ 3 h 131"/>
                    <a:gd name="T22" fmla="*/ 112 w 206"/>
                    <a:gd name="T23" fmla="*/ 9 h 131"/>
                    <a:gd name="T24" fmla="*/ 127 w 206"/>
                    <a:gd name="T25" fmla="*/ 23 h 131"/>
                    <a:gd name="T26" fmla="*/ 140 w 206"/>
                    <a:gd name="T27" fmla="*/ 31 h 131"/>
                    <a:gd name="T28" fmla="*/ 148 w 206"/>
                    <a:gd name="T29" fmla="*/ 40 h 131"/>
                    <a:gd name="T30" fmla="*/ 157 w 206"/>
                    <a:gd name="T31" fmla="*/ 50 h 131"/>
                    <a:gd name="T32" fmla="*/ 167 w 206"/>
                    <a:gd name="T33" fmla="*/ 61 h 131"/>
                    <a:gd name="T34" fmla="*/ 174 w 206"/>
                    <a:gd name="T35" fmla="*/ 71 h 131"/>
                    <a:gd name="T36" fmla="*/ 183 w 206"/>
                    <a:gd name="T37" fmla="*/ 81 h 131"/>
                    <a:gd name="T38" fmla="*/ 189 w 206"/>
                    <a:gd name="T39" fmla="*/ 92 h 131"/>
                    <a:gd name="T40" fmla="*/ 195 w 206"/>
                    <a:gd name="T41" fmla="*/ 104 h 131"/>
                    <a:gd name="T42" fmla="*/ 198 w 206"/>
                    <a:gd name="T43" fmla="*/ 114 h 131"/>
                    <a:gd name="T44" fmla="*/ 203 w 206"/>
                    <a:gd name="T45" fmla="*/ 125 h 131"/>
                    <a:gd name="T46" fmla="*/ 200 w 206"/>
                    <a:gd name="T47" fmla="*/ 128 h 131"/>
                    <a:gd name="T48" fmla="*/ 191 w 206"/>
                    <a:gd name="T49" fmla="*/ 120 h 131"/>
                    <a:gd name="T50" fmla="*/ 181 w 206"/>
                    <a:gd name="T51" fmla="*/ 113 h 131"/>
                    <a:gd name="T52" fmla="*/ 171 w 206"/>
                    <a:gd name="T53" fmla="*/ 107 h 131"/>
                    <a:gd name="T54" fmla="*/ 164 w 206"/>
                    <a:gd name="T55" fmla="*/ 97 h 131"/>
                    <a:gd name="T56" fmla="*/ 153 w 206"/>
                    <a:gd name="T57" fmla="*/ 87 h 131"/>
                    <a:gd name="T58" fmla="*/ 143 w 206"/>
                    <a:gd name="T59" fmla="*/ 76 h 131"/>
                    <a:gd name="T60" fmla="*/ 134 w 206"/>
                    <a:gd name="T61" fmla="*/ 68 h 131"/>
                    <a:gd name="T62" fmla="*/ 124 w 206"/>
                    <a:gd name="T63" fmla="*/ 61 h 131"/>
                    <a:gd name="T64" fmla="*/ 110 w 206"/>
                    <a:gd name="T65" fmla="*/ 49 h 131"/>
                    <a:gd name="T66" fmla="*/ 98 w 206"/>
                    <a:gd name="T67" fmla="*/ 42 h 131"/>
                    <a:gd name="T68" fmla="*/ 86 w 206"/>
                    <a:gd name="T69" fmla="*/ 33 h 131"/>
                    <a:gd name="T70" fmla="*/ 76 w 206"/>
                    <a:gd name="T71" fmla="*/ 28 h 131"/>
                    <a:gd name="T72" fmla="*/ 65 w 206"/>
                    <a:gd name="T73" fmla="*/ 29 h 131"/>
                    <a:gd name="T74" fmla="*/ 57 w 206"/>
                    <a:gd name="T75" fmla="*/ 40 h 131"/>
                    <a:gd name="T76" fmla="*/ 52 w 206"/>
                    <a:gd name="T77" fmla="*/ 50 h 131"/>
                    <a:gd name="T78" fmla="*/ 45 w 206"/>
                    <a:gd name="T79" fmla="*/ 61 h 131"/>
                    <a:gd name="T80" fmla="*/ 36 w 206"/>
                    <a:gd name="T81" fmla="*/ 71 h 131"/>
                    <a:gd name="T82" fmla="*/ 29 w 206"/>
                    <a:gd name="T83" fmla="*/ 81 h 131"/>
                    <a:gd name="T84" fmla="*/ 22 w 206"/>
                    <a:gd name="T85" fmla="*/ 92 h 131"/>
                    <a:gd name="T86" fmla="*/ 16 w 206"/>
                    <a:gd name="T87" fmla="*/ 102 h 131"/>
                    <a:gd name="T88" fmla="*/ 9 w 206"/>
                    <a:gd name="T89" fmla="*/ 113 h 131"/>
                    <a:gd name="T90" fmla="*/ 3 w 206"/>
                    <a:gd name="T91" fmla="*/ 123 h 131"/>
                    <a:gd name="T92" fmla="*/ 5 w 206"/>
                    <a:gd name="T93" fmla="*/ 80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60" name="Freeform 317"/>
                <p:cNvSpPr>
                  <a:spLocks/>
                </p:cNvSpPr>
                <p:nvPr/>
              </p:nvSpPr>
              <p:spPr bwMode="auto">
                <a:xfrm>
                  <a:off x="1413" y="1721"/>
                  <a:ext cx="229" cy="144"/>
                </a:xfrm>
                <a:custGeom>
                  <a:avLst/>
                  <a:gdLst>
                    <a:gd name="T0" fmla="*/ 207 w 229"/>
                    <a:gd name="T1" fmla="*/ 80 h 144"/>
                    <a:gd name="T2" fmla="*/ 199 w 229"/>
                    <a:gd name="T3" fmla="*/ 69 h 144"/>
                    <a:gd name="T4" fmla="*/ 194 w 229"/>
                    <a:gd name="T5" fmla="*/ 57 h 144"/>
                    <a:gd name="T6" fmla="*/ 188 w 229"/>
                    <a:gd name="T7" fmla="*/ 44 h 144"/>
                    <a:gd name="T8" fmla="*/ 178 w 229"/>
                    <a:gd name="T9" fmla="*/ 31 h 144"/>
                    <a:gd name="T10" fmla="*/ 171 w 229"/>
                    <a:gd name="T11" fmla="*/ 19 h 144"/>
                    <a:gd name="T12" fmla="*/ 163 w 229"/>
                    <a:gd name="T13" fmla="*/ 8 h 144"/>
                    <a:gd name="T14" fmla="*/ 151 w 229"/>
                    <a:gd name="T15" fmla="*/ 0 h 144"/>
                    <a:gd name="T16" fmla="*/ 140 w 229"/>
                    <a:gd name="T17" fmla="*/ 0 h 144"/>
                    <a:gd name="T18" fmla="*/ 128 w 229"/>
                    <a:gd name="T19" fmla="*/ 0 h 144"/>
                    <a:gd name="T20" fmla="*/ 115 w 229"/>
                    <a:gd name="T21" fmla="*/ 4 h 144"/>
                    <a:gd name="T22" fmla="*/ 103 w 229"/>
                    <a:gd name="T23" fmla="*/ 10 h 144"/>
                    <a:gd name="T24" fmla="*/ 86 w 229"/>
                    <a:gd name="T25" fmla="*/ 25 h 144"/>
                    <a:gd name="T26" fmla="*/ 73 w 229"/>
                    <a:gd name="T27" fmla="*/ 34 h 144"/>
                    <a:gd name="T28" fmla="*/ 63 w 229"/>
                    <a:gd name="T29" fmla="*/ 44 h 144"/>
                    <a:gd name="T30" fmla="*/ 54 w 229"/>
                    <a:gd name="T31" fmla="*/ 55 h 144"/>
                    <a:gd name="T32" fmla="*/ 42 w 229"/>
                    <a:gd name="T33" fmla="*/ 67 h 144"/>
                    <a:gd name="T34" fmla="*/ 34 w 229"/>
                    <a:gd name="T35" fmla="*/ 78 h 144"/>
                    <a:gd name="T36" fmla="*/ 25 w 229"/>
                    <a:gd name="T37" fmla="*/ 90 h 144"/>
                    <a:gd name="T38" fmla="*/ 17 w 229"/>
                    <a:gd name="T39" fmla="*/ 101 h 144"/>
                    <a:gd name="T40" fmla="*/ 11 w 229"/>
                    <a:gd name="T41" fmla="*/ 114 h 144"/>
                    <a:gd name="T42" fmla="*/ 8 w 229"/>
                    <a:gd name="T43" fmla="*/ 126 h 144"/>
                    <a:gd name="T44" fmla="*/ 2 w 229"/>
                    <a:gd name="T45" fmla="*/ 137 h 144"/>
                    <a:gd name="T46" fmla="*/ 6 w 229"/>
                    <a:gd name="T47" fmla="*/ 141 h 144"/>
                    <a:gd name="T48" fmla="*/ 15 w 229"/>
                    <a:gd name="T49" fmla="*/ 132 h 144"/>
                    <a:gd name="T50" fmla="*/ 27 w 229"/>
                    <a:gd name="T51" fmla="*/ 124 h 144"/>
                    <a:gd name="T52" fmla="*/ 38 w 229"/>
                    <a:gd name="T53" fmla="*/ 118 h 144"/>
                    <a:gd name="T54" fmla="*/ 46 w 229"/>
                    <a:gd name="T55" fmla="*/ 107 h 144"/>
                    <a:gd name="T56" fmla="*/ 57 w 229"/>
                    <a:gd name="T57" fmla="*/ 95 h 144"/>
                    <a:gd name="T58" fmla="*/ 69 w 229"/>
                    <a:gd name="T59" fmla="*/ 84 h 144"/>
                    <a:gd name="T60" fmla="*/ 79 w 229"/>
                    <a:gd name="T61" fmla="*/ 74 h 144"/>
                    <a:gd name="T62" fmla="*/ 90 w 229"/>
                    <a:gd name="T63" fmla="*/ 67 h 144"/>
                    <a:gd name="T64" fmla="*/ 105 w 229"/>
                    <a:gd name="T65" fmla="*/ 53 h 144"/>
                    <a:gd name="T66" fmla="*/ 119 w 229"/>
                    <a:gd name="T67" fmla="*/ 46 h 144"/>
                    <a:gd name="T68" fmla="*/ 132 w 229"/>
                    <a:gd name="T69" fmla="*/ 36 h 144"/>
                    <a:gd name="T70" fmla="*/ 144 w 229"/>
                    <a:gd name="T71" fmla="*/ 31 h 144"/>
                    <a:gd name="T72" fmla="*/ 155 w 229"/>
                    <a:gd name="T73" fmla="*/ 32 h 144"/>
                    <a:gd name="T74" fmla="*/ 165 w 229"/>
                    <a:gd name="T75" fmla="*/ 44 h 144"/>
                    <a:gd name="T76" fmla="*/ 171 w 229"/>
                    <a:gd name="T77" fmla="*/ 55 h 144"/>
                    <a:gd name="T78" fmla="*/ 178 w 229"/>
                    <a:gd name="T79" fmla="*/ 67 h 144"/>
                    <a:gd name="T80" fmla="*/ 188 w 229"/>
                    <a:gd name="T81" fmla="*/ 78 h 144"/>
                    <a:gd name="T82" fmla="*/ 195 w 229"/>
                    <a:gd name="T83" fmla="*/ 90 h 144"/>
                    <a:gd name="T84" fmla="*/ 203 w 229"/>
                    <a:gd name="T85" fmla="*/ 101 h 144"/>
                    <a:gd name="T86" fmla="*/ 211 w 229"/>
                    <a:gd name="T87" fmla="*/ 112 h 144"/>
                    <a:gd name="T88" fmla="*/ 218 w 229"/>
                    <a:gd name="T89" fmla="*/ 124 h 144"/>
                    <a:gd name="T90" fmla="*/ 224 w 229"/>
                    <a:gd name="T91" fmla="*/ 135 h 144"/>
                    <a:gd name="T92" fmla="*/ 222 w 229"/>
                    <a:gd name="T93" fmla="*/ 88 h 14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29"/>
                    <a:gd name="T142" fmla="*/ 0 h 144"/>
                    <a:gd name="T143" fmla="*/ 229 w 229"/>
                    <a:gd name="T144" fmla="*/ 144 h 144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29" h="144">
                      <a:moveTo>
                        <a:pt x="211" y="86"/>
                      </a:moveTo>
                      <a:lnTo>
                        <a:pt x="207" y="80"/>
                      </a:lnTo>
                      <a:lnTo>
                        <a:pt x="203" y="74"/>
                      </a:lnTo>
                      <a:lnTo>
                        <a:pt x="199" y="69"/>
                      </a:lnTo>
                      <a:lnTo>
                        <a:pt x="197" y="63"/>
                      </a:lnTo>
                      <a:lnTo>
                        <a:pt x="194" y="57"/>
                      </a:lnTo>
                      <a:lnTo>
                        <a:pt x="192" y="51"/>
                      </a:lnTo>
                      <a:lnTo>
                        <a:pt x="188" y="44"/>
                      </a:lnTo>
                      <a:lnTo>
                        <a:pt x="184" y="38"/>
                      </a:lnTo>
                      <a:lnTo>
                        <a:pt x="178" y="31"/>
                      </a:lnTo>
                      <a:lnTo>
                        <a:pt x="174" y="25"/>
                      </a:lnTo>
                      <a:lnTo>
                        <a:pt x="171" y="19"/>
                      </a:lnTo>
                      <a:lnTo>
                        <a:pt x="165" y="13"/>
                      </a:lnTo>
                      <a:lnTo>
                        <a:pt x="163" y="8"/>
                      </a:lnTo>
                      <a:lnTo>
                        <a:pt x="157" y="4"/>
                      </a:lnTo>
                      <a:lnTo>
                        <a:pt x="151" y="0"/>
                      </a:lnTo>
                      <a:lnTo>
                        <a:pt x="146" y="0"/>
                      </a:lnTo>
                      <a:lnTo>
                        <a:pt x="140" y="0"/>
                      </a:lnTo>
                      <a:lnTo>
                        <a:pt x="134" y="0"/>
                      </a:lnTo>
                      <a:lnTo>
                        <a:pt x="128" y="0"/>
                      </a:lnTo>
                      <a:lnTo>
                        <a:pt x="123" y="0"/>
                      </a:lnTo>
                      <a:lnTo>
                        <a:pt x="115" y="4"/>
                      </a:lnTo>
                      <a:lnTo>
                        <a:pt x="109" y="8"/>
                      </a:lnTo>
                      <a:lnTo>
                        <a:pt x="103" y="10"/>
                      </a:lnTo>
                      <a:lnTo>
                        <a:pt x="98" y="15"/>
                      </a:lnTo>
                      <a:lnTo>
                        <a:pt x="86" y="25"/>
                      </a:lnTo>
                      <a:lnTo>
                        <a:pt x="80" y="29"/>
                      </a:lnTo>
                      <a:lnTo>
                        <a:pt x="73" y="34"/>
                      </a:lnTo>
                      <a:lnTo>
                        <a:pt x="69" y="40"/>
                      </a:lnTo>
                      <a:lnTo>
                        <a:pt x="63" y="44"/>
                      </a:lnTo>
                      <a:lnTo>
                        <a:pt x="57" y="50"/>
                      </a:lnTo>
                      <a:lnTo>
                        <a:pt x="54" y="55"/>
                      </a:lnTo>
                      <a:lnTo>
                        <a:pt x="48" y="61"/>
                      </a:lnTo>
                      <a:lnTo>
                        <a:pt x="42" y="67"/>
                      </a:lnTo>
                      <a:lnTo>
                        <a:pt x="36" y="72"/>
                      </a:lnTo>
                      <a:lnTo>
                        <a:pt x="34" y="78"/>
                      </a:lnTo>
                      <a:lnTo>
                        <a:pt x="29" y="84"/>
                      </a:lnTo>
                      <a:lnTo>
                        <a:pt x="25" y="90"/>
                      </a:lnTo>
                      <a:lnTo>
                        <a:pt x="23" y="95"/>
                      </a:lnTo>
                      <a:lnTo>
                        <a:pt x="17" y="101"/>
                      </a:lnTo>
                      <a:lnTo>
                        <a:pt x="15" y="109"/>
                      </a:lnTo>
                      <a:lnTo>
                        <a:pt x="11" y="114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4" y="132"/>
                      </a:lnTo>
                      <a:lnTo>
                        <a:pt x="2" y="137"/>
                      </a:lnTo>
                      <a:lnTo>
                        <a:pt x="0" y="143"/>
                      </a:lnTo>
                      <a:lnTo>
                        <a:pt x="6" y="141"/>
                      </a:lnTo>
                      <a:lnTo>
                        <a:pt x="10" y="135"/>
                      </a:lnTo>
                      <a:lnTo>
                        <a:pt x="15" y="132"/>
                      </a:lnTo>
                      <a:lnTo>
                        <a:pt x="21" y="128"/>
                      </a:lnTo>
                      <a:lnTo>
                        <a:pt x="27" y="124"/>
                      </a:lnTo>
                      <a:lnTo>
                        <a:pt x="33" y="122"/>
                      </a:lnTo>
                      <a:lnTo>
                        <a:pt x="38" y="118"/>
                      </a:lnTo>
                      <a:lnTo>
                        <a:pt x="42" y="112"/>
                      </a:lnTo>
                      <a:lnTo>
                        <a:pt x="46" y="107"/>
                      </a:lnTo>
                      <a:lnTo>
                        <a:pt x="52" y="103"/>
                      </a:lnTo>
                      <a:lnTo>
                        <a:pt x="57" y="95"/>
                      </a:lnTo>
                      <a:lnTo>
                        <a:pt x="63" y="90"/>
                      </a:lnTo>
                      <a:lnTo>
                        <a:pt x="69" y="84"/>
                      </a:lnTo>
                      <a:lnTo>
                        <a:pt x="75" y="80"/>
                      </a:lnTo>
                      <a:lnTo>
                        <a:pt x="79" y="74"/>
                      </a:lnTo>
                      <a:lnTo>
                        <a:pt x="84" y="71"/>
                      </a:lnTo>
                      <a:lnTo>
                        <a:pt x="90" y="67"/>
                      </a:lnTo>
                      <a:lnTo>
                        <a:pt x="98" y="61"/>
                      </a:lnTo>
                      <a:lnTo>
                        <a:pt x="105" y="53"/>
                      </a:lnTo>
                      <a:lnTo>
                        <a:pt x="111" y="50"/>
                      </a:lnTo>
                      <a:lnTo>
                        <a:pt x="119" y="46"/>
                      </a:lnTo>
                      <a:lnTo>
                        <a:pt x="125" y="42"/>
                      </a:lnTo>
                      <a:lnTo>
                        <a:pt x="132" y="36"/>
                      </a:lnTo>
                      <a:lnTo>
                        <a:pt x="138" y="32"/>
                      </a:lnTo>
                      <a:lnTo>
                        <a:pt x="144" y="31"/>
                      </a:lnTo>
                      <a:lnTo>
                        <a:pt x="149" y="29"/>
                      </a:lnTo>
                      <a:lnTo>
                        <a:pt x="155" y="32"/>
                      </a:lnTo>
                      <a:lnTo>
                        <a:pt x="159" y="40"/>
                      </a:lnTo>
                      <a:lnTo>
                        <a:pt x="165" y="44"/>
                      </a:lnTo>
                      <a:lnTo>
                        <a:pt x="167" y="50"/>
                      </a:lnTo>
                      <a:lnTo>
                        <a:pt x="171" y="55"/>
                      </a:lnTo>
                      <a:lnTo>
                        <a:pt x="174" y="61"/>
                      </a:lnTo>
                      <a:lnTo>
                        <a:pt x="178" y="67"/>
                      </a:lnTo>
                      <a:lnTo>
                        <a:pt x="182" y="72"/>
                      </a:lnTo>
                      <a:lnTo>
                        <a:pt x="188" y="78"/>
                      </a:lnTo>
                      <a:lnTo>
                        <a:pt x="192" y="84"/>
                      </a:lnTo>
                      <a:lnTo>
                        <a:pt x="195" y="90"/>
                      </a:lnTo>
                      <a:lnTo>
                        <a:pt x="199" y="95"/>
                      </a:lnTo>
                      <a:lnTo>
                        <a:pt x="203" y="101"/>
                      </a:lnTo>
                      <a:lnTo>
                        <a:pt x="207" y="107"/>
                      </a:lnTo>
                      <a:lnTo>
                        <a:pt x="211" y="112"/>
                      </a:lnTo>
                      <a:lnTo>
                        <a:pt x="215" y="118"/>
                      </a:lnTo>
                      <a:lnTo>
                        <a:pt x="218" y="124"/>
                      </a:lnTo>
                      <a:lnTo>
                        <a:pt x="220" y="130"/>
                      </a:lnTo>
                      <a:lnTo>
                        <a:pt x="224" y="135"/>
                      </a:lnTo>
                      <a:lnTo>
                        <a:pt x="228" y="141"/>
                      </a:lnTo>
                      <a:lnTo>
                        <a:pt x="222" y="8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61" name="Freeform 318"/>
                <p:cNvSpPr>
                  <a:spLocks/>
                </p:cNvSpPr>
                <p:nvPr/>
              </p:nvSpPr>
              <p:spPr bwMode="auto">
                <a:xfrm>
                  <a:off x="1438" y="1543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62" name="Freeform 319"/>
                <p:cNvSpPr>
                  <a:spLocks/>
                </p:cNvSpPr>
                <p:nvPr/>
              </p:nvSpPr>
              <p:spPr bwMode="auto">
                <a:xfrm>
                  <a:off x="1645" y="1347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63" name="Freeform 320"/>
                <p:cNvSpPr>
                  <a:spLocks/>
                </p:cNvSpPr>
                <p:nvPr/>
              </p:nvSpPr>
              <p:spPr bwMode="auto">
                <a:xfrm>
                  <a:off x="1482" y="1394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64" name="Freeform 321"/>
                <p:cNvSpPr>
                  <a:spLocks/>
                </p:cNvSpPr>
                <p:nvPr/>
              </p:nvSpPr>
              <p:spPr bwMode="auto">
                <a:xfrm>
                  <a:off x="1622" y="1310"/>
                  <a:ext cx="55" cy="776"/>
                </a:xfrm>
                <a:custGeom>
                  <a:avLst/>
                  <a:gdLst>
                    <a:gd name="T0" fmla="*/ 19 w 55"/>
                    <a:gd name="T1" fmla="*/ 734 h 776"/>
                    <a:gd name="T2" fmla="*/ 19 w 55"/>
                    <a:gd name="T3" fmla="*/ 709 h 776"/>
                    <a:gd name="T4" fmla="*/ 17 w 55"/>
                    <a:gd name="T5" fmla="*/ 675 h 776"/>
                    <a:gd name="T6" fmla="*/ 15 w 55"/>
                    <a:gd name="T7" fmla="*/ 650 h 776"/>
                    <a:gd name="T8" fmla="*/ 15 w 55"/>
                    <a:gd name="T9" fmla="*/ 620 h 776"/>
                    <a:gd name="T10" fmla="*/ 15 w 55"/>
                    <a:gd name="T11" fmla="*/ 583 h 776"/>
                    <a:gd name="T12" fmla="*/ 15 w 55"/>
                    <a:gd name="T13" fmla="*/ 554 h 776"/>
                    <a:gd name="T14" fmla="*/ 15 w 55"/>
                    <a:gd name="T15" fmla="*/ 530 h 776"/>
                    <a:gd name="T16" fmla="*/ 14 w 55"/>
                    <a:gd name="T17" fmla="*/ 496 h 776"/>
                    <a:gd name="T18" fmla="*/ 12 w 55"/>
                    <a:gd name="T19" fmla="*/ 471 h 776"/>
                    <a:gd name="T20" fmla="*/ 8 w 55"/>
                    <a:gd name="T21" fmla="*/ 441 h 776"/>
                    <a:gd name="T22" fmla="*/ 2 w 55"/>
                    <a:gd name="T23" fmla="*/ 410 h 776"/>
                    <a:gd name="T24" fmla="*/ 0 w 55"/>
                    <a:gd name="T25" fmla="*/ 380 h 776"/>
                    <a:gd name="T26" fmla="*/ 0 w 55"/>
                    <a:gd name="T27" fmla="*/ 354 h 776"/>
                    <a:gd name="T28" fmla="*/ 0 w 55"/>
                    <a:gd name="T29" fmla="*/ 328 h 776"/>
                    <a:gd name="T30" fmla="*/ 0 w 55"/>
                    <a:gd name="T31" fmla="*/ 299 h 776"/>
                    <a:gd name="T32" fmla="*/ 4 w 55"/>
                    <a:gd name="T33" fmla="*/ 269 h 776"/>
                    <a:gd name="T34" fmla="*/ 10 w 55"/>
                    <a:gd name="T35" fmla="*/ 238 h 776"/>
                    <a:gd name="T36" fmla="*/ 12 w 55"/>
                    <a:gd name="T37" fmla="*/ 210 h 776"/>
                    <a:gd name="T38" fmla="*/ 12 w 55"/>
                    <a:gd name="T39" fmla="*/ 188 h 776"/>
                    <a:gd name="T40" fmla="*/ 12 w 55"/>
                    <a:gd name="T41" fmla="*/ 164 h 776"/>
                    <a:gd name="T42" fmla="*/ 12 w 55"/>
                    <a:gd name="T43" fmla="*/ 137 h 776"/>
                    <a:gd name="T44" fmla="*/ 12 w 55"/>
                    <a:gd name="T45" fmla="*/ 107 h 776"/>
                    <a:gd name="T46" fmla="*/ 12 w 55"/>
                    <a:gd name="T47" fmla="*/ 81 h 776"/>
                    <a:gd name="T48" fmla="*/ 12 w 55"/>
                    <a:gd name="T49" fmla="*/ 59 h 776"/>
                    <a:gd name="T50" fmla="*/ 10 w 55"/>
                    <a:gd name="T51" fmla="*/ 33 h 776"/>
                    <a:gd name="T52" fmla="*/ 10 w 55"/>
                    <a:gd name="T53" fmla="*/ 11 h 776"/>
                    <a:gd name="T54" fmla="*/ 25 w 55"/>
                    <a:gd name="T55" fmla="*/ 6 h 776"/>
                    <a:gd name="T56" fmla="*/ 27 w 55"/>
                    <a:gd name="T57" fmla="*/ 28 h 776"/>
                    <a:gd name="T58" fmla="*/ 27 w 55"/>
                    <a:gd name="T59" fmla="*/ 50 h 776"/>
                    <a:gd name="T60" fmla="*/ 27 w 55"/>
                    <a:gd name="T61" fmla="*/ 79 h 776"/>
                    <a:gd name="T62" fmla="*/ 27 w 55"/>
                    <a:gd name="T63" fmla="*/ 105 h 776"/>
                    <a:gd name="T64" fmla="*/ 27 w 55"/>
                    <a:gd name="T65" fmla="*/ 135 h 776"/>
                    <a:gd name="T66" fmla="*/ 27 w 55"/>
                    <a:gd name="T67" fmla="*/ 161 h 776"/>
                    <a:gd name="T68" fmla="*/ 27 w 55"/>
                    <a:gd name="T69" fmla="*/ 185 h 776"/>
                    <a:gd name="T70" fmla="*/ 27 w 55"/>
                    <a:gd name="T71" fmla="*/ 209 h 776"/>
                    <a:gd name="T72" fmla="*/ 27 w 55"/>
                    <a:gd name="T73" fmla="*/ 236 h 776"/>
                    <a:gd name="T74" fmla="*/ 27 w 55"/>
                    <a:gd name="T75" fmla="*/ 262 h 776"/>
                    <a:gd name="T76" fmla="*/ 27 w 55"/>
                    <a:gd name="T77" fmla="*/ 284 h 776"/>
                    <a:gd name="T78" fmla="*/ 27 w 55"/>
                    <a:gd name="T79" fmla="*/ 310 h 776"/>
                    <a:gd name="T80" fmla="*/ 27 w 55"/>
                    <a:gd name="T81" fmla="*/ 338 h 776"/>
                    <a:gd name="T82" fmla="*/ 27 w 55"/>
                    <a:gd name="T83" fmla="*/ 364 h 776"/>
                    <a:gd name="T84" fmla="*/ 27 w 55"/>
                    <a:gd name="T85" fmla="*/ 391 h 776"/>
                    <a:gd name="T86" fmla="*/ 27 w 55"/>
                    <a:gd name="T87" fmla="*/ 419 h 776"/>
                    <a:gd name="T88" fmla="*/ 27 w 55"/>
                    <a:gd name="T89" fmla="*/ 448 h 776"/>
                    <a:gd name="T90" fmla="*/ 29 w 55"/>
                    <a:gd name="T91" fmla="*/ 474 h 776"/>
                    <a:gd name="T92" fmla="*/ 31 w 55"/>
                    <a:gd name="T93" fmla="*/ 496 h 776"/>
                    <a:gd name="T94" fmla="*/ 37 w 55"/>
                    <a:gd name="T95" fmla="*/ 520 h 776"/>
                    <a:gd name="T96" fmla="*/ 39 w 55"/>
                    <a:gd name="T97" fmla="*/ 543 h 776"/>
                    <a:gd name="T98" fmla="*/ 41 w 55"/>
                    <a:gd name="T99" fmla="*/ 566 h 776"/>
                    <a:gd name="T100" fmla="*/ 42 w 55"/>
                    <a:gd name="T101" fmla="*/ 594 h 776"/>
                    <a:gd name="T102" fmla="*/ 44 w 55"/>
                    <a:gd name="T103" fmla="*/ 618 h 776"/>
                    <a:gd name="T104" fmla="*/ 50 w 55"/>
                    <a:gd name="T105" fmla="*/ 650 h 776"/>
                    <a:gd name="T106" fmla="*/ 52 w 55"/>
                    <a:gd name="T107" fmla="*/ 672 h 776"/>
                    <a:gd name="T108" fmla="*/ 54 w 55"/>
                    <a:gd name="T109" fmla="*/ 699 h 776"/>
                    <a:gd name="T110" fmla="*/ 54 w 55"/>
                    <a:gd name="T111" fmla="*/ 727 h 776"/>
                    <a:gd name="T112" fmla="*/ 54 w 55"/>
                    <a:gd name="T113" fmla="*/ 751 h 776"/>
                    <a:gd name="T114" fmla="*/ 48 w 55"/>
                    <a:gd name="T115" fmla="*/ 771 h 776"/>
                    <a:gd name="T116" fmla="*/ 25 w 55"/>
                    <a:gd name="T117" fmla="*/ 775 h 776"/>
                    <a:gd name="T118" fmla="*/ 15 w 55"/>
                    <a:gd name="T119" fmla="*/ 758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65" name="Freeform 322"/>
                <p:cNvSpPr>
                  <a:spLocks/>
                </p:cNvSpPr>
                <p:nvPr/>
              </p:nvSpPr>
              <p:spPr bwMode="auto">
                <a:xfrm>
                  <a:off x="1647" y="1576"/>
                  <a:ext cx="68" cy="127"/>
                </a:xfrm>
                <a:custGeom>
                  <a:avLst/>
                  <a:gdLst>
                    <a:gd name="T0" fmla="*/ 4 w 68"/>
                    <a:gd name="T1" fmla="*/ 126 h 127"/>
                    <a:gd name="T2" fmla="*/ 1 w 68"/>
                    <a:gd name="T3" fmla="*/ 119 h 127"/>
                    <a:gd name="T4" fmla="*/ 0 w 68"/>
                    <a:gd name="T5" fmla="*/ 111 h 127"/>
                    <a:gd name="T6" fmla="*/ 0 w 68"/>
                    <a:gd name="T7" fmla="*/ 104 h 127"/>
                    <a:gd name="T8" fmla="*/ 0 w 68"/>
                    <a:gd name="T9" fmla="*/ 96 h 127"/>
                    <a:gd name="T10" fmla="*/ 0 w 68"/>
                    <a:gd name="T11" fmla="*/ 89 h 127"/>
                    <a:gd name="T12" fmla="*/ 0 w 68"/>
                    <a:gd name="T13" fmla="*/ 82 h 127"/>
                    <a:gd name="T14" fmla="*/ 3 w 68"/>
                    <a:gd name="T15" fmla="*/ 74 h 127"/>
                    <a:gd name="T16" fmla="*/ 5 w 68"/>
                    <a:gd name="T17" fmla="*/ 67 h 127"/>
                    <a:gd name="T18" fmla="*/ 9 w 68"/>
                    <a:gd name="T19" fmla="*/ 62 h 127"/>
                    <a:gd name="T20" fmla="*/ 12 w 68"/>
                    <a:gd name="T21" fmla="*/ 54 h 127"/>
                    <a:gd name="T22" fmla="*/ 15 w 68"/>
                    <a:gd name="T23" fmla="*/ 49 h 127"/>
                    <a:gd name="T24" fmla="*/ 18 w 68"/>
                    <a:gd name="T25" fmla="*/ 42 h 127"/>
                    <a:gd name="T26" fmla="*/ 22 w 68"/>
                    <a:gd name="T27" fmla="*/ 37 h 127"/>
                    <a:gd name="T28" fmla="*/ 24 w 68"/>
                    <a:gd name="T29" fmla="*/ 30 h 127"/>
                    <a:gd name="T30" fmla="*/ 28 w 68"/>
                    <a:gd name="T31" fmla="*/ 27 h 127"/>
                    <a:gd name="T32" fmla="*/ 32 w 68"/>
                    <a:gd name="T33" fmla="*/ 22 h 127"/>
                    <a:gd name="T34" fmla="*/ 36 w 68"/>
                    <a:gd name="T35" fmla="*/ 17 h 127"/>
                    <a:gd name="T36" fmla="*/ 40 w 68"/>
                    <a:gd name="T37" fmla="*/ 15 h 127"/>
                    <a:gd name="T38" fmla="*/ 44 w 68"/>
                    <a:gd name="T39" fmla="*/ 10 h 127"/>
                    <a:gd name="T40" fmla="*/ 48 w 68"/>
                    <a:gd name="T41" fmla="*/ 7 h 127"/>
                    <a:gd name="T42" fmla="*/ 52 w 68"/>
                    <a:gd name="T43" fmla="*/ 2 h 127"/>
                    <a:gd name="T44" fmla="*/ 55 w 68"/>
                    <a:gd name="T45" fmla="*/ 2 h 127"/>
                    <a:gd name="T46" fmla="*/ 59 w 68"/>
                    <a:gd name="T47" fmla="*/ 0 h 127"/>
                    <a:gd name="T48" fmla="*/ 63 w 68"/>
                    <a:gd name="T49" fmla="*/ 0 h 127"/>
                    <a:gd name="T50" fmla="*/ 67 w 68"/>
                    <a:gd name="T51" fmla="*/ 0 h 127"/>
                    <a:gd name="T52" fmla="*/ 63 w 68"/>
                    <a:gd name="T53" fmla="*/ 2 h 127"/>
                    <a:gd name="T54" fmla="*/ 67 w 68"/>
                    <a:gd name="T55" fmla="*/ 7 h 127"/>
                    <a:gd name="T56" fmla="*/ 67 w 68"/>
                    <a:gd name="T57" fmla="*/ 15 h 127"/>
                    <a:gd name="T58" fmla="*/ 66 w 68"/>
                    <a:gd name="T59" fmla="*/ 22 h 127"/>
                    <a:gd name="T60" fmla="*/ 63 w 68"/>
                    <a:gd name="T61" fmla="*/ 30 h 127"/>
                    <a:gd name="T62" fmla="*/ 62 w 68"/>
                    <a:gd name="T63" fmla="*/ 37 h 127"/>
                    <a:gd name="T64" fmla="*/ 61 w 68"/>
                    <a:gd name="T65" fmla="*/ 44 h 127"/>
                    <a:gd name="T66" fmla="*/ 58 w 68"/>
                    <a:gd name="T67" fmla="*/ 52 h 127"/>
                    <a:gd name="T68" fmla="*/ 54 w 68"/>
                    <a:gd name="T69" fmla="*/ 57 h 127"/>
                    <a:gd name="T70" fmla="*/ 52 w 68"/>
                    <a:gd name="T71" fmla="*/ 64 h 127"/>
                    <a:gd name="T72" fmla="*/ 48 w 68"/>
                    <a:gd name="T73" fmla="*/ 69 h 127"/>
                    <a:gd name="T74" fmla="*/ 44 w 68"/>
                    <a:gd name="T75" fmla="*/ 77 h 127"/>
                    <a:gd name="T76" fmla="*/ 40 w 68"/>
                    <a:gd name="T77" fmla="*/ 82 h 127"/>
                    <a:gd name="T78" fmla="*/ 36 w 68"/>
                    <a:gd name="T79" fmla="*/ 86 h 127"/>
                    <a:gd name="T80" fmla="*/ 34 w 68"/>
                    <a:gd name="T81" fmla="*/ 94 h 127"/>
                    <a:gd name="T82" fmla="*/ 30 w 68"/>
                    <a:gd name="T83" fmla="*/ 96 h 127"/>
                    <a:gd name="T84" fmla="*/ 27 w 68"/>
                    <a:gd name="T85" fmla="*/ 104 h 127"/>
                    <a:gd name="T86" fmla="*/ 23 w 68"/>
                    <a:gd name="T87" fmla="*/ 106 h 127"/>
                    <a:gd name="T88" fmla="*/ 19 w 68"/>
                    <a:gd name="T89" fmla="*/ 114 h 127"/>
                    <a:gd name="T90" fmla="*/ 17 w 68"/>
                    <a:gd name="T91" fmla="*/ 121 h 127"/>
                    <a:gd name="T92" fmla="*/ 13 w 68"/>
                    <a:gd name="T93" fmla="*/ 121 h 127"/>
                    <a:gd name="T94" fmla="*/ 9 w 68"/>
                    <a:gd name="T95" fmla="*/ 126 h 127"/>
                    <a:gd name="T96" fmla="*/ 5 w 68"/>
                    <a:gd name="T97" fmla="*/ 126 h 127"/>
                    <a:gd name="T98" fmla="*/ 1 w 68"/>
                    <a:gd name="T99" fmla="*/ 126 h 127"/>
                    <a:gd name="T100" fmla="*/ 1 w 68"/>
                    <a:gd name="T101" fmla="*/ 119 h 127"/>
                    <a:gd name="T102" fmla="*/ 1 w 68"/>
                    <a:gd name="T103" fmla="*/ 111 h 127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7"/>
                    <a:gd name="T158" fmla="*/ 68 w 68"/>
                    <a:gd name="T159" fmla="*/ 127 h 127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7">
                      <a:moveTo>
                        <a:pt x="4" y="126"/>
                      </a:moveTo>
                      <a:lnTo>
                        <a:pt x="1" y="119"/>
                      </a:lnTo>
                      <a:lnTo>
                        <a:pt x="0" y="111"/>
                      </a:lnTo>
                      <a:lnTo>
                        <a:pt x="0" y="104"/>
                      </a:lnTo>
                      <a:lnTo>
                        <a:pt x="0" y="96"/>
                      </a:lnTo>
                      <a:lnTo>
                        <a:pt x="0" y="89"/>
                      </a:lnTo>
                      <a:lnTo>
                        <a:pt x="0" y="82"/>
                      </a:lnTo>
                      <a:lnTo>
                        <a:pt x="3" y="74"/>
                      </a:lnTo>
                      <a:lnTo>
                        <a:pt x="5" y="67"/>
                      </a:lnTo>
                      <a:lnTo>
                        <a:pt x="9" y="62"/>
                      </a:lnTo>
                      <a:lnTo>
                        <a:pt x="12" y="54"/>
                      </a:lnTo>
                      <a:lnTo>
                        <a:pt x="15" y="49"/>
                      </a:lnTo>
                      <a:lnTo>
                        <a:pt x="18" y="42"/>
                      </a:lnTo>
                      <a:lnTo>
                        <a:pt x="22" y="37"/>
                      </a:lnTo>
                      <a:lnTo>
                        <a:pt x="24" y="30"/>
                      </a:lnTo>
                      <a:lnTo>
                        <a:pt x="28" y="27"/>
                      </a:lnTo>
                      <a:lnTo>
                        <a:pt x="32" y="22"/>
                      </a:lnTo>
                      <a:lnTo>
                        <a:pt x="36" y="17"/>
                      </a:lnTo>
                      <a:lnTo>
                        <a:pt x="40" y="15"/>
                      </a:lnTo>
                      <a:lnTo>
                        <a:pt x="44" y="10"/>
                      </a:lnTo>
                      <a:lnTo>
                        <a:pt x="48" y="7"/>
                      </a:lnTo>
                      <a:lnTo>
                        <a:pt x="52" y="2"/>
                      </a:lnTo>
                      <a:lnTo>
                        <a:pt x="55" y="2"/>
                      </a:lnTo>
                      <a:lnTo>
                        <a:pt x="59" y="0"/>
                      </a:lnTo>
                      <a:lnTo>
                        <a:pt x="63" y="0"/>
                      </a:lnTo>
                      <a:lnTo>
                        <a:pt x="67" y="0"/>
                      </a:lnTo>
                      <a:lnTo>
                        <a:pt x="63" y="2"/>
                      </a:lnTo>
                      <a:lnTo>
                        <a:pt x="67" y="7"/>
                      </a:lnTo>
                      <a:lnTo>
                        <a:pt x="67" y="15"/>
                      </a:lnTo>
                      <a:lnTo>
                        <a:pt x="66" y="22"/>
                      </a:lnTo>
                      <a:lnTo>
                        <a:pt x="63" y="30"/>
                      </a:lnTo>
                      <a:lnTo>
                        <a:pt x="62" y="37"/>
                      </a:lnTo>
                      <a:lnTo>
                        <a:pt x="61" y="44"/>
                      </a:lnTo>
                      <a:lnTo>
                        <a:pt x="58" y="52"/>
                      </a:lnTo>
                      <a:lnTo>
                        <a:pt x="54" y="57"/>
                      </a:lnTo>
                      <a:lnTo>
                        <a:pt x="52" y="64"/>
                      </a:lnTo>
                      <a:lnTo>
                        <a:pt x="48" y="69"/>
                      </a:lnTo>
                      <a:lnTo>
                        <a:pt x="44" y="77"/>
                      </a:lnTo>
                      <a:lnTo>
                        <a:pt x="40" y="82"/>
                      </a:lnTo>
                      <a:lnTo>
                        <a:pt x="36" y="86"/>
                      </a:lnTo>
                      <a:lnTo>
                        <a:pt x="34" y="94"/>
                      </a:lnTo>
                      <a:lnTo>
                        <a:pt x="30" y="96"/>
                      </a:lnTo>
                      <a:lnTo>
                        <a:pt x="27" y="104"/>
                      </a:lnTo>
                      <a:lnTo>
                        <a:pt x="23" y="106"/>
                      </a:lnTo>
                      <a:lnTo>
                        <a:pt x="19" y="114"/>
                      </a:lnTo>
                      <a:lnTo>
                        <a:pt x="17" y="121"/>
                      </a:lnTo>
                      <a:lnTo>
                        <a:pt x="13" y="121"/>
                      </a:lnTo>
                      <a:lnTo>
                        <a:pt x="9" y="126"/>
                      </a:lnTo>
                      <a:lnTo>
                        <a:pt x="5" y="126"/>
                      </a:lnTo>
                      <a:lnTo>
                        <a:pt x="1" y="126"/>
                      </a:lnTo>
                      <a:lnTo>
                        <a:pt x="1" y="119"/>
                      </a:lnTo>
                      <a:lnTo>
                        <a:pt x="1" y="111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66" name="Freeform 323"/>
                <p:cNvSpPr>
                  <a:spLocks/>
                </p:cNvSpPr>
                <p:nvPr/>
              </p:nvSpPr>
              <p:spPr bwMode="auto">
                <a:xfrm>
                  <a:off x="1587" y="1687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7067" name="Group 324"/>
                <p:cNvGrpSpPr>
                  <a:grpSpLocks/>
                </p:cNvGrpSpPr>
                <p:nvPr/>
              </p:nvGrpSpPr>
              <p:grpSpPr bwMode="auto">
                <a:xfrm>
                  <a:off x="1593" y="1201"/>
                  <a:ext cx="97" cy="111"/>
                  <a:chOff x="3654" y="1129"/>
                  <a:chExt cx="97" cy="111"/>
                </a:xfrm>
              </p:grpSpPr>
              <p:sp>
                <p:nvSpPr>
                  <p:cNvPr id="17090" name="Freeform 325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091" name="Freeform 326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092" name="Freeform 327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093" name="Freeform 328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094" name="Freeform 329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095" name="Freeform 330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096" name="Line 331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7097" name="Freeform 332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098" name="Freeform 333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7068" name="Freeform 334"/>
                <p:cNvSpPr>
                  <a:spLocks/>
                </p:cNvSpPr>
                <p:nvPr/>
              </p:nvSpPr>
              <p:spPr bwMode="auto">
                <a:xfrm>
                  <a:off x="1567" y="1505"/>
                  <a:ext cx="68" cy="126"/>
                </a:xfrm>
                <a:custGeom>
                  <a:avLst/>
                  <a:gdLst>
                    <a:gd name="T0" fmla="*/ 63 w 68"/>
                    <a:gd name="T1" fmla="*/ 125 h 126"/>
                    <a:gd name="T2" fmla="*/ 66 w 68"/>
                    <a:gd name="T3" fmla="*/ 118 h 126"/>
                    <a:gd name="T4" fmla="*/ 67 w 68"/>
                    <a:gd name="T5" fmla="*/ 110 h 126"/>
                    <a:gd name="T6" fmla="*/ 67 w 68"/>
                    <a:gd name="T7" fmla="*/ 103 h 126"/>
                    <a:gd name="T8" fmla="*/ 67 w 68"/>
                    <a:gd name="T9" fmla="*/ 96 h 126"/>
                    <a:gd name="T10" fmla="*/ 67 w 68"/>
                    <a:gd name="T11" fmla="*/ 88 h 126"/>
                    <a:gd name="T12" fmla="*/ 67 w 68"/>
                    <a:gd name="T13" fmla="*/ 81 h 126"/>
                    <a:gd name="T14" fmla="*/ 64 w 68"/>
                    <a:gd name="T15" fmla="*/ 74 h 126"/>
                    <a:gd name="T16" fmla="*/ 62 w 68"/>
                    <a:gd name="T17" fmla="*/ 66 h 126"/>
                    <a:gd name="T18" fmla="*/ 58 w 68"/>
                    <a:gd name="T19" fmla="*/ 61 h 126"/>
                    <a:gd name="T20" fmla="*/ 55 w 68"/>
                    <a:gd name="T21" fmla="*/ 54 h 126"/>
                    <a:gd name="T22" fmla="*/ 52 w 68"/>
                    <a:gd name="T23" fmla="*/ 49 h 126"/>
                    <a:gd name="T24" fmla="*/ 49 w 68"/>
                    <a:gd name="T25" fmla="*/ 42 h 126"/>
                    <a:gd name="T26" fmla="*/ 45 w 68"/>
                    <a:gd name="T27" fmla="*/ 37 h 126"/>
                    <a:gd name="T28" fmla="*/ 43 w 68"/>
                    <a:gd name="T29" fmla="*/ 29 h 126"/>
                    <a:gd name="T30" fmla="*/ 39 w 68"/>
                    <a:gd name="T31" fmla="*/ 27 h 126"/>
                    <a:gd name="T32" fmla="*/ 35 w 68"/>
                    <a:gd name="T33" fmla="*/ 22 h 126"/>
                    <a:gd name="T34" fmla="*/ 31 w 68"/>
                    <a:gd name="T35" fmla="*/ 17 h 126"/>
                    <a:gd name="T36" fmla="*/ 27 w 68"/>
                    <a:gd name="T37" fmla="*/ 15 h 126"/>
                    <a:gd name="T38" fmla="*/ 23 w 68"/>
                    <a:gd name="T39" fmla="*/ 10 h 126"/>
                    <a:gd name="T40" fmla="*/ 19 w 68"/>
                    <a:gd name="T41" fmla="*/ 7 h 126"/>
                    <a:gd name="T42" fmla="*/ 15 w 68"/>
                    <a:gd name="T43" fmla="*/ 2 h 126"/>
                    <a:gd name="T44" fmla="*/ 12 w 68"/>
                    <a:gd name="T45" fmla="*/ 2 h 126"/>
                    <a:gd name="T46" fmla="*/ 8 w 68"/>
                    <a:gd name="T47" fmla="*/ 0 h 126"/>
                    <a:gd name="T48" fmla="*/ 4 w 68"/>
                    <a:gd name="T49" fmla="*/ 0 h 126"/>
                    <a:gd name="T50" fmla="*/ 0 w 68"/>
                    <a:gd name="T51" fmla="*/ 0 h 126"/>
                    <a:gd name="T52" fmla="*/ 4 w 68"/>
                    <a:gd name="T53" fmla="*/ 2 h 126"/>
                    <a:gd name="T54" fmla="*/ 0 w 68"/>
                    <a:gd name="T55" fmla="*/ 7 h 126"/>
                    <a:gd name="T56" fmla="*/ 0 w 68"/>
                    <a:gd name="T57" fmla="*/ 15 h 126"/>
                    <a:gd name="T58" fmla="*/ 1 w 68"/>
                    <a:gd name="T59" fmla="*/ 22 h 126"/>
                    <a:gd name="T60" fmla="*/ 4 w 68"/>
                    <a:gd name="T61" fmla="*/ 29 h 126"/>
                    <a:gd name="T62" fmla="*/ 5 w 68"/>
                    <a:gd name="T63" fmla="*/ 37 h 126"/>
                    <a:gd name="T64" fmla="*/ 6 w 68"/>
                    <a:gd name="T65" fmla="*/ 44 h 126"/>
                    <a:gd name="T66" fmla="*/ 9 w 68"/>
                    <a:gd name="T67" fmla="*/ 51 h 126"/>
                    <a:gd name="T68" fmla="*/ 13 w 68"/>
                    <a:gd name="T69" fmla="*/ 56 h 126"/>
                    <a:gd name="T70" fmla="*/ 15 w 68"/>
                    <a:gd name="T71" fmla="*/ 64 h 126"/>
                    <a:gd name="T72" fmla="*/ 19 w 68"/>
                    <a:gd name="T73" fmla="*/ 69 h 126"/>
                    <a:gd name="T74" fmla="*/ 23 w 68"/>
                    <a:gd name="T75" fmla="*/ 76 h 126"/>
                    <a:gd name="T76" fmla="*/ 27 w 68"/>
                    <a:gd name="T77" fmla="*/ 81 h 126"/>
                    <a:gd name="T78" fmla="*/ 31 w 68"/>
                    <a:gd name="T79" fmla="*/ 86 h 126"/>
                    <a:gd name="T80" fmla="*/ 34 w 68"/>
                    <a:gd name="T81" fmla="*/ 93 h 126"/>
                    <a:gd name="T82" fmla="*/ 37 w 68"/>
                    <a:gd name="T83" fmla="*/ 96 h 126"/>
                    <a:gd name="T84" fmla="*/ 40 w 68"/>
                    <a:gd name="T85" fmla="*/ 103 h 126"/>
                    <a:gd name="T86" fmla="*/ 44 w 68"/>
                    <a:gd name="T87" fmla="*/ 105 h 126"/>
                    <a:gd name="T88" fmla="*/ 48 w 68"/>
                    <a:gd name="T89" fmla="*/ 113 h 126"/>
                    <a:gd name="T90" fmla="*/ 50 w 68"/>
                    <a:gd name="T91" fmla="*/ 120 h 126"/>
                    <a:gd name="T92" fmla="*/ 54 w 68"/>
                    <a:gd name="T93" fmla="*/ 120 h 126"/>
                    <a:gd name="T94" fmla="*/ 58 w 68"/>
                    <a:gd name="T95" fmla="*/ 125 h 126"/>
                    <a:gd name="T96" fmla="*/ 62 w 68"/>
                    <a:gd name="T97" fmla="*/ 125 h 126"/>
                    <a:gd name="T98" fmla="*/ 66 w 68"/>
                    <a:gd name="T99" fmla="*/ 125 h 126"/>
                    <a:gd name="T100" fmla="*/ 66 w 68"/>
                    <a:gd name="T101" fmla="*/ 118 h 126"/>
                    <a:gd name="T102" fmla="*/ 66 w 68"/>
                    <a:gd name="T103" fmla="*/ 110 h 12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6"/>
                    <a:gd name="T158" fmla="*/ 68 w 68"/>
                    <a:gd name="T159" fmla="*/ 126 h 12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6">
                      <a:moveTo>
                        <a:pt x="63" y="125"/>
                      </a:moveTo>
                      <a:lnTo>
                        <a:pt x="66" y="118"/>
                      </a:lnTo>
                      <a:lnTo>
                        <a:pt x="67" y="110"/>
                      </a:lnTo>
                      <a:lnTo>
                        <a:pt x="67" y="103"/>
                      </a:lnTo>
                      <a:lnTo>
                        <a:pt x="67" y="96"/>
                      </a:lnTo>
                      <a:lnTo>
                        <a:pt x="67" y="88"/>
                      </a:lnTo>
                      <a:lnTo>
                        <a:pt x="67" y="81"/>
                      </a:lnTo>
                      <a:lnTo>
                        <a:pt x="64" y="74"/>
                      </a:lnTo>
                      <a:lnTo>
                        <a:pt x="62" y="66"/>
                      </a:lnTo>
                      <a:lnTo>
                        <a:pt x="58" y="61"/>
                      </a:lnTo>
                      <a:lnTo>
                        <a:pt x="55" y="54"/>
                      </a:lnTo>
                      <a:lnTo>
                        <a:pt x="52" y="49"/>
                      </a:lnTo>
                      <a:lnTo>
                        <a:pt x="49" y="42"/>
                      </a:lnTo>
                      <a:lnTo>
                        <a:pt x="45" y="37"/>
                      </a:lnTo>
                      <a:lnTo>
                        <a:pt x="43" y="29"/>
                      </a:lnTo>
                      <a:lnTo>
                        <a:pt x="39" y="27"/>
                      </a:lnTo>
                      <a:lnTo>
                        <a:pt x="35" y="22"/>
                      </a:lnTo>
                      <a:lnTo>
                        <a:pt x="31" y="17"/>
                      </a:lnTo>
                      <a:lnTo>
                        <a:pt x="27" y="15"/>
                      </a:lnTo>
                      <a:lnTo>
                        <a:pt x="23" y="10"/>
                      </a:lnTo>
                      <a:lnTo>
                        <a:pt x="19" y="7"/>
                      </a:lnTo>
                      <a:lnTo>
                        <a:pt x="15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0" y="7"/>
                      </a:lnTo>
                      <a:lnTo>
                        <a:pt x="0" y="15"/>
                      </a:lnTo>
                      <a:lnTo>
                        <a:pt x="1" y="22"/>
                      </a:lnTo>
                      <a:lnTo>
                        <a:pt x="4" y="29"/>
                      </a:lnTo>
                      <a:lnTo>
                        <a:pt x="5" y="37"/>
                      </a:lnTo>
                      <a:lnTo>
                        <a:pt x="6" y="44"/>
                      </a:lnTo>
                      <a:lnTo>
                        <a:pt x="9" y="51"/>
                      </a:lnTo>
                      <a:lnTo>
                        <a:pt x="13" y="56"/>
                      </a:lnTo>
                      <a:lnTo>
                        <a:pt x="15" y="64"/>
                      </a:lnTo>
                      <a:lnTo>
                        <a:pt x="19" y="69"/>
                      </a:lnTo>
                      <a:lnTo>
                        <a:pt x="23" y="76"/>
                      </a:lnTo>
                      <a:lnTo>
                        <a:pt x="27" y="81"/>
                      </a:lnTo>
                      <a:lnTo>
                        <a:pt x="31" y="86"/>
                      </a:lnTo>
                      <a:lnTo>
                        <a:pt x="34" y="93"/>
                      </a:lnTo>
                      <a:lnTo>
                        <a:pt x="37" y="96"/>
                      </a:lnTo>
                      <a:lnTo>
                        <a:pt x="40" y="103"/>
                      </a:lnTo>
                      <a:lnTo>
                        <a:pt x="44" y="105"/>
                      </a:lnTo>
                      <a:lnTo>
                        <a:pt x="48" y="113"/>
                      </a:lnTo>
                      <a:lnTo>
                        <a:pt x="50" y="120"/>
                      </a:lnTo>
                      <a:lnTo>
                        <a:pt x="54" y="120"/>
                      </a:lnTo>
                      <a:lnTo>
                        <a:pt x="58" y="125"/>
                      </a:lnTo>
                      <a:lnTo>
                        <a:pt x="62" y="125"/>
                      </a:lnTo>
                      <a:lnTo>
                        <a:pt x="66" y="125"/>
                      </a:lnTo>
                      <a:lnTo>
                        <a:pt x="66" y="118"/>
                      </a:lnTo>
                      <a:lnTo>
                        <a:pt x="66" y="11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69" name="Freeform 335"/>
                <p:cNvSpPr>
                  <a:spLocks/>
                </p:cNvSpPr>
                <p:nvPr/>
              </p:nvSpPr>
              <p:spPr bwMode="auto">
                <a:xfrm>
                  <a:off x="1482" y="1729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70" name="Freeform 336"/>
                <p:cNvSpPr>
                  <a:spLocks/>
                </p:cNvSpPr>
                <p:nvPr/>
              </p:nvSpPr>
              <p:spPr bwMode="auto">
                <a:xfrm>
                  <a:off x="1468" y="1557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71" name="Freeform 337"/>
                <p:cNvSpPr>
                  <a:spLocks/>
                </p:cNvSpPr>
                <p:nvPr/>
              </p:nvSpPr>
              <p:spPr bwMode="auto">
                <a:xfrm>
                  <a:off x="1460" y="1729"/>
                  <a:ext cx="206" cy="131"/>
                </a:xfrm>
                <a:custGeom>
                  <a:avLst/>
                  <a:gdLst>
                    <a:gd name="T0" fmla="*/ 19 w 206"/>
                    <a:gd name="T1" fmla="*/ 73 h 131"/>
                    <a:gd name="T2" fmla="*/ 26 w 206"/>
                    <a:gd name="T3" fmla="*/ 62 h 131"/>
                    <a:gd name="T4" fmla="*/ 31 w 206"/>
                    <a:gd name="T5" fmla="*/ 52 h 131"/>
                    <a:gd name="T6" fmla="*/ 36 w 206"/>
                    <a:gd name="T7" fmla="*/ 40 h 131"/>
                    <a:gd name="T8" fmla="*/ 45 w 206"/>
                    <a:gd name="T9" fmla="*/ 28 h 131"/>
                    <a:gd name="T10" fmla="*/ 52 w 206"/>
                    <a:gd name="T11" fmla="*/ 17 h 131"/>
                    <a:gd name="T12" fmla="*/ 59 w 206"/>
                    <a:gd name="T13" fmla="*/ 7 h 131"/>
                    <a:gd name="T14" fmla="*/ 69 w 206"/>
                    <a:gd name="T15" fmla="*/ 0 h 131"/>
                    <a:gd name="T16" fmla="*/ 79 w 206"/>
                    <a:gd name="T17" fmla="*/ 0 h 131"/>
                    <a:gd name="T18" fmla="*/ 90 w 206"/>
                    <a:gd name="T19" fmla="*/ 0 h 131"/>
                    <a:gd name="T20" fmla="*/ 102 w 206"/>
                    <a:gd name="T21" fmla="*/ 3 h 131"/>
                    <a:gd name="T22" fmla="*/ 112 w 206"/>
                    <a:gd name="T23" fmla="*/ 9 h 131"/>
                    <a:gd name="T24" fmla="*/ 127 w 206"/>
                    <a:gd name="T25" fmla="*/ 23 h 131"/>
                    <a:gd name="T26" fmla="*/ 140 w 206"/>
                    <a:gd name="T27" fmla="*/ 31 h 131"/>
                    <a:gd name="T28" fmla="*/ 148 w 206"/>
                    <a:gd name="T29" fmla="*/ 40 h 131"/>
                    <a:gd name="T30" fmla="*/ 157 w 206"/>
                    <a:gd name="T31" fmla="*/ 50 h 131"/>
                    <a:gd name="T32" fmla="*/ 167 w 206"/>
                    <a:gd name="T33" fmla="*/ 61 h 131"/>
                    <a:gd name="T34" fmla="*/ 174 w 206"/>
                    <a:gd name="T35" fmla="*/ 71 h 131"/>
                    <a:gd name="T36" fmla="*/ 183 w 206"/>
                    <a:gd name="T37" fmla="*/ 81 h 131"/>
                    <a:gd name="T38" fmla="*/ 189 w 206"/>
                    <a:gd name="T39" fmla="*/ 92 h 131"/>
                    <a:gd name="T40" fmla="*/ 195 w 206"/>
                    <a:gd name="T41" fmla="*/ 104 h 131"/>
                    <a:gd name="T42" fmla="*/ 198 w 206"/>
                    <a:gd name="T43" fmla="*/ 114 h 131"/>
                    <a:gd name="T44" fmla="*/ 203 w 206"/>
                    <a:gd name="T45" fmla="*/ 125 h 131"/>
                    <a:gd name="T46" fmla="*/ 200 w 206"/>
                    <a:gd name="T47" fmla="*/ 128 h 131"/>
                    <a:gd name="T48" fmla="*/ 191 w 206"/>
                    <a:gd name="T49" fmla="*/ 120 h 131"/>
                    <a:gd name="T50" fmla="*/ 181 w 206"/>
                    <a:gd name="T51" fmla="*/ 113 h 131"/>
                    <a:gd name="T52" fmla="*/ 171 w 206"/>
                    <a:gd name="T53" fmla="*/ 107 h 131"/>
                    <a:gd name="T54" fmla="*/ 164 w 206"/>
                    <a:gd name="T55" fmla="*/ 97 h 131"/>
                    <a:gd name="T56" fmla="*/ 153 w 206"/>
                    <a:gd name="T57" fmla="*/ 87 h 131"/>
                    <a:gd name="T58" fmla="*/ 143 w 206"/>
                    <a:gd name="T59" fmla="*/ 76 h 131"/>
                    <a:gd name="T60" fmla="*/ 134 w 206"/>
                    <a:gd name="T61" fmla="*/ 68 h 131"/>
                    <a:gd name="T62" fmla="*/ 124 w 206"/>
                    <a:gd name="T63" fmla="*/ 61 h 131"/>
                    <a:gd name="T64" fmla="*/ 110 w 206"/>
                    <a:gd name="T65" fmla="*/ 49 h 131"/>
                    <a:gd name="T66" fmla="*/ 98 w 206"/>
                    <a:gd name="T67" fmla="*/ 42 h 131"/>
                    <a:gd name="T68" fmla="*/ 86 w 206"/>
                    <a:gd name="T69" fmla="*/ 33 h 131"/>
                    <a:gd name="T70" fmla="*/ 76 w 206"/>
                    <a:gd name="T71" fmla="*/ 28 h 131"/>
                    <a:gd name="T72" fmla="*/ 65 w 206"/>
                    <a:gd name="T73" fmla="*/ 29 h 131"/>
                    <a:gd name="T74" fmla="*/ 57 w 206"/>
                    <a:gd name="T75" fmla="*/ 40 h 131"/>
                    <a:gd name="T76" fmla="*/ 52 w 206"/>
                    <a:gd name="T77" fmla="*/ 50 h 131"/>
                    <a:gd name="T78" fmla="*/ 45 w 206"/>
                    <a:gd name="T79" fmla="*/ 61 h 131"/>
                    <a:gd name="T80" fmla="*/ 36 w 206"/>
                    <a:gd name="T81" fmla="*/ 71 h 131"/>
                    <a:gd name="T82" fmla="*/ 29 w 206"/>
                    <a:gd name="T83" fmla="*/ 81 h 131"/>
                    <a:gd name="T84" fmla="*/ 22 w 206"/>
                    <a:gd name="T85" fmla="*/ 92 h 131"/>
                    <a:gd name="T86" fmla="*/ 16 w 206"/>
                    <a:gd name="T87" fmla="*/ 102 h 131"/>
                    <a:gd name="T88" fmla="*/ 9 w 206"/>
                    <a:gd name="T89" fmla="*/ 113 h 131"/>
                    <a:gd name="T90" fmla="*/ 3 w 206"/>
                    <a:gd name="T91" fmla="*/ 123 h 131"/>
                    <a:gd name="T92" fmla="*/ 5 w 206"/>
                    <a:gd name="T93" fmla="*/ 80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72" name="Freeform 338"/>
                <p:cNvSpPr>
                  <a:spLocks/>
                </p:cNvSpPr>
                <p:nvPr/>
              </p:nvSpPr>
              <p:spPr bwMode="auto">
                <a:xfrm>
                  <a:off x="1234" y="1840"/>
                  <a:ext cx="229" cy="144"/>
                </a:xfrm>
                <a:custGeom>
                  <a:avLst/>
                  <a:gdLst>
                    <a:gd name="T0" fmla="*/ 207 w 229"/>
                    <a:gd name="T1" fmla="*/ 80 h 144"/>
                    <a:gd name="T2" fmla="*/ 199 w 229"/>
                    <a:gd name="T3" fmla="*/ 69 h 144"/>
                    <a:gd name="T4" fmla="*/ 194 w 229"/>
                    <a:gd name="T5" fmla="*/ 57 h 144"/>
                    <a:gd name="T6" fmla="*/ 188 w 229"/>
                    <a:gd name="T7" fmla="*/ 44 h 144"/>
                    <a:gd name="T8" fmla="*/ 178 w 229"/>
                    <a:gd name="T9" fmla="*/ 31 h 144"/>
                    <a:gd name="T10" fmla="*/ 171 w 229"/>
                    <a:gd name="T11" fmla="*/ 19 h 144"/>
                    <a:gd name="T12" fmla="*/ 163 w 229"/>
                    <a:gd name="T13" fmla="*/ 8 h 144"/>
                    <a:gd name="T14" fmla="*/ 151 w 229"/>
                    <a:gd name="T15" fmla="*/ 0 h 144"/>
                    <a:gd name="T16" fmla="*/ 140 w 229"/>
                    <a:gd name="T17" fmla="*/ 0 h 144"/>
                    <a:gd name="T18" fmla="*/ 128 w 229"/>
                    <a:gd name="T19" fmla="*/ 0 h 144"/>
                    <a:gd name="T20" fmla="*/ 115 w 229"/>
                    <a:gd name="T21" fmla="*/ 4 h 144"/>
                    <a:gd name="T22" fmla="*/ 103 w 229"/>
                    <a:gd name="T23" fmla="*/ 10 h 144"/>
                    <a:gd name="T24" fmla="*/ 86 w 229"/>
                    <a:gd name="T25" fmla="*/ 25 h 144"/>
                    <a:gd name="T26" fmla="*/ 73 w 229"/>
                    <a:gd name="T27" fmla="*/ 34 h 144"/>
                    <a:gd name="T28" fmla="*/ 63 w 229"/>
                    <a:gd name="T29" fmla="*/ 44 h 144"/>
                    <a:gd name="T30" fmla="*/ 54 w 229"/>
                    <a:gd name="T31" fmla="*/ 55 h 144"/>
                    <a:gd name="T32" fmla="*/ 42 w 229"/>
                    <a:gd name="T33" fmla="*/ 67 h 144"/>
                    <a:gd name="T34" fmla="*/ 34 w 229"/>
                    <a:gd name="T35" fmla="*/ 78 h 144"/>
                    <a:gd name="T36" fmla="*/ 25 w 229"/>
                    <a:gd name="T37" fmla="*/ 90 h 144"/>
                    <a:gd name="T38" fmla="*/ 17 w 229"/>
                    <a:gd name="T39" fmla="*/ 101 h 144"/>
                    <a:gd name="T40" fmla="*/ 11 w 229"/>
                    <a:gd name="T41" fmla="*/ 114 h 144"/>
                    <a:gd name="T42" fmla="*/ 8 w 229"/>
                    <a:gd name="T43" fmla="*/ 126 h 144"/>
                    <a:gd name="T44" fmla="*/ 2 w 229"/>
                    <a:gd name="T45" fmla="*/ 137 h 144"/>
                    <a:gd name="T46" fmla="*/ 6 w 229"/>
                    <a:gd name="T47" fmla="*/ 141 h 144"/>
                    <a:gd name="T48" fmla="*/ 15 w 229"/>
                    <a:gd name="T49" fmla="*/ 132 h 144"/>
                    <a:gd name="T50" fmla="*/ 27 w 229"/>
                    <a:gd name="T51" fmla="*/ 124 h 144"/>
                    <a:gd name="T52" fmla="*/ 38 w 229"/>
                    <a:gd name="T53" fmla="*/ 118 h 144"/>
                    <a:gd name="T54" fmla="*/ 46 w 229"/>
                    <a:gd name="T55" fmla="*/ 107 h 144"/>
                    <a:gd name="T56" fmla="*/ 57 w 229"/>
                    <a:gd name="T57" fmla="*/ 95 h 144"/>
                    <a:gd name="T58" fmla="*/ 69 w 229"/>
                    <a:gd name="T59" fmla="*/ 84 h 144"/>
                    <a:gd name="T60" fmla="*/ 79 w 229"/>
                    <a:gd name="T61" fmla="*/ 74 h 144"/>
                    <a:gd name="T62" fmla="*/ 90 w 229"/>
                    <a:gd name="T63" fmla="*/ 67 h 144"/>
                    <a:gd name="T64" fmla="*/ 105 w 229"/>
                    <a:gd name="T65" fmla="*/ 53 h 144"/>
                    <a:gd name="T66" fmla="*/ 119 w 229"/>
                    <a:gd name="T67" fmla="*/ 46 h 144"/>
                    <a:gd name="T68" fmla="*/ 132 w 229"/>
                    <a:gd name="T69" fmla="*/ 36 h 144"/>
                    <a:gd name="T70" fmla="*/ 144 w 229"/>
                    <a:gd name="T71" fmla="*/ 31 h 144"/>
                    <a:gd name="T72" fmla="*/ 155 w 229"/>
                    <a:gd name="T73" fmla="*/ 32 h 144"/>
                    <a:gd name="T74" fmla="*/ 165 w 229"/>
                    <a:gd name="T75" fmla="*/ 44 h 144"/>
                    <a:gd name="T76" fmla="*/ 171 w 229"/>
                    <a:gd name="T77" fmla="*/ 55 h 144"/>
                    <a:gd name="T78" fmla="*/ 178 w 229"/>
                    <a:gd name="T79" fmla="*/ 67 h 144"/>
                    <a:gd name="T80" fmla="*/ 188 w 229"/>
                    <a:gd name="T81" fmla="*/ 78 h 144"/>
                    <a:gd name="T82" fmla="*/ 195 w 229"/>
                    <a:gd name="T83" fmla="*/ 90 h 144"/>
                    <a:gd name="T84" fmla="*/ 203 w 229"/>
                    <a:gd name="T85" fmla="*/ 101 h 144"/>
                    <a:gd name="T86" fmla="*/ 211 w 229"/>
                    <a:gd name="T87" fmla="*/ 112 h 144"/>
                    <a:gd name="T88" fmla="*/ 218 w 229"/>
                    <a:gd name="T89" fmla="*/ 124 h 144"/>
                    <a:gd name="T90" fmla="*/ 224 w 229"/>
                    <a:gd name="T91" fmla="*/ 135 h 144"/>
                    <a:gd name="T92" fmla="*/ 222 w 229"/>
                    <a:gd name="T93" fmla="*/ 88 h 14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29"/>
                    <a:gd name="T142" fmla="*/ 0 h 144"/>
                    <a:gd name="T143" fmla="*/ 229 w 229"/>
                    <a:gd name="T144" fmla="*/ 144 h 144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29" h="144">
                      <a:moveTo>
                        <a:pt x="211" y="86"/>
                      </a:moveTo>
                      <a:lnTo>
                        <a:pt x="207" y="80"/>
                      </a:lnTo>
                      <a:lnTo>
                        <a:pt x="203" y="74"/>
                      </a:lnTo>
                      <a:lnTo>
                        <a:pt x="199" y="69"/>
                      </a:lnTo>
                      <a:lnTo>
                        <a:pt x="197" y="63"/>
                      </a:lnTo>
                      <a:lnTo>
                        <a:pt x="194" y="57"/>
                      </a:lnTo>
                      <a:lnTo>
                        <a:pt x="192" y="51"/>
                      </a:lnTo>
                      <a:lnTo>
                        <a:pt x="188" y="44"/>
                      </a:lnTo>
                      <a:lnTo>
                        <a:pt x="184" y="38"/>
                      </a:lnTo>
                      <a:lnTo>
                        <a:pt x="178" y="31"/>
                      </a:lnTo>
                      <a:lnTo>
                        <a:pt x="174" y="25"/>
                      </a:lnTo>
                      <a:lnTo>
                        <a:pt x="171" y="19"/>
                      </a:lnTo>
                      <a:lnTo>
                        <a:pt x="165" y="13"/>
                      </a:lnTo>
                      <a:lnTo>
                        <a:pt x="163" y="8"/>
                      </a:lnTo>
                      <a:lnTo>
                        <a:pt x="157" y="4"/>
                      </a:lnTo>
                      <a:lnTo>
                        <a:pt x="151" y="0"/>
                      </a:lnTo>
                      <a:lnTo>
                        <a:pt x="146" y="0"/>
                      </a:lnTo>
                      <a:lnTo>
                        <a:pt x="140" y="0"/>
                      </a:lnTo>
                      <a:lnTo>
                        <a:pt x="134" y="0"/>
                      </a:lnTo>
                      <a:lnTo>
                        <a:pt x="128" y="0"/>
                      </a:lnTo>
                      <a:lnTo>
                        <a:pt x="123" y="0"/>
                      </a:lnTo>
                      <a:lnTo>
                        <a:pt x="115" y="4"/>
                      </a:lnTo>
                      <a:lnTo>
                        <a:pt x="109" y="8"/>
                      </a:lnTo>
                      <a:lnTo>
                        <a:pt x="103" y="10"/>
                      </a:lnTo>
                      <a:lnTo>
                        <a:pt x="98" y="15"/>
                      </a:lnTo>
                      <a:lnTo>
                        <a:pt x="86" y="25"/>
                      </a:lnTo>
                      <a:lnTo>
                        <a:pt x="80" y="29"/>
                      </a:lnTo>
                      <a:lnTo>
                        <a:pt x="73" y="34"/>
                      </a:lnTo>
                      <a:lnTo>
                        <a:pt x="69" y="40"/>
                      </a:lnTo>
                      <a:lnTo>
                        <a:pt x="63" y="44"/>
                      </a:lnTo>
                      <a:lnTo>
                        <a:pt x="57" y="50"/>
                      </a:lnTo>
                      <a:lnTo>
                        <a:pt x="54" y="55"/>
                      </a:lnTo>
                      <a:lnTo>
                        <a:pt x="48" y="61"/>
                      </a:lnTo>
                      <a:lnTo>
                        <a:pt x="42" y="67"/>
                      </a:lnTo>
                      <a:lnTo>
                        <a:pt x="36" y="72"/>
                      </a:lnTo>
                      <a:lnTo>
                        <a:pt x="34" y="78"/>
                      </a:lnTo>
                      <a:lnTo>
                        <a:pt x="29" y="84"/>
                      </a:lnTo>
                      <a:lnTo>
                        <a:pt x="25" y="90"/>
                      </a:lnTo>
                      <a:lnTo>
                        <a:pt x="23" y="95"/>
                      </a:lnTo>
                      <a:lnTo>
                        <a:pt x="17" y="101"/>
                      </a:lnTo>
                      <a:lnTo>
                        <a:pt x="15" y="109"/>
                      </a:lnTo>
                      <a:lnTo>
                        <a:pt x="11" y="114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4" y="132"/>
                      </a:lnTo>
                      <a:lnTo>
                        <a:pt x="2" y="137"/>
                      </a:lnTo>
                      <a:lnTo>
                        <a:pt x="0" y="143"/>
                      </a:lnTo>
                      <a:lnTo>
                        <a:pt x="6" y="141"/>
                      </a:lnTo>
                      <a:lnTo>
                        <a:pt x="10" y="135"/>
                      </a:lnTo>
                      <a:lnTo>
                        <a:pt x="15" y="132"/>
                      </a:lnTo>
                      <a:lnTo>
                        <a:pt x="21" y="128"/>
                      </a:lnTo>
                      <a:lnTo>
                        <a:pt x="27" y="124"/>
                      </a:lnTo>
                      <a:lnTo>
                        <a:pt x="33" y="122"/>
                      </a:lnTo>
                      <a:lnTo>
                        <a:pt x="38" y="118"/>
                      </a:lnTo>
                      <a:lnTo>
                        <a:pt x="42" y="112"/>
                      </a:lnTo>
                      <a:lnTo>
                        <a:pt x="46" y="107"/>
                      </a:lnTo>
                      <a:lnTo>
                        <a:pt x="52" y="103"/>
                      </a:lnTo>
                      <a:lnTo>
                        <a:pt x="57" y="95"/>
                      </a:lnTo>
                      <a:lnTo>
                        <a:pt x="63" y="90"/>
                      </a:lnTo>
                      <a:lnTo>
                        <a:pt x="69" y="84"/>
                      </a:lnTo>
                      <a:lnTo>
                        <a:pt x="75" y="80"/>
                      </a:lnTo>
                      <a:lnTo>
                        <a:pt x="79" y="74"/>
                      </a:lnTo>
                      <a:lnTo>
                        <a:pt x="84" y="71"/>
                      </a:lnTo>
                      <a:lnTo>
                        <a:pt x="90" y="67"/>
                      </a:lnTo>
                      <a:lnTo>
                        <a:pt x="98" y="61"/>
                      </a:lnTo>
                      <a:lnTo>
                        <a:pt x="105" y="53"/>
                      </a:lnTo>
                      <a:lnTo>
                        <a:pt x="111" y="50"/>
                      </a:lnTo>
                      <a:lnTo>
                        <a:pt x="119" y="46"/>
                      </a:lnTo>
                      <a:lnTo>
                        <a:pt x="125" y="42"/>
                      </a:lnTo>
                      <a:lnTo>
                        <a:pt x="132" y="36"/>
                      </a:lnTo>
                      <a:lnTo>
                        <a:pt x="138" y="32"/>
                      </a:lnTo>
                      <a:lnTo>
                        <a:pt x="144" y="31"/>
                      </a:lnTo>
                      <a:lnTo>
                        <a:pt x="149" y="29"/>
                      </a:lnTo>
                      <a:lnTo>
                        <a:pt x="155" y="32"/>
                      </a:lnTo>
                      <a:lnTo>
                        <a:pt x="159" y="40"/>
                      </a:lnTo>
                      <a:lnTo>
                        <a:pt x="165" y="44"/>
                      </a:lnTo>
                      <a:lnTo>
                        <a:pt x="167" y="50"/>
                      </a:lnTo>
                      <a:lnTo>
                        <a:pt x="171" y="55"/>
                      </a:lnTo>
                      <a:lnTo>
                        <a:pt x="174" y="61"/>
                      </a:lnTo>
                      <a:lnTo>
                        <a:pt x="178" y="67"/>
                      </a:lnTo>
                      <a:lnTo>
                        <a:pt x="182" y="72"/>
                      </a:lnTo>
                      <a:lnTo>
                        <a:pt x="188" y="78"/>
                      </a:lnTo>
                      <a:lnTo>
                        <a:pt x="192" y="84"/>
                      </a:lnTo>
                      <a:lnTo>
                        <a:pt x="195" y="90"/>
                      </a:lnTo>
                      <a:lnTo>
                        <a:pt x="199" y="95"/>
                      </a:lnTo>
                      <a:lnTo>
                        <a:pt x="203" y="101"/>
                      </a:lnTo>
                      <a:lnTo>
                        <a:pt x="207" y="107"/>
                      </a:lnTo>
                      <a:lnTo>
                        <a:pt x="211" y="112"/>
                      </a:lnTo>
                      <a:lnTo>
                        <a:pt x="215" y="118"/>
                      </a:lnTo>
                      <a:lnTo>
                        <a:pt x="218" y="124"/>
                      </a:lnTo>
                      <a:lnTo>
                        <a:pt x="220" y="130"/>
                      </a:lnTo>
                      <a:lnTo>
                        <a:pt x="224" y="135"/>
                      </a:lnTo>
                      <a:lnTo>
                        <a:pt x="228" y="141"/>
                      </a:lnTo>
                      <a:lnTo>
                        <a:pt x="222" y="8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73" name="Freeform 339"/>
                <p:cNvSpPr>
                  <a:spLocks/>
                </p:cNvSpPr>
                <p:nvPr/>
              </p:nvSpPr>
              <p:spPr bwMode="auto">
                <a:xfrm>
                  <a:off x="1259" y="1662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74" name="Freeform 340"/>
                <p:cNvSpPr>
                  <a:spLocks/>
                </p:cNvSpPr>
                <p:nvPr/>
              </p:nvSpPr>
              <p:spPr bwMode="auto">
                <a:xfrm>
                  <a:off x="1466" y="1466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75" name="Freeform 341"/>
                <p:cNvSpPr>
                  <a:spLocks/>
                </p:cNvSpPr>
                <p:nvPr/>
              </p:nvSpPr>
              <p:spPr bwMode="auto">
                <a:xfrm>
                  <a:off x="1303" y="1513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76" name="Freeform 342"/>
                <p:cNvSpPr>
                  <a:spLocks/>
                </p:cNvSpPr>
                <p:nvPr/>
              </p:nvSpPr>
              <p:spPr bwMode="auto">
                <a:xfrm>
                  <a:off x="1443" y="1429"/>
                  <a:ext cx="55" cy="776"/>
                </a:xfrm>
                <a:custGeom>
                  <a:avLst/>
                  <a:gdLst>
                    <a:gd name="T0" fmla="*/ 19 w 55"/>
                    <a:gd name="T1" fmla="*/ 734 h 776"/>
                    <a:gd name="T2" fmla="*/ 19 w 55"/>
                    <a:gd name="T3" fmla="*/ 709 h 776"/>
                    <a:gd name="T4" fmla="*/ 17 w 55"/>
                    <a:gd name="T5" fmla="*/ 675 h 776"/>
                    <a:gd name="T6" fmla="*/ 15 w 55"/>
                    <a:gd name="T7" fmla="*/ 650 h 776"/>
                    <a:gd name="T8" fmla="*/ 15 w 55"/>
                    <a:gd name="T9" fmla="*/ 620 h 776"/>
                    <a:gd name="T10" fmla="*/ 15 w 55"/>
                    <a:gd name="T11" fmla="*/ 583 h 776"/>
                    <a:gd name="T12" fmla="*/ 15 w 55"/>
                    <a:gd name="T13" fmla="*/ 554 h 776"/>
                    <a:gd name="T14" fmla="*/ 15 w 55"/>
                    <a:gd name="T15" fmla="*/ 530 h 776"/>
                    <a:gd name="T16" fmla="*/ 14 w 55"/>
                    <a:gd name="T17" fmla="*/ 496 h 776"/>
                    <a:gd name="T18" fmla="*/ 12 w 55"/>
                    <a:gd name="T19" fmla="*/ 471 h 776"/>
                    <a:gd name="T20" fmla="*/ 8 w 55"/>
                    <a:gd name="T21" fmla="*/ 441 h 776"/>
                    <a:gd name="T22" fmla="*/ 2 w 55"/>
                    <a:gd name="T23" fmla="*/ 410 h 776"/>
                    <a:gd name="T24" fmla="*/ 0 w 55"/>
                    <a:gd name="T25" fmla="*/ 380 h 776"/>
                    <a:gd name="T26" fmla="*/ 0 w 55"/>
                    <a:gd name="T27" fmla="*/ 354 h 776"/>
                    <a:gd name="T28" fmla="*/ 0 w 55"/>
                    <a:gd name="T29" fmla="*/ 328 h 776"/>
                    <a:gd name="T30" fmla="*/ 0 w 55"/>
                    <a:gd name="T31" fmla="*/ 299 h 776"/>
                    <a:gd name="T32" fmla="*/ 4 w 55"/>
                    <a:gd name="T33" fmla="*/ 269 h 776"/>
                    <a:gd name="T34" fmla="*/ 10 w 55"/>
                    <a:gd name="T35" fmla="*/ 238 h 776"/>
                    <a:gd name="T36" fmla="*/ 12 w 55"/>
                    <a:gd name="T37" fmla="*/ 210 h 776"/>
                    <a:gd name="T38" fmla="*/ 12 w 55"/>
                    <a:gd name="T39" fmla="*/ 188 h 776"/>
                    <a:gd name="T40" fmla="*/ 12 w 55"/>
                    <a:gd name="T41" fmla="*/ 164 h 776"/>
                    <a:gd name="T42" fmla="*/ 12 w 55"/>
                    <a:gd name="T43" fmla="*/ 137 h 776"/>
                    <a:gd name="T44" fmla="*/ 12 w 55"/>
                    <a:gd name="T45" fmla="*/ 107 h 776"/>
                    <a:gd name="T46" fmla="*/ 12 w 55"/>
                    <a:gd name="T47" fmla="*/ 81 h 776"/>
                    <a:gd name="T48" fmla="*/ 12 w 55"/>
                    <a:gd name="T49" fmla="*/ 59 h 776"/>
                    <a:gd name="T50" fmla="*/ 10 w 55"/>
                    <a:gd name="T51" fmla="*/ 33 h 776"/>
                    <a:gd name="T52" fmla="*/ 10 w 55"/>
                    <a:gd name="T53" fmla="*/ 11 h 776"/>
                    <a:gd name="T54" fmla="*/ 25 w 55"/>
                    <a:gd name="T55" fmla="*/ 6 h 776"/>
                    <a:gd name="T56" fmla="*/ 27 w 55"/>
                    <a:gd name="T57" fmla="*/ 28 h 776"/>
                    <a:gd name="T58" fmla="*/ 27 w 55"/>
                    <a:gd name="T59" fmla="*/ 50 h 776"/>
                    <a:gd name="T60" fmla="*/ 27 w 55"/>
                    <a:gd name="T61" fmla="*/ 79 h 776"/>
                    <a:gd name="T62" fmla="*/ 27 w 55"/>
                    <a:gd name="T63" fmla="*/ 105 h 776"/>
                    <a:gd name="T64" fmla="*/ 27 w 55"/>
                    <a:gd name="T65" fmla="*/ 135 h 776"/>
                    <a:gd name="T66" fmla="*/ 27 w 55"/>
                    <a:gd name="T67" fmla="*/ 161 h 776"/>
                    <a:gd name="T68" fmla="*/ 27 w 55"/>
                    <a:gd name="T69" fmla="*/ 185 h 776"/>
                    <a:gd name="T70" fmla="*/ 27 w 55"/>
                    <a:gd name="T71" fmla="*/ 209 h 776"/>
                    <a:gd name="T72" fmla="*/ 27 w 55"/>
                    <a:gd name="T73" fmla="*/ 236 h 776"/>
                    <a:gd name="T74" fmla="*/ 27 w 55"/>
                    <a:gd name="T75" fmla="*/ 262 h 776"/>
                    <a:gd name="T76" fmla="*/ 27 w 55"/>
                    <a:gd name="T77" fmla="*/ 284 h 776"/>
                    <a:gd name="T78" fmla="*/ 27 w 55"/>
                    <a:gd name="T79" fmla="*/ 310 h 776"/>
                    <a:gd name="T80" fmla="*/ 27 w 55"/>
                    <a:gd name="T81" fmla="*/ 338 h 776"/>
                    <a:gd name="T82" fmla="*/ 27 w 55"/>
                    <a:gd name="T83" fmla="*/ 364 h 776"/>
                    <a:gd name="T84" fmla="*/ 27 w 55"/>
                    <a:gd name="T85" fmla="*/ 391 h 776"/>
                    <a:gd name="T86" fmla="*/ 27 w 55"/>
                    <a:gd name="T87" fmla="*/ 419 h 776"/>
                    <a:gd name="T88" fmla="*/ 27 w 55"/>
                    <a:gd name="T89" fmla="*/ 448 h 776"/>
                    <a:gd name="T90" fmla="*/ 29 w 55"/>
                    <a:gd name="T91" fmla="*/ 474 h 776"/>
                    <a:gd name="T92" fmla="*/ 31 w 55"/>
                    <a:gd name="T93" fmla="*/ 496 h 776"/>
                    <a:gd name="T94" fmla="*/ 37 w 55"/>
                    <a:gd name="T95" fmla="*/ 520 h 776"/>
                    <a:gd name="T96" fmla="*/ 39 w 55"/>
                    <a:gd name="T97" fmla="*/ 543 h 776"/>
                    <a:gd name="T98" fmla="*/ 41 w 55"/>
                    <a:gd name="T99" fmla="*/ 566 h 776"/>
                    <a:gd name="T100" fmla="*/ 42 w 55"/>
                    <a:gd name="T101" fmla="*/ 594 h 776"/>
                    <a:gd name="T102" fmla="*/ 44 w 55"/>
                    <a:gd name="T103" fmla="*/ 618 h 776"/>
                    <a:gd name="T104" fmla="*/ 50 w 55"/>
                    <a:gd name="T105" fmla="*/ 650 h 776"/>
                    <a:gd name="T106" fmla="*/ 52 w 55"/>
                    <a:gd name="T107" fmla="*/ 672 h 776"/>
                    <a:gd name="T108" fmla="*/ 54 w 55"/>
                    <a:gd name="T109" fmla="*/ 699 h 776"/>
                    <a:gd name="T110" fmla="*/ 54 w 55"/>
                    <a:gd name="T111" fmla="*/ 727 h 776"/>
                    <a:gd name="T112" fmla="*/ 54 w 55"/>
                    <a:gd name="T113" fmla="*/ 751 h 776"/>
                    <a:gd name="T114" fmla="*/ 48 w 55"/>
                    <a:gd name="T115" fmla="*/ 771 h 776"/>
                    <a:gd name="T116" fmla="*/ 25 w 55"/>
                    <a:gd name="T117" fmla="*/ 775 h 776"/>
                    <a:gd name="T118" fmla="*/ 15 w 55"/>
                    <a:gd name="T119" fmla="*/ 758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77" name="Freeform 343"/>
                <p:cNvSpPr>
                  <a:spLocks/>
                </p:cNvSpPr>
                <p:nvPr/>
              </p:nvSpPr>
              <p:spPr bwMode="auto">
                <a:xfrm>
                  <a:off x="1468" y="1695"/>
                  <a:ext cx="68" cy="127"/>
                </a:xfrm>
                <a:custGeom>
                  <a:avLst/>
                  <a:gdLst>
                    <a:gd name="T0" fmla="*/ 4 w 68"/>
                    <a:gd name="T1" fmla="*/ 126 h 127"/>
                    <a:gd name="T2" fmla="*/ 1 w 68"/>
                    <a:gd name="T3" fmla="*/ 119 h 127"/>
                    <a:gd name="T4" fmla="*/ 0 w 68"/>
                    <a:gd name="T5" fmla="*/ 111 h 127"/>
                    <a:gd name="T6" fmla="*/ 0 w 68"/>
                    <a:gd name="T7" fmla="*/ 104 h 127"/>
                    <a:gd name="T8" fmla="*/ 0 w 68"/>
                    <a:gd name="T9" fmla="*/ 96 h 127"/>
                    <a:gd name="T10" fmla="*/ 0 w 68"/>
                    <a:gd name="T11" fmla="*/ 89 h 127"/>
                    <a:gd name="T12" fmla="*/ 0 w 68"/>
                    <a:gd name="T13" fmla="*/ 82 h 127"/>
                    <a:gd name="T14" fmla="*/ 3 w 68"/>
                    <a:gd name="T15" fmla="*/ 74 h 127"/>
                    <a:gd name="T16" fmla="*/ 5 w 68"/>
                    <a:gd name="T17" fmla="*/ 67 h 127"/>
                    <a:gd name="T18" fmla="*/ 9 w 68"/>
                    <a:gd name="T19" fmla="*/ 62 h 127"/>
                    <a:gd name="T20" fmla="*/ 12 w 68"/>
                    <a:gd name="T21" fmla="*/ 54 h 127"/>
                    <a:gd name="T22" fmla="*/ 15 w 68"/>
                    <a:gd name="T23" fmla="*/ 49 h 127"/>
                    <a:gd name="T24" fmla="*/ 18 w 68"/>
                    <a:gd name="T25" fmla="*/ 42 h 127"/>
                    <a:gd name="T26" fmla="*/ 22 w 68"/>
                    <a:gd name="T27" fmla="*/ 37 h 127"/>
                    <a:gd name="T28" fmla="*/ 24 w 68"/>
                    <a:gd name="T29" fmla="*/ 30 h 127"/>
                    <a:gd name="T30" fmla="*/ 28 w 68"/>
                    <a:gd name="T31" fmla="*/ 27 h 127"/>
                    <a:gd name="T32" fmla="*/ 32 w 68"/>
                    <a:gd name="T33" fmla="*/ 22 h 127"/>
                    <a:gd name="T34" fmla="*/ 36 w 68"/>
                    <a:gd name="T35" fmla="*/ 17 h 127"/>
                    <a:gd name="T36" fmla="*/ 40 w 68"/>
                    <a:gd name="T37" fmla="*/ 15 h 127"/>
                    <a:gd name="T38" fmla="*/ 44 w 68"/>
                    <a:gd name="T39" fmla="*/ 10 h 127"/>
                    <a:gd name="T40" fmla="*/ 48 w 68"/>
                    <a:gd name="T41" fmla="*/ 7 h 127"/>
                    <a:gd name="T42" fmla="*/ 52 w 68"/>
                    <a:gd name="T43" fmla="*/ 2 h 127"/>
                    <a:gd name="T44" fmla="*/ 55 w 68"/>
                    <a:gd name="T45" fmla="*/ 2 h 127"/>
                    <a:gd name="T46" fmla="*/ 59 w 68"/>
                    <a:gd name="T47" fmla="*/ 0 h 127"/>
                    <a:gd name="T48" fmla="*/ 63 w 68"/>
                    <a:gd name="T49" fmla="*/ 0 h 127"/>
                    <a:gd name="T50" fmla="*/ 67 w 68"/>
                    <a:gd name="T51" fmla="*/ 0 h 127"/>
                    <a:gd name="T52" fmla="*/ 63 w 68"/>
                    <a:gd name="T53" fmla="*/ 2 h 127"/>
                    <a:gd name="T54" fmla="*/ 67 w 68"/>
                    <a:gd name="T55" fmla="*/ 7 h 127"/>
                    <a:gd name="T56" fmla="*/ 67 w 68"/>
                    <a:gd name="T57" fmla="*/ 15 h 127"/>
                    <a:gd name="T58" fmla="*/ 66 w 68"/>
                    <a:gd name="T59" fmla="*/ 22 h 127"/>
                    <a:gd name="T60" fmla="*/ 63 w 68"/>
                    <a:gd name="T61" fmla="*/ 30 h 127"/>
                    <a:gd name="T62" fmla="*/ 62 w 68"/>
                    <a:gd name="T63" fmla="*/ 37 h 127"/>
                    <a:gd name="T64" fmla="*/ 61 w 68"/>
                    <a:gd name="T65" fmla="*/ 44 h 127"/>
                    <a:gd name="T66" fmla="*/ 58 w 68"/>
                    <a:gd name="T67" fmla="*/ 52 h 127"/>
                    <a:gd name="T68" fmla="*/ 54 w 68"/>
                    <a:gd name="T69" fmla="*/ 57 h 127"/>
                    <a:gd name="T70" fmla="*/ 52 w 68"/>
                    <a:gd name="T71" fmla="*/ 64 h 127"/>
                    <a:gd name="T72" fmla="*/ 48 w 68"/>
                    <a:gd name="T73" fmla="*/ 69 h 127"/>
                    <a:gd name="T74" fmla="*/ 44 w 68"/>
                    <a:gd name="T75" fmla="*/ 77 h 127"/>
                    <a:gd name="T76" fmla="*/ 40 w 68"/>
                    <a:gd name="T77" fmla="*/ 82 h 127"/>
                    <a:gd name="T78" fmla="*/ 36 w 68"/>
                    <a:gd name="T79" fmla="*/ 86 h 127"/>
                    <a:gd name="T80" fmla="*/ 34 w 68"/>
                    <a:gd name="T81" fmla="*/ 94 h 127"/>
                    <a:gd name="T82" fmla="*/ 30 w 68"/>
                    <a:gd name="T83" fmla="*/ 96 h 127"/>
                    <a:gd name="T84" fmla="*/ 27 w 68"/>
                    <a:gd name="T85" fmla="*/ 104 h 127"/>
                    <a:gd name="T86" fmla="*/ 23 w 68"/>
                    <a:gd name="T87" fmla="*/ 106 h 127"/>
                    <a:gd name="T88" fmla="*/ 19 w 68"/>
                    <a:gd name="T89" fmla="*/ 114 h 127"/>
                    <a:gd name="T90" fmla="*/ 17 w 68"/>
                    <a:gd name="T91" fmla="*/ 121 h 127"/>
                    <a:gd name="T92" fmla="*/ 13 w 68"/>
                    <a:gd name="T93" fmla="*/ 121 h 127"/>
                    <a:gd name="T94" fmla="*/ 9 w 68"/>
                    <a:gd name="T95" fmla="*/ 126 h 127"/>
                    <a:gd name="T96" fmla="*/ 5 w 68"/>
                    <a:gd name="T97" fmla="*/ 126 h 127"/>
                    <a:gd name="T98" fmla="*/ 1 w 68"/>
                    <a:gd name="T99" fmla="*/ 126 h 127"/>
                    <a:gd name="T100" fmla="*/ 1 w 68"/>
                    <a:gd name="T101" fmla="*/ 119 h 127"/>
                    <a:gd name="T102" fmla="*/ 1 w 68"/>
                    <a:gd name="T103" fmla="*/ 111 h 127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7"/>
                    <a:gd name="T158" fmla="*/ 68 w 68"/>
                    <a:gd name="T159" fmla="*/ 127 h 127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7">
                      <a:moveTo>
                        <a:pt x="4" y="126"/>
                      </a:moveTo>
                      <a:lnTo>
                        <a:pt x="1" y="119"/>
                      </a:lnTo>
                      <a:lnTo>
                        <a:pt x="0" y="111"/>
                      </a:lnTo>
                      <a:lnTo>
                        <a:pt x="0" y="104"/>
                      </a:lnTo>
                      <a:lnTo>
                        <a:pt x="0" y="96"/>
                      </a:lnTo>
                      <a:lnTo>
                        <a:pt x="0" y="89"/>
                      </a:lnTo>
                      <a:lnTo>
                        <a:pt x="0" y="82"/>
                      </a:lnTo>
                      <a:lnTo>
                        <a:pt x="3" y="74"/>
                      </a:lnTo>
                      <a:lnTo>
                        <a:pt x="5" y="67"/>
                      </a:lnTo>
                      <a:lnTo>
                        <a:pt x="9" y="62"/>
                      </a:lnTo>
                      <a:lnTo>
                        <a:pt x="12" y="54"/>
                      </a:lnTo>
                      <a:lnTo>
                        <a:pt x="15" y="49"/>
                      </a:lnTo>
                      <a:lnTo>
                        <a:pt x="18" y="42"/>
                      </a:lnTo>
                      <a:lnTo>
                        <a:pt x="22" y="37"/>
                      </a:lnTo>
                      <a:lnTo>
                        <a:pt x="24" y="30"/>
                      </a:lnTo>
                      <a:lnTo>
                        <a:pt x="28" y="27"/>
                      </a:lnTo>
                      <a:lnTo>
                        <a:pt x="32" y="22"/>
                      </a:lnTo>
                      <a:lnTo>
                        <a:pt x="36" y="17"/>
                      </a:lnTo>
                      <a:lnTo>
                        <a:pt x="40" y="15"/>
                      </a:lnTo>
                      <a:lnTo>
                        <a:pt x="44" y="10"/>
                      </a:lnTo>
                      <a:lnTo>
                        <a:pt x="48" y="7"/>
                      </a:lnTo>
                      <a:lnTo>
                        <a:pt x="52" y="2"/>
                      </a:lnTo>
                      <a:lnTo>
                        <a:pt x="55" y="2"/>
                      </a:lnTo>
                      <a:lnTo>
                        <a:pt x="59" y="0"/>
                      </a:lnTo>
                      <a:lnTo>
                        <a:pt x="63" y="0"/>
                      </a:lnTo>
                      <a:lnTo>
                        <a:pt x="67" y="0"/>
                      </a:lnTo>
                      <a:lnTo>
                        <a:pt x="63" y="2"/>
                      </a:lnTo>
                      <a:lnTo>
                        <a:pt x="67" y="7"/>
                      </a:lnTo>
                      <a:lnTo>
                        <a:pt x="67" y="15"/>
                      </a:lnTo>
                      <a:lnTo>
                        <a:pt x="66" y="22"/>
                      </a:lnTo>
                      <a:lnTo>
                        <a:pt x="63" y="30"/>
                      </a:lnTo>
                      <a:lnTo>
                        <a:pt x="62" y="37"/>
                      </a:lnTo>
                      <a:lnTo>
                        <a:pt x="61" y="44"/>
                      </a:lnTo>
                      <a:lnTo>
                        <a:pt x="58" y="52"/>
                      </a:lnTo>
                      <a:lnTo>
                        <a:pt x="54" y="57"/>
                      </a:lnTo>
                      <a:lnTo>
                        <a:pt x="52" y="64"/>
                      </a:lnTo>
                      <a:lnTo>
                        <a:pt x="48" y="69"/>
                      </a:lnTo>
                      <a:lnTo>
                        <a:pt x="44" y="77"/>
                      </a:lnTo>
                      <a:lnTo>
                        <a:pt x="40" y="82"/>
                      </a:lnTo>
                      <a:lnTo>
                        <a:pt x="36" y="86"/>
                      </a:lnTo>
                      <a:lnTo>
                        <a:pt x="34" y="94"/>
                      </a:lnTo>
                      <a:lnTo>
                        <a:pt x="30" y="96"/>
                      </a:lnTo>
                      <a:lnTo>
                        <a:pt x="27" y="104"/>
                      </a:lnTo>
                      <a:lnTo>
                        <a:pt x="23" y="106"/>
                      </a:lnTo>
                      <a:lnTo>
                        <a:pt x="19" y="114"/>
                      </a:lnTo>
                      <a:lnTo>
                        <a:pt x="17" y="121"/>
                      </a:lnTo>
                      <a:lnTo>
                        <a:pt x="13" y="121"/>
                      </a:lnTo>
                      <a:lnTo>
                        <a:pt x="9" y="126"/>
                      </a:lnTo>
                      <a:lnTo>
                        <a:pt x="5" y="126"/>
                      </a:lnTo>
                      <a:lnTo>
                        <a:pt x="1" y="126"/>
                      </a:lnTo>
                      <a:lnTo>
                        <a:pt x="1" y="119"/>
                      </a:lnTo>
                      <a:lnTo>
                        <a:pt x="1" y="111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78" name="Freeform 344"/>
                <p:cNvSpPr>
                  <a:spLocks/>
                </p:cNvSpPr>
                <p:nvPr/>
              </p:nvSpPr>
              <p:spPr bwMode="auto">
                <a:xfrm>
                  <a:off x="1408" y="1806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7079" name="Group 345"/>
                <p:cNvGrpSpPr>
                  <a:grpSpLocks/>
                </p:cNvGrpSpPr>
                <p:nvPr/>
              </p:nvGrpSpPr>
              <p:grpSpPr bwMode="auto">
                <a:xfrm>
                  <a:off x="1414" y="1320"/>
                  <a:ext cx="97" cy="111"/>
                  <a:chOff x="3654" y="1129"/>
                  <a:chExt cx="97" cy="111"/>
                </a:xfrm>
              </p:grpSpPr>
              <p:sp>
                <p:nvSpPr>
                  <p:cNvPr id="17081" name="Freeform 346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082" name="Freeform 347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083" name="Freeform 348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084" name="Freeform 349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085" name="Freeform 350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086" name="Freeform 351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087" name="Line 352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7088" name="Freeform 353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7089" name="Freeform 354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7080" name="Freeform 355"/>
                <p:cNvSpPr>
                  <a:spLocks/>
                </p:cNvSpPr>
                <p:nvPr/>
              </p:nvSpPr>
              <p:spPr bwMode="auto">
                <a:xfrm>
                  <a:off x="1388" y="1624"/>
                  <a:ext cx="68" cy="126"/>
                </a:xfrm>
                <a:custGeom>
                  <a:avLst/>
                  <a:gdLst>
                    <a:gd name="T0" fmla="*/ 63 w 68"/>
                    <a:gd name="T1" fmla="*/ 125 h 126"/>
                    <a:gd name="T2" fmla="*/ 66 w 68"/>
                    <a:gd name="T3" fmla="*/ 118 h 126"/>
                    <a:gd name="T4" fmla="*/ 67 w 68"/>
                    <a:gd name="T5" fmla="*/ 110 h 126"/>
                    <a:gd name="T6" fmla="*/ 67 w 68"/>
                    <a:gd name="T7" fmla="*/ 103 h 126"/>
                    <a:gd name="T8" fmla="*/ 67 w 68"/>
                    <a:gd name="T9" fmla="*/ 96 h 126"/>
                    <a:gd name="T10" fmla="*/ 67 w 68"/>
                    <a:gd name="T11" fmla="*/ 88 h 126"/>
                    <a:gd name="T12" fmla="*/ 67 w 68"/>
                    <a:gd name="T13" fmla="*/ 81 h 126"/>
                    <a:gd name="T14" fmla="*/ 64 w 68"/>
                    <a:gd name="T15" fmla="*/ 74 h 126"/>
                    <a:gd name="T16" fmla="*/ 62 w 68"/>
                    <a:gd name="T17" fmla="*/ 66 h 126"/>
                    <a:gd name="T18" fmla="*/ 58 w 68"/>
                    <a:gd name="T19" fmla="*/ 61 h 126"/>
                    <a:gd name="T20" fmla="*/ 55 w 68"/>
                    <a:gd name="T21" fmla="*/ 54 h 126"/>
                    <a:gd name="T22" fmla="*/ 52 w 68"/>
                    <a:gd name="T23" fmla="*/ 49 h 126"/>
                    <a:gd name="T24" fmla="*/ 49 w 68"/>
                    <a:gd name="T25" fmla="*/ 42 h 126"/>
                    <a:gd name="T26" fmla="*/ 45 w 68"/>
                    <a:gd name="T27" fmla="*/ 37 h 126"/>
                    <a:gd name="T28" fmla="*/ 43 w 68"/>
                    <a:gd name="T29" fmla="*/ 29 h 126"/>
                    <a:gd name="T30" fmla="*/ 39 w 68"/>
                    <a:gd name="T31" fmla="*/ 27 h 126"/>
                    <a:gd name="T32" fmla="*/ 35 w 68"/>
                    <a:gd name="T33" fmla="*/ 22 h 126"/>
                    <a:gd name="T34" fmla="*/ 31 w 68"/>
                    <a:gd name="T35" fmla="*/ 17 h 126"/>
                    <a:gd name="T36" fmla="*/ 27 w 68"/>
                    <a:gd name="T37" fmla="*/ 15 h 126"/>
                    <a:gd name="T38" fmla="*/ 23 w 68"/>
                    <a:gd name="T39" fmla="*/ 10 h 126"/>
                    <a:gd name="T40" fmla="*/ 19 w 68"/>
                    <a:gd name="T41" fmla="*/ 7 h 126"/>
                    <a:gd name="T42" fmla="*/ 15 w 68"/>
                    <a:gd name="T43" fmla="*/ 2 h 126"/>
                    <a:gd name="T44" fmla="*/ 12 w 68"/>
                    <a:gd name="T45" fmla="*/ 2 h 126"/>
                    <a:gd name="T46" fmla="*/ 8 w 68"/>
                    <a:gd name="T47" fmla="*/ 0 h 126"/>
                    <a:gd name="T48" fmla="*/ 4 w 68"/>
                    <a:gd name="T49" fmla="*/ 0 h 126"/>
                    <a:gd name="T50" fmla="*/ 0 w 68"/>
                    <a:gd name="T51" fmla="*/ 0 h 126"/>
                    <a:gd name="T52" fmla="*/ 4 w 68"/>
                    <a:gd name="T53" fmla="*/ 2 h 126"/>
                    <a:gd name="T54" fmla="*/ 0 w 68"/>
                    <a:gd name="T55" fmla="*/ 7 h 126"/>
                    <a:gd name="T56" fmla="*/ 0 w 68"/>
                    <a:gd name="T57" fmla="*/ 15 h 126"/>
                    <a:gd name="T58" fmla="*/ 1 w 68"/>
                    <a:gd name="T59" fmla="*/ 22 h 126"/>
                    <a:gd name="T60" fmla="*/ 4 w 68"/>
                    <a:gd name="T61" fmla="*/ 29 h 126"/>
                    <a:gd name="T62" fmla="*/ 5 w 68"/>
                    <a:gd name="T63" fmla="*/ 37 h 126"/>
                    <a:gd name="T64" fmla="*/ 6 w 68"/>
                    <a:gd name="T65" fmla="*/ 44 h 126"/>
                    <a:gd name="T66" fmla="*/ 9 w 68"/>
                    <a:gd name="T67" fmla="*/ 51 h 126"/>
                    <a:gd name="T68" fmla="*/ 13 w 68"/>
                    <a:gd name="T69" fmla="*/ 56 h 126"/>
                    <a:gd name="T70" fmla="*/ 15 w 68"/>
                    <a:gd name="T71" fmla="*/ 64 h 126"/>
                    <a:gd name="T72" fmla="*/ 19 w 68"/>
                    <a:gd name="T73" fmla="*/ 69 h 126"/>
                    <a:gd name="T74" fmla="*/ 23 w 68"/>
                    <a:gd name="T75" fmla="*/ 76 h 126"/>
                    <a:gd name="T76" fmla="*/ 27 w 68"/>
                    <a:gd name="T77" fmla="*/ 81 h 126"/>
                    <a:gd name="T78" fmla="*/ 31 w 68"/>
                    <a:gd name="T79" fmla="*/ 86 h 126"/>
                    <a:gd name="T80" fmla="*/ 34 w 68"/>
                    <a:gd name="T81" fmla="*/ 93 h 126"/>
                    <a:gd name="T82" fmla="*/ 37 w 68"/>
                    <a:gd name="T83" fmla="*/ 96 h 126"/>
                    <a:gd name="T84" fmla="*/ 40 w 68"/>
                    <a:gd name="T85" fmla="*/ 103 h 126"/>
                    <a:gd name="T86" fmla="*/ 44 w 68"/>
                    <a:gd name="T87" fmla="*/ 105 h 126"/>
                    <a:gd name="T88" fmla="*/ 48 w 68"/>
                    <a:gd name="T89" fmla="*/ 113 h 126"/>
                    <a:gd name="T90" fmla="*/ 50 w 68"/>
                    <a:gd name="T91" fmla="*/ 120 h 126"/>
                    <a:gd name="T92" fmla="*/ 54 w 68"/>
                    <a:gd name="T93" fmla="*/ 120 h 126"/>
                    <a:gd name="T94" fmla="*/ 58 w 68"/>
                    <a:gd name="T95" fmla="*/ 125 h 126"/>
                    <a:gd name="T96" fmla="*/ 62 w 68"/>
                    <a:gd name="T97" fmla="*/ 125 h 126"/>
                    <a:gd name="T98" fmla="*/ 66 w 68"/>
                    <a:gd name="T99" fmla="*/ 125 h 126"/>
                    <a:gd name="T100" fmla="*/ 66 w 68"/>
                    <a:gd name="T101" fmla="*/ 118 h 126"/>
                    <a:gd name="T102" fmla="*/ 66 w 68"/>
                    <a:gd name="T103" fmla="*/ 110 h 12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68"/>
                    <a:gd name="T157" fmla="*/ 0 h 126"/>
                    <a:gd name="T158" fmla="*/ 68 w 68"/>
                    <a:gd name="T159" fmla="*/ 126 h 12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68" h="126">
                      <a:moveTo>
                        <a:pt x="63" y="125"/>
                      </a:moveTo>
                      <a:lnTo>
                        <a:pt x="66" y="118"/>
                      </a:lnTo>
                      <a:lnTo>
                        <a:pt x="67" y="110"/>
                      </a:lnTo>
                      <a:lnTo>
                        <a:pt x="67" y="103"/>
                      </a:lnTo>
                      <a:lnTo>
                        <a:pt x="67" y="96"/>
                      </a:lnTo>
                      <a:lnTo>
                        <a:pt x="67" y="88"/>
                      </a:lnTo>
                      <a:lnTo>
                        <a:pt x="67" y="81"/>
                      </a:lnTo>
                      <a:lnTo>
                        <a:pt x="64" y="74"/>
                      </a:lnTo>
                      <a:lnTo>
                        <a:pt x="62" y="66"/>
                      </a:lnTo>
                      <a:lnTo>
                        <a:pt x="58" y="61"/>
                      </a:lnTo>
                      <a:lnTo>
                        <a:pt x="55" y="54"/>
                      </a:lnTo>
                      <a:lnTo>
                        <a:pt x="52" y="49"/>
                      </a:lnTo>
                      <a:lnTo>
                        <a:pt x="49" y="42"/>
                      </a:lnTo>
                      <a:lnTo>
                        <a:pt x="45" y="37"/>
                      </a:lnTo>
                      <a:lnTo>
                        <a:pt x="43" y="29"/>
                      </a:lnTo>
                      <a:lnTo>
                        <a:pt x="39" y="27"/>
                      </a:lnTo>
                      <a:lnTo>
                        <a:pt x="35" y="22"/>
                      </a:lnTo>
                      <a:lnTo>
                        <a:pt x="31" y="17"/>
                      </a:lnTo>
                      <a:lnTo>
                        <a:pt x="27" y="15"/>
                      </a:lnTo>
                      <a:lnTo>
                        <a:pt x="23" y="10"/>
                      </a:lnTo>
                      <a:lnTo>
                        <a:pt x="19" y="7"/>
                      </a:lnTo>
                      <a:lnTo>
                        <a:pt x="15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0" y="7"/>
                      </a:lnTo>
                      <a:lnTo>
                        <a:pt x="0" y="15"/>
                      </a:lnTo>
                      <a:lnTo>
                        <a:pt x="1" y="22"/>
                      </a:lnTo>
                      <a:lnTo>
                        <a:pt x="4" y="29"/>
                      </a:lnTo>
                      <a:lnTo>
                        <a:pt x="5" y="37"/>
                      </a:lnTo>
                      <a:lnTo>
                        <a:pt x="6" y="44"/>
                      </a:lnTo>
                      <a:lnTo>
                        <a:pt x="9" y="51"/>
                      </a:lnTo>
                      <a:lnTo>
                        <a:pt x="13" y="56"/>
                      </a:lnTo>
                      <a:lnTo>
                        <a:pt x="15" y="64"/>
                      </a:lnTo>
                      <a:lnTo>
                        <a:pt x="19" y="69"/>
                      </a:lnTo>
                      <a:lnTo>
                        <a:pt x="23" y="76"/>
                      </a:lnTo>
                      <a:lnTo>
                        <a:pt x="27" y="81"/>
                      </a:lnTo>
                      <a:lnTo>
                        <a:pt x="31" y="86"/>
                      </a:lnTo>
                      <a:lnTo>
                        <a:pt x="34" y="93"/>
                      </a:lnTo>
                      <a:lnTo>
                        <a:pt x="37" y="96"/>
                      </a:lnTo>
                      <a:lnTo>
                        <a:pt x="40" y="103"/>
                      </a:lnTo>
                      <a:lnTo>
                        <a:pt x="44" y="105"/>
                      </a:lnTo>
                      <a:lnTo>
                        <a:pt x="48" y="113"/>
                      </a:lnTo>
                      <a:lnTo>
                        <a:pt x="50" y="120"/>
                      </a:lnTo>
                      <a:lnTo>
                        <a:pt x="54" y="120"/>
                      </a:lnTo>
                      <a:lnTo>
                        <a:pt x="58" y="125"/>
                      </a:lnTo>
                      <a:lnTo>
                        <a:pt x="62" y="125"/>
                      </a:lnTo>
                      <a:lnTo>
                        <a:pt x="66" y="125"/>
                      </a:lnTo>
                      <a:lnTo>
                        <a:pt x="66" y="118"/>
                      </a:lnTo>
                      <a:lnTo>
                        <a:pt x="66" y="11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16490" name="Group 356"/>
            <p:cNvGrpSpPr>
              <a:grpSpLocks/>
            </p:cNvGrpSpPr>
            <p:nvPr/>
          </p:nvGrpSpPr>
          <p:grpSpPr bwMode="auto">
            <a:xfrm>
              <a:off x="414706" y="4597403"/>
              <a:ext cx="6438900" cy="1770063"/>
              <a:chOff x="923" y="2160"/>
              <a:chExt cx="4394" cy="1227"/>
            </a:xfrm>
          </p:grpSpPr>
          <p:sp>
            <p:nvSpPr>
              <p:cNvPr id="16731" name="AutoShape 357"/>
              <p:cNvSpPr>
                <a:spLocks noChangeArrowheads="1"/>
              </p:cNvSpPr>
              <p:nvPr/>
            </p:nvSpPr>
            <p:spPr bwMode="auto">
              <a:xfrm>
                <a:off x="923" y="2820"/>
                <a:ext cx="4394" cy="567"/>
              </a:xfrm>
              <a:prstGeom prst="parallelogram">
                <a:avLst>
                  <a:gd name="adj" fmla="val 199659"/>
                </a:avLst>
              </a:prstGeom>
              <a:solidFill>
                <a:srgbClr val="FFDE8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0" hangingPunct="0"/>
                <a:endParaRPr lang="en-US" sz="2000">
                  <a:solidFill>
                    <a:srgbClr val="000000"/>
                  </a:solidFill>
                  <a:latin typeface="Calibri" pitchFamily="34" charset="0"/>
                  <a:ea typeface="ＭＳ Ｐゴシック"/>
                  <a:cs typeface="ＭＳ Ｐゴシック"/>
                </a:endParaRPr>
              </a:p>
            </p:txBody>
          </p:sp>
          <p:grpSp>
            <p:nvGrpSpPr>
              <p:cNvPr id="16732" name="Group 358"/>
              <p:cNvGrpSpPr>
                <a:grpSpLocks/>
              </p:cNvGrpSpPr>
              <p:nvPr/>
            </p:nvGrpSpPr>
            <p:grpSpPr bwMode="auto">
              <a:xfrm>
                <a:off x="2288" y="2378"/>
                <a:ext cx="359" cy="714"/>
                <a:chOff x="3897" y="1856"/>
                <a:chExt cx="331" cy="714"/>
              </a:xfrm>
            </p:grpSpPr>
            <p:sp>
              <p:nvSpPr>
                <p:cNvPr id="16885" name="Freeform 359"/>
                <p:cNvSpPr>
                  <a:spLocks/>
                </p:cNvSpPr>
                <p:nvPr/>
              </p:nvSpPr>
              <p:spPr bwMode="auto">
                <a:xfrm>
                  <a:off x="4097" y="2265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86" name="Freeform 360"/>
                <p:cNvSpPr>
                  <a:spLocks/>
                </p:cNvSpPr>
                <p:nvPr/>
              </p:nvSpPr>
              <p:spPr bwMode="auto">
                <a:xfrm>
                  <a:off x="4060" y="2107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87" name="Freeform 361"/>
                <p:cNvSpPr>
                  <a:spLocks/>
                </p:cNvSpPr>
                <p:nvPr/>
              </p:nvSpPr>
              <p:spPr bwMode="auto">
                <a:xfrm>
                  <a:off x="4075" y="2265"/>
                  <a:ext cx="152" cy="107"/>
                </a:xfrm>
                <a:custGeom>
                  <a:avLst/>
                  <a:gdLst>
                    <a:gd name="T0" fmla="*/ 1 w 206"/>
                    <a:gd name="T1" fmla="*/ 3 h 131"/>
                    <a:gd name="T2" fmla="*/ 1 w 206"/>
                    <a:gd name="T3" fmla="*/ 2 h 131"/>
                    <a:gd name="T4" fmla="*/ 1 w 206"/>
                    <a:gd name="T5" fmla="*/ 2 h 131"/>
                    <a:gd name="T6" fmla="*/ 1 w 206"/>
                    <a:gd name="T7" fmla="*/ 2 h 131"/>
                    <a:gd name="T8" fmla="*/ 1 w 206"/>
                    <a:gd name="T9" fmla="*/ 2 h 131"/>
                    <a:gd name="T10" fmla="*/ 1 w 206"/>
                    <a:gd name="T11" fmla="*/ 2 h 131"/>
                    <a:gd name="T12" fmla="*/ 1 w 206"/>
                    <a:gd name="T13" fmla="*/ 2 h 131"/>
                    <a:gd name="T14" fmla="*/ 1 w 206"/>
                    <a:gd name="T15" fmla="*/ 0 h 131"/>
                    <a:gd name="T16" fmla="*/ 1 w 206"/>
                    <a:gd name="T17" fmla="*/ 0 h 131"/>
                    <a:gd name="T18" fmla="*/ 1 w 206"/>
                    <a:gd name="T19" fmla="*/ 0 h 131"/>
                    <a:gd name="T20" fmla="*/ 1 w 206"/>
                    <a:gd name="T21" fmla="*/ 2 h 131"/>
                    <a:gd name="T22" fmla="*/ 1 w 206"/>
                    <a:gd name="T23" fmla="*/ 2 h 131"/>
                    <a:gd name="T24" fmla="*/ 1 w 206"/>
                    <a:gd name="T25" fmla="*/ 2 h 131"/>
                    <a:gd name="T26" fmla="*/ 1 w 206"/>
                    <a:gd name="T27" fmla="*/ 2 h 131"/>
                    <a:gd name="T28" fmla="*/ 1 w 206"/>
                    <a:gd name="T29" fmla="*/ 2 h 131"/>
                    <a:gd name="T30" fmla="*/ 1 w 206"/>
                    <a:gd name="T31" fmla="*/ 2 h 131"/>
                    <a:gd name="T32" fmla="*/ 1 w 206"/>
                    <a:gd name="T33" fmla="*/ 2 h 131"/>
                    <a:gd name="T34" fmla="*/ 1 w 206"/>
                    <a:gd name="T35" fmla="*/ 2 h 131"/>
                    <a:gd name="T36" fmla="*/ 1 w 206"/>
                    <a:gd name="T37" fmla="*/ 3 h 131"/>
                    <a:gd name="T38" fmla="*/ 1 w 206"/>
                    <a:gd name="T39" fmla="*/ 4 h 131"/>
                    <a:gd name="T40" fmla="*/ 1 w 206"/>
                    <a:gd name="T41" fmla="*/ 4 h 131"/>
                    <a:gd name="T42" fmla="*/ 1 w 206"/>
                    <a:gd name="T43" fmla="*/ 5 h 131"/>
                    <a:gd name="T44" fmla="*/ 1 w 206"/>
                    <a:gd name="T45" fmla="*/ 5 h 131"/>
                    <a:gd name="T46" fmla="*/ 1 w 206"/>
                    <a:gd name="T47" fmla="*/ 5 h 131"/>
                    <a:gd name="T48" fmla="*/ 1 w 206"/>
                    <a:gd name="T49" fmla="*/ 5 h 131"/>
                    <a:gd name="T50" fmla="*/ 1 w 206"/>
                    <a:gd name="T51" fmla="*/ 5 h 131"/>
                    <a:gd name="T52" fmla="*/ 1 w 206"/>
                    <a:gd name="T53" fmla="*/ 4 h 131"/>
                    <a:gd name="T54" fmla="*/ 1 w 206"/>
                    <a:gd name="T55" fmla="*/ 4 h 131"/>
                    <a:gd name="T56" fmla="*/ 1 w 206"/>
                    <a:gd name="T57" fmla="*/ 3 h 131"/>
                    <a:gd name="T58" fmla="*/ 1 w 206"/>
                    <a:gd name="T59" fmla="*/ 3 h 131"/>
                    <a:gd name="T60" fmla="*/ 1 w 206"/>
                    <a:gd name="T61" fmla="*/ 2 h 131"/>
                    <a:gd name="T62" fmla="*/ 1 w 206"/>
                    <a:gd name="T63" fmla="*/ 2 h 131"/>
                    <a:gd name="T64" fmla="*/ 1 w 206"/>
                    <a:gd name="T65" fmla="*/ 2 h 131"/>
                    <a:gd name="T66" fmla="*/ 1 w 206"/>
                    <a:gd name="T67" fmla="*/ 2 h 131"/>
                    <a:gd name="T68" fmla="*/ 1 w 206"/>
                    <a:gd name="T69" fmla="*/ 2 h 131"/>
                    <a:gd name="T70" fmla="*/ 1 w 206"/>
                    <a:gd name="T71" fmla="*/ 2 h 131"/>
                    <a:gd name="T72" fmla="*/ 1 w 206"/>
                    <a:gd name="T73" fmla="*/ 2 h 131"/>
                    <a:gd name="T74" fmla="*/ 1 w 206"/>
                    <a:gd name="T75" fmla="*/ 2 h 131"/>
                    <a:gd name="T76" fmla="*/ 1 w 206"/>
                    <a:gd name="T77" fmla="*/ 2 h 131"/>
                    <a:gd name="T78" fmla="*/ 1 w 206"/>
                    <a:gd name="T79" fmla="*/ 2 h 131"/>
                    <a:gd name="T80" fmla="*/ 1 w 206"/>
                    <a:gd name="T81" fmla="*/ 2 h 131"/>
                    <a:gd name="T82" fmla="*/ 1 w 206"/>
                    <a:gd name="T83" fmla="*/ 3 h 131"/>
                    <a:gd name="T84" fmla="*/ 1 w 206"/>
                    <a:gd name="T85" fmla="*/ 4 h 131"/>
                    <a:gd name="T86" fmla="*/ 1 w 206"/>
                    <a:gd name="T87" fmla="*/ 4 h 131"/>
                    <a:gd name="T88" fmla="*/ 1 w 206"/>
                    <a:gd name="T89" fmla="*/ 5 h 131"/>
                    <a:gd name="T90" fmla="*/ 1 w 206"/>
                    <a:gd name="T91" fmla="*/ 5 h 131"/>
                    <a:gd name="T92" fmla="*/ 1 w 206"/>
                    <a:gd name="T93" fmla="*/ 3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88" name="Freeform 362"/>
                <p:cNvSpPr>
                  <a:spLocks/>
                </p:cNvSpPr>
                <p:nvPr/>
              </p:nvSpPr>
              <p:spPr bwMode="auto">
                <a:xfrm>
                  <a:off x="3897" y="2160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89" name="Freeform 363"/>
                <p:cNvSpPr>
                  <a:spLocks/>
                </p:cNvSpPr>
                <p:nvPr/>
              </p:nvSpPr>
              <p:spPr bwMode="auto">
                <a:xfrm>
                  <a:off x="4081" y="2002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90" name="Freeform 364"/>
                <p:cNvSpPr>
                  <a:spLocks/>
                </p:cNvSpPr>
                <p:nvPr/>
              </p:nvSpPr>
              <p:spPr bwMode="auto">
                <a:xfrm>
                  <a:off x="3918" y="2049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91" name="Freeform 365"/>
                <p:cNvSpPr>
                  <a:spLocks/>
                </p:cNvSpPr>
                <p:nvPr/>
              </p:nvSpPr>
              <p:spPr bwMode="auto">
                <a:xfrm>
                  <a:off x="4058" y="1965"/>
                  <a:ext cx="47" cy="605"/>
                </a:xfrm>
                <a:custGeom>
                  <a:avLst/>
                  <a:gdLst>
                    <a:gd name="T0" fmla="*/ 3 w 55"/>
                    <a:gd name="T1" fmla="*/ 14 h 776"/>
                    <a:gd name="T2" fmla="*/ 3 w 55"/>
                    <a:gd name="T3" fmla="*/ 13 h 776"/>
                    <a:gd name="T4" fmla="*/ 3 w 55"/>
                    <a:gd name="T5" fmla="*/ 12 h 776"/>
                    <a:gd name="T6" fmla="*/ 3 w 55"/>
                    <a:gd name="T7" fmla="*/ 12 h 776"/>
                    <a:gd name="T8" fmla="*/ 3 w 55"/>
                    <a:gd name="T9" fmla="*/ 12 h 776"/>
                    <a:gd name="T10" fmla="*/ 3 w 55"/>
                    <a:gd name="T11" fmla="*/ 11 h 776"/>
                    <a:gd name="T12" fmla="*/ 3 w 55"/>
                    <a:gd name="T13" fmla="*/ 10 h 776"/>
                    <a:gd name="T14" fmla="*/ 3 w 55"/>
                    <a:gd name="T15" fmla="*/ 9 h 776"/>
                    <a:gd name="T16" fmla="*/ 3 w 55"/>
                    <a:gd name="T17" fmla="*/ 9 h 776"/>
                    <a:gd name="T18" fmla="*/ 3 w 55"/>
                    <a:gd name="T19" fmla="*/ 9 h 776"/>
                    <a:gd name="T20" fmla="*/ 3 w 55"/>
                    <a:gd name="T21" fmla="*/ 9 h 776"/>
                    <a:gd name="T22" fmla="*/ 2 w 55"/>
                    <a:gd name="T23" fmla="*/ 7 h 776"/>
                    <a:gd name="T24" fmla="*/ 0 w 55"/>
                    <a:gd name="T25" fmla="*/ 7 h 776"/>
                    <a:gd name="T26" fmla="*/ 0 w 55"/>
                    <a:gd name="T27" fmla="*/ 7 h 776"/>
                    <a:gd name="T28" fmla="*/ 0 w 55"/>
                    <a:gd name="T29" fmla="*/ 5 h 776"/>
                    <a:gd name="T30" fmla="*/ 0 w 55"/>
                    <a:gd name="T31" fmla="*/ 5 h 776"/>
                    <a:gd name="T32" fmla="*/ 3 w 55"/>
                    <a:gd name="T33" fmla="*/ 5 h 776"/>
                    <a:gd name="T34" fmla="*/ 3 w 55"/>
                    <a:gd name="T35" fmla="*/ 4 h 776"/>
                    <a:gd name="T36" fmla="*/ 3 w 55"/>
                    <a:gd name="T37" fmla="*/ 4 h 776"/>
                    <a:gd name="T38" fmla="*/ 3 w 55"/>
                    <a:gd name="T39" fmla="*/ 3 h 776"/>
                    <a:gd name="T40" fmla="*/ 3 w 55"/>
                    <a:gd name="T41" fmla="*/ 3 h 776"/>
                    <a:gd name="T42" fmla="*/ 3 w 55"/>
                    <a:gd name="T43" fmla="*/ 2 h 776"/>
                    <a:gd name="T44" fmla="*/ 3 w 55"/>
                    <a:gd name="T45" fmla="*/ 2 h 776"/>
                    <a:gd name="T46" fmla="*/ 3 w 55"/>
                    <a:gd name="T47" fmla="*/ 2 h 776"/>
                    <a:gd name="T48" fmla="*/ 3 w 55"/>
                    <a:gd name="T49" fmla="*/ 2 h 776"/>
                    <a:gd name="T50" fmla="*/ 3 w 55"/>
                    <a:gd name="T51" fmla="*/ 2 h 776"/>
                    <a:gd name="T52" fmla="*/ 3 w 55"/>
                    <a:gd name="T53" fmla="*/ 2 h 776"/>
                    <a:gd name="T54" fmla="*/ 3 w 55"/>
                    <a:gd name="T55" fmla="*/ 2 h 776"/>
                    <a:gd name="T56" fmla="*/ 3 w 55"/>
                    <a:gd name="T57" fmla="*/ 2 h 776"/>
                    <a:gd name="T58" fmla="*/ 3 w 55"/>
                    <a:gd name="T59" fmla="*/ 2 h 776"/>
                    <a:gd name="T60" fmla="*/ 3 w 55"/>
                    <a:gd name="T61" fmla="*/ 2 h 776"/>
                    <a:gd name="T62" fmla="*/ 3 w 55"/>
                    <a:gd name="T63" fmla="*/ 2 h 776"/>
                    <a:gd name="T64" fmla="*/ 3 w 55"/>
                    <a:gd name="T65" fmla="*/ 2 h 776"/>
                    <a:gd name="T66" fmla="*/ 3 w 55"/>
                    <a:gd name="T67" fmla="*/ 3 h 776"/>
                    <a:gd name="T68" fmla="*/ 3 w 55"/>
                    <a:gd name="T69" fmla="*/ 3 h 776"/>
                    <a:gd name="T70" fmla="*/ 3 w 55"/>
                    <a:gd name="T71" fmla="*/ 4 h 776"/>
                    <a:gd name="T72" fmla="*/ 3 w 55"/>
                    <a:gd name="T73" fmla="*/ 4 h 776"/>
                    <a:gd name="T74" fmla="*/ 3 w 55"/>
                    <a:gd name="T75" fmla="*/ 5 h 776"/>
                    <a:gd name="T76" fmla="*/ 3 w 55"/>
                    <a:gd name="T77" fmla="*/ 5 h 776"/>
                    <a:gd name="T78" fmla="*/ 3 w 55"/>
                    <a:gd name="T79" fmla="*/ 5 h 776"/>
                    <a:gd name="T80" fmla="*/ 3 w 55"/>
                    <a:gd name="T81" fmla="*/ 6 h 776"/>
                    <a:gd name="T82" fmla="*/ 3 w 55"/>
                    <a:gd name="T83" fmla="*/ 7 h 776"/>
                    <a:gd name="T84" fmla="*/ 3 w 55"/>
                    <a:gd name="T85" fmla="*/ 7 h 776"/>
                    <a:gd name="T86" fmla="*/ 3 w 55"/>
                    <a:gd name="T87" fmla="*/ 7 h 776"/>
                    <a:gd name="T88" fmla="*/ 3 w 55"/>
                    <a:gd name="T89" fmla="*/ 9 h 776"/>
                    <a:gd name="T90" fmla="*/ 3 w 55"/>
                    <a:gd name="T91" fmla="*/ 9 h 776"/>
                    <a:gd name="T92" fmla="*/ 3 w 55"/>
                    <a:gd name="T93" fmla="*/ 9 h 776"/>
                    <a:gd name="T94" fmla="*/ 3 w 55"/>
                    <a:gd name="T95" fmla="*/ 9 h 776"/>
                    <a:gd name="T96" fmla="*/ 3 w 55"/>
                    <a:gd name="T97" fmla="*/ 9 h 776"/>
                    <a:gd name="T98" fmla="*/ 3 w 55"/>
                    <a:gd name="T99" fmla="*/ 11 h 776"/>
                    <a:gd name="T100" fmla="*/ 3 w 55"/>
                    <a:gd name="T101" fmla="*/ 11 h 776"/>
                    <a:gd name="T102" fmla="*/ 3 w 55"/>
                    <a:gd name="T103" fmla="*/ 12 h 776"/>
                    <a:gd name="T104" fmla="*/ 4 w 55"/>
                    <a:gd name="T105" fmla="*/ 12 h 776"/>
                    <a:gd name="T106" fmla="*/ 4 w 55"/>
                    <a:gd name="T107" fmla="*/ 12 h 776"/>
                    <a:gd name="T108" fmla="*/ 4 w 55"/>
                    <a:gd name="T109" fmla="*/ 12 h 776"/>
                    <a:gd name="T110" fmla="*/ 4 w 55"/>
                    <a:gd name="T111" fmla="*/ 14 h 776"/>
                    <a:gd name="T112" fmla="*/ 4 w 55"/>
                    <a:gd name="T113" fmla="*/ 14 h 776"/>
                    <a:gd name="T114" fmla="*/ 4 w 55"/>
                    <a:gd name="T115" fmla="*/ 14 h 776"/>
                    <a:gd name="T116" fmla="*/ 3 w 55"/>
                    <a:gd name="T117" fmla="*/ 15 h 776"/>
                    <a:gd name="T118" fmla="*/ 3 w 55"/>
                    <a:gd name="T119" fmla="*/ 14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92" name="Freeform 366"/>
                <p:cNvSpPr>
                  <a:spLocks/>
                </p:cNvSpPr>
                <p:nvPr/>
              </p:nvSpPr>
              <p:spPr bwMode="auto">
                <a:xfrm>
                  <a:off x="4015" y="2160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893" name="Group 367"/>
                <p:cNvGrpSpPr>
                  <a:grpSpLocks/>
                </p:cNvGrpSpPr>
                <p:nvPr/>
              </p:nvGrpSpPr>
              <p:grpSpPr bwMode="auto">
                <a:xfrm>
                  <a:off x="4029" y="1856"/>
                  <a:ext cx="97" cy="111"/>
                  <a:chOff x="3654" y="1129"/>
                  <a:chExt cx="97" cy="111"/>
                </a:xfrm>
              </p:grpSpPr>
              <p:sp>
                <p:nvSpPr>
                  <p:cNvPr id="16894" name="Freeform 368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95" name="Freeform 369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96" name="Freeform 370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97" name="Freeform 371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98" name="Freeform 372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99" name="Freeform 373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900" name="Line 374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6901" name="Freeform 375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902" name="Freeform 376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16733" name="Group 377"/>
              <p:cNvGrpSpPr>
                <a:grpSpLocks/>
              </p:cNvGrpSpPr>
              <p:nvPr/>
            </p:nvGrpSpPr>
            <p:grpSpPr bwMode="auto">
              <a:xfrm>
                <a:off x="1749" y="2532"/>
                <a:ext cx="358" cy="714"/>
                <a:chOff x="3897" y="1856"/>
                <a:chExt cx="331" cy="714"/>
              </a:xfrm>
            </p:grpSpPr>
            <p:sp>
              <p:nvSpPr>
                <p:cNvPr id="16867" name="Freeform 378"/>
                <p:cNvSpPr>
                  <a:spLocks/>
                </p:cNvSpPr>
                <p:nvPr/>
              </p:nvSpPr>
              <p:spPr bwMode="auto">
                <a:xfrm>
                  <a:off x="4097" y="2265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68" name="Freeform 379"/>
                <p:cNvSpPr>
                  <a:spLocks/>
                </p:cNvSpPr>
                <p:nvPr/>
              </p:nvSpPr>
              <p:spPr bwMode="auto">
                <a:xfrm>
                  <a:off x="4060" y="2107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69" name="Freeform 380"/>
                <p:cNvSpPr>
                  <a:spLocks/>
                </p:cNvSpPr>
                <p:nvPr/>
              </p:nvSpPr>
              <p:spPr bwMode="auto">
                <a:xfrm>
                  <a:off x="4075" y="2265"/>
                  <a:ext cx="152" cy="107"/>
                </a:xfrm>
                <a:custGeom>
                  <a:avLst/>
                  <a:gdLst>
                    <a:gd name="T0" fmla="*/ 1 w 206"/>
                    <a:gd name="T1" fmla="*/ 3 h 131"/>
                    <a:gd name="T2" fmla="*/ 1 w 206"/>
                    <a:gd name="T3" fmla="*/ 2 h 131"/>
                    <a:gd name="T4" fmla="*/ 1 w 206"/>
                    <a:gd name="T5" fmla="*/ 2 h 131"/>
                    <a:gd name="T6" fmla="*/ 1 w 206"/>
                    <a:gd name="T7" fmla="*/ 2 h 131"/>
                    <a:gd name="T8" fmla="*/ 1 w 206"/>
                    <a:gd name="T9" fmla="*/ 2 h 131"/>
                    <a:gd name="T10" fmla="*/ 1 w 206"/>
                    <a:gd name="T11" fmla="*/ 2 h 131"/>
                    <a:gd name="T12" fmla="*/ 1 w 206"/>
                    <a:gd name="T13" fmla="*/ 2 h 131"/>
                    <a:gd name="T14" fmla="*/ 1 w 206"/>
                    <a:gd name="T15" fmla="*/ 0 h 131"/>
                    <a:gd name="T16" fmla="*/ 1 w 206"/>
                    <a:gd name="T17" fmla="*/ 0 h 131"/>
                    <a:gd name="T18" fmla="*/ 1 w 206"/>
                    <a:gd name="T19" fmla="*/ 0 h 131"/>
                    <a:gd name="T20" fmla="*/ 1 w 206"/>
                    <a:gd name="T21" fmla="*/ 2 h 131"/>
                    <a:gd name="T22" fmla="*/ 1 w 206"/>
                    <a:gd name="T23" fmla="*/ 2 h 131"/>
                    <a:gd name="T24" fmla="*/ 1 w 206"/>
                    <a:gd name="T25" fmla="*/ 2 h 131"/>
                    <a:gd name="T26" fmla="*/ 1 w 206"/>
                    <a:gd name="T27" fmla="*/ 2 h 131"/>
                    <a:gd name="T28" fmla="*/ 1 w 206"/>
                    <a:gd name="T29" fmla="*/ 2 h 131"/>
                    <a:gd name="T30" fmla="*/ 1 w 206"/>
                    <a:gd name="T31" fmla="*/ 2 h 131"/>
                    <a:gd name="T32" fmla="*/ 1 w 206"/>
                    <a:gd name="T33" fmla="*/ 2 h 131"/>
                    <a:gd name="T34" fmla="*/ 1 w 206"/>
                    <a:gd name="T35" fmla="*/ 2 h 131"/>
                    <a:gd name="T36" fmla="*/ 1 w 206"/>
                    <a:gd name="T37" fmla="*/ 3 h 131"/>
                    <a:gd name="T38" fmla="*/ 1 w 206"/>
                    <a:gd name="T39" fmla="*/ 4 h 131"/>
                    <a:gd name="T40" fmla="*/ 1 w 206"/>
                    <a:gd name="T41" fmla="*/ 4 h 131"/>
                    <a:gd name="T42" fmla="*/ 1 w 206"/>
                    <a:gd name="T43" fmla="*/ 5 h 131"/>
                    <a:gd name="T44" fmla="*/ 1 w 206"/>
                    <a:gd name="T45" fmla="*/ 5 h 131"/>
                    <a:gd name="T46" fmla="*/ 1 w 206"/>
                    <a:gd name="T47" fmla="*/ 5 h 131"/>
                    <a:gd name="T48" fmla="*/ 1 w 206"/>
                    <a:gd name="T49" fmla="*/ 5 h 131"/>
                    <a:gd name="T50" fmla="*/ 1 w 206"/>
                    <a:gd name="T51" fmla="*/ 5 h 131"/>
                    <a:gd name="T52" fmla="*/ 1 w 206"/>
                    <a:gd name="T53" fmla="*/ 4 h 131"/>
                    <a:gd name="T54" fmla="*/ 1 w 206"/>
                    <a:gd name="T55" fmla="*/ 4 h 131"/>
                    <a:gd name="T56" fmla="*/ 1 w 206"/>
                    <a:gd name="T57" fmla="*/ 3 h 131"/>
                    <a:gd name="T58" fmla="*/ 1 w 206"/>
                    <a:gd name="T59" fmla="*/ 3 h 131"/>
                    <a:gd name="T60" fmla="*/ 1 w 206"/>
                    <a:gd name="T61" fmla="*/ 2 h 131"/>
                    <a:gd name="T62" fmla="*/ 1 w 206"/>
                    <a:gd name="T63" fmla="*/ 2 h 131"/>
                    <a:gd name="T64" fmla="*/ 1 w 206"/>
                    <a:gd name="T65" fmla="*/ 2 h 131"/>
                    <a:gd name="T66" fmla="*/ 1 w 206"/>
                    <a:gd name="T67" fmla="*/ 2 h 131"/>
                    <a:gd name="T68" fmla="*/ 1 w 206"/>
                    <a:gd name="T69" fmla="*/ 2 h 131"/>
                    <a:gd name="T70" fmla="*/ 1 w 206"/>
                    <a:gd name="T71" fmla="*/ 2 h 131"/>
                    <a:gd name="T72" fmla="*/ 1 w 206"/>
                    <a:gd name="T73" fmla="*/ 2 h 131"/>
                    <a:gd name="T74" fmla="*/ 1 w 206"/>
                    <a:gd name="T75" fmla="*/ 2 h 131"/>
                    <a:gd name="T76" fmla="*/ 1 w 206"/>
                    <a:gd name="T77" fmla="*/ 2 h 131"/>
                    <a:gd name="T78" fmla="*/ 1 w 206"/>
                    <a:gd name="T79" fmla="*/ 2 h 131"/>
                    <a:gd name="T80" fmla="*/ 1 w 206"/>
                    <a:gd name="T81" fmla="*/ 2 h 131"/>
                    <a:gd name="T82" fmla="*/ 1 w 206"/>
                    <a:gd name="T83" fmla="*/ 3 h 131"/>
                    <a:gd name="T84" fmla="*/ 1 w 206"/>
                    <a:gd name="T85" fmla="*/ 4 h 131"/>
                    <a:gd name="T86" fmla="*/ 1 w 206"/>
                    <a:gd name="T87" fmla="*/ 4 h 131"/>
                    <a:gd name="T88" fmla="*/ 1 w 206"/>
                    <a:gd name="T89" fmla="*/ 5 h 131"/>
                    <a:gd name="T90" fmla="*/ 1 w 206"/>
                    <a:gd name="T91" fmla="*/ 5 h 131"/>
                    <a:gd name="T92" fmla="*/ 1 w 206"/>
                    <a:gd name="T93" fmla="*/ 3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70" name="Freeform 381"/>
                <p:cNvSpPr>
                  <a:spLocks/>
                </p:cNvSpPr>
                <p:nvPr/>
              </p:nvSpPr>
              <p:spPr bwMode="auto">
                <a:xfrm>
                  <a:off x="3897" y="2160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71" name="Freeform 382"/>
                <p:cNvSpPr>
                  <a:spLocks/>
                </p:cNvSpPr>
                <p:nvPr/>
              </p:nvSpPr>
              <p:spPr bwMode="auto">
                <a:xfrm>
                  <a:off x="4081" y="2002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72" name="Freeform 383"/>
                <p:cNvSpPr>
                  <a:spLocks/>
                </p:cNvSpPr>
                <p:nvPr/>
              </p:nvSpPr>
              <p:spPr bwMode="auto">
                <a:xfrm>
                  <a:off x="3918" y="2049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73" name="Freeform 384"/>
                <p:cNvSpPr>
                  <a:spLocks/>
                </p:cNvSpPr>
                <p:nvPr/>
              </p:nvSpPr>
              <p:spPr bwMode="auto">
                <a:xfrm>
                  <a:off x="4058" y="1965"/>
                  <a:ext cx="47" cy="605"/>
                </a:xfrm>
                <a:custGeom>
                  <a:avLst/>
                  <a:gdLst>
                    <a:gd name="T0" fmla="*/ 3 w 55"/>
                    <a:gd name="T1" fmla="*/ 14 h 776"/>
                    <a:gd name="T2" fmla="*/ 3 w 55"/>
                    <a:gd name="T3" fmla="*/ 13 h 776"/>
                    <a:gd name="T4" fmla="*/ 3 w 55"/>
                    <a:gd name="T5" fmla="*/ 12 h 776"/>
                    <a:gd name="T6" fmla="*/ 3 w 55"/>
                    <a:gd name="T7" fmla="*/ 12 h 776"/>
                    <a:gd name="T8" fmla="*/ 3 w 55"/>
                    <a:gd name="T9" fmla="*/ 12 h 776"/>
                    <a:gd name="T10" fmla="*/ 3 w 55"/>
                    <a:gd name="T11" fmla="*/ 11 h 776"/>
                    <a:gd name="T12" fmla="*/ 3 w 55"/>
                    <a:gd name="T13" fmla="*/ 10 h 776"/>
                    <a:gd name="T14" fmla="*/ 3 w 55"/>
                    <a:gd name="T15" fmla="*/ 9 h 776"/>
                    <a:gd name="T16" fmla="*/ 3 w 55"/>
                    <a:gd name="T17" fmla="*/ 9 h 776"/>
                    <a:gd name="T18" fmla="*/ 3 w 55"/>
                    <a:gd name="T19" fmla="*/ 9 h 776"/>
                    <a:gd name="T20" fmla="*/ 3 w 55"/>
                    <a:gd name="T21" fmla="*/ 9 h 776"/>
                    <a:gd name="T22" fmla="*/ 2 w 55"/>
                    <a:gd name="T23" fmla="*/ 7 h 776"/>
                    <a:gd name="T24" fmla="*/ 0 w 55"/>
                    <a:gd name="T25" fmla="*/ 7 h 776"/>
                    <a:gd name="T26" fmla="*/ 0 w 55"/>
                    <a:gd name="T27" fmla="*/ 7 h 776"/>
                    <a:gd name="T28" fmla="*/ 0 w 55"/>
                    <a:gd name="T29" fmla="*/ 5 h 776"/>
                    <a:gd name="T30" fmla="*/ 0 w 55"/>
                    <a:gd name="T31" fmla="*/ 5 h 776"/>
                    <a:gd name="T32" fmla="*/ 3 w 55"/>
                    <a:gd name="T33" fmla="*/ 5 h 776"/>
                    <a:gd name="T34" fmla="*/ 3 w 55"/>
                    <a:gd name="T35" fmla="*/ 4 h 776"/>
                    <a:gd name="T36" fmla="*/ 3 w 55"/>
                    <a:gd name="T37" fmla="*/ 4 h 776"/>
                    <a:gd name="T38" fmla="*/ 3 w 55"/>
                    <a:gd name="T39" fmla="*/ 3 h 776"/>
                    <a:gd name="T40" fmla="*/ 3 w 55"/>
                    <a:gd name="T41" fmla="*/ 3 h 776"/>
                    <a:gd name="T42" fmla="*/ 3 w 55"/>
                    <a:gd name="T43" fmla="*/ 2 h 776"/>
                    <a:gd name="T44" fmla="*/ 3 w 55"/>
                    <a:gd name="T45" fmla="*/ 2 h 776"/>
                    <a:gd name="T46" fmla="*/ 3 w 55"/>
                    <a:gd name="T47" fmla="*/ 2 h 776"/>
                    <a:gd name="T48" fmla="*/ 3 w 55"/>
                    <a:gd name="T49" fmla="*/ 2 h 776"/>
                    <a:gd name="T50" fmla="*/ 3 w 55"/>
                    <a:gd name="T51" fmla="*/ 2 h 776"/>
                    <a:gd name="T52" fmla="*/ 3 w 55"/>
                    <a:gd name="T53" fmla="*/ 2 h 776"/>
                    <a:gd name="T54" fmla="*/ 3 w 55"/>
                    <a:gd name="T55" fmla="*/ 2 h 776"/>
                    <a:gd name="T56" fmla="*/ 3 w 55"/>
                    <a:gd name="T57" fmla="*/ 2 h 776"/>
                    <a:gd name="T58" fmla="*/ 3 w 55"/>
                    <a:gd name="T59" fmla="*/ 2 h 776"/>
                    <a:gd name="T60" fmla="*/ 3 w 55"/>
                    <a:gd name="T61" fmla="*/ 2 h 776"/>
                    <a:gd name="T62" fmla="*/ 3 w 55"/>
                    <a:gd name="T63" fmla="*/ 2 h 776"/>
                    <a:gd name="T64" fmla="*/ 3 w 55"/>
                    <a:gd name="T65" fmla="*/ 2 h 776"/>
                    <a:gd name="T66" fmla="*/ 3 w 55"/>
                    <a:gd name="T67" fmla="*/ 3 h 776"/>
                    <a:gd name="T68" fmla="*/ 3 w 55"/>
                    <a:gd name="T69" fmla="*/ 3 h 776"/>
                    <a:gd name="T70" fmla="*/ 3 w 55"/>
                    <a:gd name="T71" fmla="*/ 4 h 776"/>
                    <a:gd name="T72" fmla="*/ 3 w 55"/>
                    <a:gd name="T73" fmla="*/ 4 h 776"/>
                    <a:gd name="T74" fmla="*/ 3 w 55"/>
                    <a:gd name="T75" fmla="*/ 5 h 776"/>
                    <a:gd name="T76" fmla="*/ 3 w 55"/>
                    <a:gd name="T77" fmla="*/ 5 h 776"/>
                    <a:gd name="T78" fmla="*/ 3 w 55"/>
                    <a:gd name="T79" fmla="*/ 5 h 776"/>
                    <a:gd name="T80" fmla="*/ 3 w 55"/>
                    <a:gd name="T81" fmla="*/ 6 h 776"/>
                    <a:gd name="T82" fmla="*/ 3 w 55"/>
                    <a:gd name="T83" fmla="*/ 7 h 776"/>
                    <a:gd name="T84" fmla="*/ 3 w 55"/>
                    <a:gd name="T85" fmla="*/ 7 h 776"/>
                    <a:gd name="T86" fmla="*/ 3 w 55"/>
                    <a:gd name="T87" fmla="*/ 7 h 776"/>
                    <a:gd name="T88" fmla="*/ 3 w 55"/>
                    <a:gd name="T89" fmla="*/ 9 h 776"/>
                    <a:gd name="T90" fmla="*/ 3 w 55"/>
                    <a:gd name="T91" fmla="*/ 9 h 776"/>
                    <a:gd name="T92" fmla="*/ 3 w 55"/>
                    <a:gd name="T93" fmla="*/ 9 h 776"/>
                    <a:gd name="T94" fmla="*/ 3 w 55"/>
                    <a:gd name="T95" fmla="*/ 9 h 776"/>
                    <a:gd name="T96" fmla="*/ 3 w 55"/>
                    <a:gd name="T97" fmla="*/ 9 h 776"/>
                    <a:gd name="T98" fmla="*/ 3 w 55"/>
                    <a:gd name="T99" fmla="*/ 11 h 776"/>
                    <a:gd name="T100" fmla="*/ 3 w 55"/>
                    <a:gd name="T101" fmla="*/ 11 h 776"/>
                    <a:gd name="T102" fmla="*/ 3 w 55"/>
                    <a:gd name="T103" fmla="*/ 12 h 776"/>
                    <a:gd name="T104" fmla="*/ 4 w 55"/>
                    <a:gd name="T105" fmla="*/ 12 h 776"/>
                    <a:gd name="T106" fmla="*/ 4 w 55"/>
                    <a:gd name="T107" fmla="*/ 12 h 776"/>
                    <a:gd name="T108" fmla="*/ 4 w 55"/>
                    <a:gd name="T109" fmla="*/ 12 h 776"/>
                    <a:gd name="T110" fmla="*/ 4 w 55"/>
                    <a:gd name="T111" fmla="*/ 14 h 776"/>
                    <a:gd name="T112" fmla="*/ 4 w 55"/>
                    <a:gd name="T113" fmla="*/ 14 h 776"/>
                    <a:gd name="T114" fmla="*/ 4 w 55"/>
                    <a:gd name="T115" fmla="*/ 14 h 776"/>
                    <a:gd name="T116" fmla="*/ 3 w 55"/>
                    <a:gd name="T117" fmla="*/ 15 h 776"/>
                    <a:gd name="T118" fmla="*/ 3 w 55"/>
                    <a:gd name="T119" fmla="*/ 14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74" name="Freeform 385"/>
                <p:cNvSpPr>
                  <a:spLocks/>
                </p:cNvSpPr>
                <p:nvPr/>
              </p:nvSpPr>
              <p:spPr bwMode="auto">
                <a:xfrm>
                  <a:off x="4015" y="2160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875" name="Group 386"/>
                <p:cNvGrpSpPr>
                  <a:grpSpLocks/>
                </p:cNvGrpSpPr>
                <p:nvPr/>
              </p:nvGrpSpPr>
              <p:grpSpPr bwMode="auto">
                <a:xfrm>
                  <a:off x="4029" y="1856"/>
                  <a:ext cx="97" cy="111"/>
                  <a:chOff x="3654" y="1129"/>
                  <a:chExt cx="97" cy="111"/>
                </a:xfrm>
              </p:grpSpPr>
              <p:sp>
                <p:nvSpPr>
                  <p:cNvPr id="16876" name="Freeform 387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77" name="Freeform 388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78" name="Freeform 389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79" name="Freeform 390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80" name="Freeform 391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81" name="Freeform 392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82" name="Line 393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6883" name="Freeform 394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84" name="Freeform 395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16734" name="Group 396"/>
              <p:cNvGrpSpPr>
                <a:grpSpLocks/>
              </p:cNvGrpSpPr>
              <p:nvPr/>
            </p:nvGrpSpPr>
            <p:grpSpPr bwMode="auto">
              <a:xfrm>
                <a:off x="2761" y="2160"/>
                <a:ext cx="359" cy="714"/>
                <a:chOff x="3897" y="1856"/>
                <a:chExt cx="331" cy="714"/>
              </a:xfrm>
            </p:grpSpPr>
            <p:sp>
              <p:nvSpPr>
                <p:cNvPr id="16849" name="Freeform 397"/>
                <p:cNvSpPr>
                  <a:spLocks/>
                </p:cNvSpPr>
                <p:nvPr/>
              </p:nvSpPr>
              <p:spPr bwMode="auto">
                <a:xfrm>
                  <a:off x="4097" y="2265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50" name="Freeform 398"/>
                <p:cNvSpPr>
                  <a:spLocks/>
                </p:cNvSpPr>
                <p:nvPr/>
              </p:nvSpPr>
              <p:spPr bwMode="auto">
                <a:xfrm>
                  <a:off x="4060" y="2107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51" name="Freeform 399"/>
                <p:cNvSpPr>
                  <a:spLocks/>
                </p:cNvSpPr>
                <p:nvPr/>
              </p:nvSpPr>
              <p:spPr bwMode="auto">
                <a:xfrm>
                  <a:off x="4075" y="2265"/>
                  <a:ext cx="152" cy="107"/>
                </a:xfrm>
                <a:custGeom>
                  <a:avLst/>
                  <a:gdLst>
                    <a:gd name="T0" fmla="*/ 1 w 206"/>
                    <a:gd name="T1" fmla="*/ 3 h 131"/>
                    <a:gd name="T2" fmla="*/ 1 w 206"/>
                    <a:gd name="T3" fmla="*/ 2 h 131"/>
                    <a:gd name="T4" fmla="*/ 1 w 206"/>
                    <a:gd name="T5" fmla="*/ 2 h 131"/>
                    <a:gd name="T6" fmla="*/ 1 w 206"/>
                    <a:gd name="T7" fmla="*/ 2 h 131"/>
                    <a:gd name="T8" fmla="*/ 1 w 206"/>
                    <a:gd name="T9" fmla="*/ 2 h 131"/>
                    <a:gd name="T10" fmla="*/ 1 w 206"/>
                    <a:gd name="T11" fmla="*/ 2 h 131"/>
                    <a:gd name="T12" fmla="*/ 1 w 206"/>
                    <a:gd name="T13" fmla="*/ 2 h 131"/>
                    <a:gd name="T14" fmla="*/ 1 w 206"/>
                    <a:gd name="T15" fmla="*/ 0 h 131"/>
                    <a:gd name="T16" fmla="*/ 1 w 206"/>
                    <a:gd name="T17" fmla="*/ 0 h 131"/>
                    <a:gd name="T18" fmla="*/ 1 w 206"/>
                    <a:gd name="T19" fmla="*/ 0 h 131"/>
                    <a:gd name="T20" fmla="*/ 1 w 206"/>
                    <a:gd name="T21" fmla="*/ 2 h 131"/>
                    <a:gd name="T22" fmla="*/ 1 w 206"/>
                    <a:gd name="T23" fmla="*/ 2 h 131"/>
                    <a:gd name="T24" fmla="*/ 1 w 206"/>
                    <a:gd name="T25" fmla="*/ 2 h 131"/>
                    <a:gd name="T26" fmla="*/ 1 w 206"/>
                    <a:gd name="T27" fmla="*/ 2 h 131"/>
                    <a:gd name="T28" fmla="*/ 1 w 206"/>
                    <a:gd name="T29" fmla="*/ 2 h 131"/>
                    <a:gd name="T30" fmla="*/ 1 w 206"/>
                    <a:gd name="T31" fmla="*/ 2 h 131"/>
                    <a:gd name="T32" fmla="*/ 1 w 206"/>
                    <a:gd name="T33" fmla="*/ 2 h 131"/>
                    <a:gd name="T34" fmla="*/ 1 w 206"/>
                    <a:gd name="T35" fmla="*/ 2 h 131"/>
                    <a:gd name="T36" fmla="*/ 1 w 206"/>
                    <a:gd name="T37" fmla="*/ 3 h 131"/>
                    <a:gd name="T38" fmla="*/ 1 w 206"/>
                    <a:gd name="T39" fmla="*/ 4 h 131"/>
                    <a:gd name="T40" fmla="*/ 1 w 206"/>
                    <a:gd name="T41" fmla="*/ 4 h 131"/>
                    <a:gd name="T42" fmla="*/ 1 w 206"/>
                    <a:gd name="T43" fmla="*/ 5 h 131"/>
                    <a:gd name="T44" fmla="*/ 1 w 206"/>
                    <a:gd name="T45" fmla="*/ 5 h 131"/>
                    <a:gd name="T46" fmla="*/ 1 w 206"/>
                    <a:gd name="T47" fmla="*/ 5 h 131"/>
                    <a:gd name="T48" fmla="*/ 1 w 206"/>
                    <a:gd name="T49" fmla="*/ 5 h 131"/>
                    <a:gd name="T50" fmla="*/ 1 w 206"/>
                    <a:gd name="T51" fmla="*/ 5 h 131"/>
                    <a:gd name="T52" fmla="*/ 1 w 206"/>
                    <a:gd name="T53" fmla="*/ 4 h 131"/>
                    <a:gd name="T54" fmla="*/ 1 w 206"/>
                    <a:gd name="T55" fmla="*/ 4 h 131"/>
                    <a:gd name="T56" fmla="*/ 1 w 206"/>
                    <a:gd name="T57" fmla="*/ 3 h 131"/>
                    <a:gd name="T58" fmla="*/ 1 w 206"/>
                    <a:gd name="T59" fmla="*/ 3 h 131"/>
                    <a:gd name="T60" fmla="*/ 1 w 206"/>
                    <a:gd name="T61" fmla="*/ 2 h 131"/>
                    <a:gd name="T62" fmla="*/ 1 w 206"/>
                    <a:gd name="T63" fmla="*/ 2 h 131"/>
                    <a:gd name="T64" fmla="*/ 1 w 206"/>
                    <a:gd name="T65" fmla="*/ 2 h 131"/>
                    <a:gd name="T66" fmla="*/ 1 w 206"/>
                    <a:gd name="T67" fmla="*/ 2 h 131"/>
                    <a:gd name="T68" fmla="*/ 1 w 206"/>
                    <a:gd name="T69" fmla="*/ 2 h 131"/>
                    <a:gd name="T70" fmla="*/ 1 w 206"/>
                    <a:gd name="T71" fmla="*/ 2 h 131"/>
                    <a:gd name="T72" fmla="*/ 1 w 206"/>
                    <a:gd name="T73" fmla="*/ 2 h 131"/>
                    <a:gd name="T74" fmla="*/ 1 w 206"/>
                    <a:gd name="T75" fmla="*/ 2 h 131"/>
                    <a:gd name="T76" fmla="*/ 1 w 206"/>
                    <a:gd name="T77" fmla="*/ 2 h 131"/>
                    <a:gd name="T78" fmla="*/ 1 w 206"/>
                    <a:gd name="T79" fmla="*/ 2 h 131"/>
                    <a:gd name="T80" fmla="*/ 1 w 206"/>
                    <a:gd name="T81" fmla="*/ 2 h 131"/>
                    <a:gd name="T82" fmla="*/ 1 w 206"/>
                    <a:gd name="T83" fmla="*/ 3 h 131"/>
                    <a:gd name="T84" fmla="*/ 1 w 206"/>
                    <a:gd name="T85" fmla="*/ 4 h 131"/>
                    <a:gd name="T86" fmla="*/ 1 w 206"/>
                    <a:gd name="T87" fmla="*/ 4 h 131"/>
                    <a:gd name="T88" fmla="*/ 1 w 206"/>
                    <a:gd name="T89" fmla="*/ 5 h 131"/>
                    <a:gd name="T90" fmla="*/ 1 w 206"/>
                    <a:gd name="T91" fmla="*/ 5 h 131"/>
                    <a:gd name="T92" fmla="*/ 1 w 206"/>
                    <a:gd name="T93" fmla="*/ 3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52" name="Freeform 400"/>
                <p:cNvSpPr>
                  <a:spLocks/>
                </p:cNvSpPr>
                <p:nvPr/>
              </p:nvSpPr>
              <p:spPr bwMode="auto">
                <a:xfrm>
                  <a:off x="3897" y="2160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53" name="Freeform 401"/>
                <p:cNvSpPr>
                  <a:spLocks/>
                </p:cNvSpPr>
                <p:nvPr/>
              </p:nvSpPr>
              <p:spPr bwMode="auto">
                <a:xfrm>
                  <a:off x="4081" y="2002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54" name="Freeform 402"/>
                <p:cNvSpPr>
                  <a:spLocks/>
                </p:cNvSpPr>
                <p:nvPr/>
              </p:nvSpPr>
              <p:spPr bwMode="auto">
                <a:xfrm>
                  <a:off x="3918" y="2049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55" name="Freeform 403"/>
                <p:cNvSpPr>
                  <a:spLocks/>
                </p:cNvSpPr>
                <p:nvPr/>
              </p:nvSpPr>
              <p:spPr bwMode="auto">
                <a:xfrm>
                  <a:off x="4058" y="1965"/>
                  <a:ext cx="47" cy="605"/>
                </a:xfrm>
                <a:custGeom>
                  <a:avLst/>
                  <a:gdLst>
                    <a:gd name="T0" fmla="*/ 3 w 55"/>
                    <a:gd name="T1" fmla="*/ 14 h 776"/>
                    <a:gd name="T2" fmla="*/ 3 w 55"/>
                    <a:gd name="T3" fmla="*/ 13 h 776"/>
                    <a:gd name="T4" fmla="*/ 3 w 55"/>
                    <a:gd name="T5" fmla="*/ 12 h 776"/>
                    <a:gd name="T6" fmla="*/ 3 w 55"/>
                    <a:gd name="T7" fmla="*/ 12 h 776"/>
                    <a:gd name="T8" fmla="*/ 3 w 55"/>
                    <a:gd name="T9" fmla="*/ 12 h 776"/>
                    <a:gd name="T10" fmla="*/ 3 w 55"/>
                    <a:gd name="T11" fmla="*/ 11 h 776"/>
                    <a:gd name="T12" fmla="*/ 3 w 55"/>
                    <a:gd name="T13" fmla="*/ 10 h 776"/>
                    <a:gd name="T14" fmla="*/ 3 w 55"/>
                    <a:gd name="T15" fmla="*/ 9 h 776"/>
                    <a:gd name="T16" fmla="*/ 3 w 55"/>
                    <a:gd name="T17" fmla="*/ 9 h 776"/>
                    <a:gd name="T18" fmla="*/ 3 w 55"/>
                    <a:gd name="T19" fmla="*/ 9 h 776"/>
                    <a:gd name="T20" fmla="*/ 3 w 55"/>
                    <a:gd name="T21" fmla="*/ 9 h 776"/>
                    <a:gd name="T22" fmla="*/ 2 w 55"/>
                    <a:gd name="T23" fmla="*/ 7 h 776"/>
                    <a:gd name="T24" fmla="*/ 0 w 55"/>
                    <a:gd name="T25" fmla="*/ 7 h 776"/>
                    <a:gd name="T26" fmla="*/ 0 w 55"/>
                    <a:gd name="T27" fmla="*/ 7 h 776"/>
                    <a:gd name="T28" fmla="*/ 0 w 55"/>
                    <a:gd name="T29" fmla="*/ 5 h 776"/>
                    <a:gd name="T30" fmla="*/ 0 w 55"/>
                    <a:gd name="T31" fmla="*/ 5 h 776"/>
                    <a:gd name="T32" fmla="*/ 3 w 55"/>
                    <a:gd name="T33" fmla="*/ 5 h 776"/>
                    <a:gd name="T34" fmla="*/ 3 w 55"/>
                    <a:gd name="T35" fmla="*/ 4 h 776"/>
                    <a:gd name="T36" fmla="*/ 3 w 55"/>
                    <a:gd name="T37" fmla="*/ 4 h 776"/>
                    <a:gd name="T38" fmla="*/ 3 w 55"/>
                    <a:gd name="T39" fmla="*/ 3 h 776"/>
                    <a:gd name="T40" fmla="*/ 3 w 55"/>
                    <a:gd name="T41" fmla="*/ 3 h 776"/>
                    <a:gd name="T42" fmla="*/ 3 w 55"/>
                    <a:gd name="T43" fmla="*/ 2 h 776"/>
                    <a:gd name="T44" fmla="*/ 3 w 55"/>
                    <a:gd name="T45" fmla="*/ 2 h 776"/>
                    <a:gd name="T46" fmla="*/ 3 w 55"/>
                    <a:gd name="T47" fmla="*/ 2 h 776"/>
                    <a:gd name="T48" fmla="*/ 3 w 55"/>
                    <a:gd name="T49" fmla="*/ 2 h 776"/>
                    <a:gd name="T50" fmla="*/ 3 w 55"/>
                    <a:gd name="T51" fmla="*/ 2 h 776"/>
                    <a:gd name="T52" fmla="*/ 3 w 55"/>
                    <a:gd name="T53" fmla="*/ 2 h 776"/>
                    <a:gd name="T54" fmla="*/ 3 w 55"/>
                    <a:gd name="T55" fmla="*/ 2 h 776"/>
                    <a:gd name="T56" fmla="*/ 3 w 55"/>
                    <a:gd name="T57" fmla="*/ 2 h 776"/>
                    <a:gd name="T58" fmla="*/ 3 w 55"/>
                    <a:gd name="T59" fmla="*/ 2 h 776"/>
                    <a:gd name="T60" fmla="*/ 3 w 55"/>
                    <a:gd name="T61" fmla="*/ 2 h 776"/>
                    <a:gd name="T62" fmla="*/ 3 w 55"/>
                    <a:gd name="T63" fmla="*/ 2 h 776"/>
                    <a:gd name="T64" fmla="*/ 3 w 55"/>
                    <a:gd name="T65" fmla="*/ 2 h 776"/>
                    <a:gd name="T66" fmla="*/ 3 w 55"/>
                    <a:gd name="T67" fmla="*/ 3 h 776"/>
                    <a:gd name="T68" fmla="*/ 3 w 55"/>
                    <a:gd name="T69" fmla="*/ 3 h 776"/>
                    <a:gd name="T70" fmla="*/ 3 w 55"/>
                    <a:gd name="T71" fmla="*/ 4 h 776"/>
                    <a:gd name="T72" fmla="*/ 3 w 55"/>
                    <a:gd name="T73" fmla="*/ 4 h 776"/>
                    <a:gd name="T74" fmla="*/ 3 w 55"/>
                    <a:gd name="T75" fmla="*/ 5 h 776"/>
                    <a:gd name="T76" fmla="*/ 3 w 55"/>
                    <a:gd name="T77" fmla="*/ 5 h 776"/>
                    <a:gd name="T78" fmla="*/ 3 w 55"/>
                    <a:gd name="T79" fmla="*/ 5 h 776"/>
                    <a:gd name="T80" fmla="*/ 3 w 55"/>
                    <a:gd name="T81" fmla="*/ 6 h 776"/>
                    <a:gd name="T82" fmla="*/ 3 w 55"/>
                    <a:gd name="T83" fmla="*/ 7 h 776"/>
                    <a:gd name="T84" fmla="*/ 3 w 55"/>
                    <a:gd name="T85" fmla="*/ 7 h 776"/>
                    <a:gd name="T86" fmla="*/ 3 w 55"/>
                    <a:gd name="T87" fmla="*/ 7 h 776"/>
                    <a:gd name="T88" fmla="*/ 3 w 55"/>
                    <a:gd name="T89" fmla="*/ 9 h 776"/>
                    <a:gd name="T90" fmla="*/ 3 w 55"/>
                    <a:gd name="T91" fmla="*/ 9 h 776"/>
                    <a:gd name="T92" fmla="*/ 3 w 55"/>
                    <a:gd name="T93" fmla="*/ 9 h 776"/>
                    <a:gd name="T94" fmla="*/ 3 w 55"/>
                    <a:gd name="T95" fmla="*/ 9 h 776"/>
                    <a:gd name="T96" fmla="*/ 3 w 55"/>
                    <a:gd name="T97" fmla="*/ 9 h 776"/>
                    <a:gd name="T98" fmla="*/ 3 w 55"/>
                    <a:gd name="T99" fmla="*/ 11 h 776"/>
                    <a:gd name="T100" fmla="*/ 3 w 55"/>
                    <a:gd name="T101" fmla="*/ 11 h 776"/>
                    <a:gd name="T102" fmla="*/ 3 w 55"/>
                    <a:gd name="T103" fmla="*/ 12 h 776"/>
                    <a:gd name="T104" fmla="*/ 4 w 55"/>
                    <a:gd name="T105" fmla="*/ 12 h 776"/>
                    <a:gd name="T106" fmla="*/ 4 w 55"/>
                    <a:gd name="T107" fmla="*/ 12 h 776"/>
                    <a:gd name="T108" fmla="*/ 4 w 55"/>
                    <a:gd name="T109" fmla="*/ 12 h 776"/>
                    <a:gd name="T110" fmla="*/ 4 w 55"/>
                    <a:gd name="T111" fmla="*/ 14 h 776"/>
                    <a:gd name="T112" fmla="*/ 4 w 55"/>
                    <a:gd name="T113" fmla="*/ 14 h 776"/>
                    <a:gd name="T114" fmla="*/ 4 w 55"/>
                    <a:gd name="T115" fmla="*/ 14 h 776"/>
                    <a:gd name="T116" fmla="*/ 3 w 55"/>
                    <a:gd name="T117" fmla="*/ 15 h 776"/>
                    <a:gd name="T118" fmla="*/ 3 w 55"/>
                    <a:gd name="T119" fmla="*/ 14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56" name="Freeform 404"/>
                <p:cNvSpPr>
                  <a:spLocks/>
                </p:cNvSpPr>
                <p:nvPr/>
              </p:nvSpPr>
              <p:spPr bwMode="auto">
                <a:xfrm>
                  <a:off x="4015" y="2160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857" name="Group 405"/>
                <p:cNvGrpSpPr>
                  <a:grpSpLocks/>
                </p:cNvGrpSpPr>
                <p:nvPr/>
              </p:nvGrpSpPr>
              <p:grpSpPr bwMode="auto">
                <a:xfrm>
                  <a:off x="4029" y="1856"/>
                  <a:ext cx="97" cy="111"/>
                  <a:chOff x="3654" y="1129"/>
                  <a:chExt cx="97" cy="111"/>
                </a:xfrm>
              </p:grpSpPr>
              <p:sp>
                <p:nvSpPr>
                  <p:cNvPr id="16858" name="Freeform 406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59" name="Freeform 407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60" name="Freeform 408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61" name="Freeform 409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62" name="Freeform 410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63" name="Freeform 411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64" name="Line 412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6865" name="Freeform 413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66" name="Freeform 414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16735" name="Group 415"/>
              <p:cNvGrpSpPr>
                <a:grpSpLocks/>
              </p:cNvGrpSpPr>
              <p:nvPr/>
            </p:nvGrpSpPr>
            <p:grpSpPr bwMode="auto">
              <a:xfrm>
                <a:off x="2940" y="2481"/>
                <a:ext cx="359" cy="714"/>
                <a:chOff x="3897" y="1856"/>
                <a:chExt cx="331" cy="714"/>
              </a:xfrm>
            </p:grpSpPr>
            <p:sp>
              <p:nvSpPr>
                <p:cNvPr id="16831" name="Freeform 416"/>
                <p:cNvSpPr>
                  <a:spLocks/>
                </p:cNvSpPr>
                <p:nvPr/>
              </p:nvSpPr>
              <p:spPr bwMode="auto">
                <a:xfrm>
                  <a:off x="4097" y="2265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32" name="Freeform 417"/>
                <p:cNvSpPr>
                  <a:spLocks/>
                </p:cNvSpPr>
                <p:nvPr/>
              </p:nvSpPr>
              <p:spPr bwMode="auto">
                <a:xfrm>
                  <a:off x="4060" y="2107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33" name="Freeform 418"/>
                <p:cNvSpPr>
                  <a:spLocks/>
                </p:cNvSpPr>
                <p:nvPr/>
              </p:nvSpPr>
              <p:spPr bwMode="auto">
                <a:xfrm>
                  <a:off x="4075" y="2265"/>
                  <a:ext cx="152" cy="107"/>
                </a:xfrm>
                <a:custGeom>
                  <a:avLst/>
                  <a:gdLst>
                    <a:gd name="T0" fmla="*/ 1 w 206"/>
                    <a:gd name="T1" fmla="*/ 3 h 131"/>
                    <a:gd name="T2" fmla="*/ 1 w 206"/>
                    <a:gd name="T3" fmla="*/ 2 h 131"/>
                    <a:gd name="T4" fmla="*/ 1 w 206"/>
                    <a:gd name="T5" fmla="*/ 2 h 131"/>
                    <a:gd name="T6" fmla="*/ 1 w 206"/>
                    <a:gd name="T7" fmla="*/ 2 h 131"/>
                    <a:gd name="T8" fmla="*/ 1 w 206"/>
                    <a:gd name="T9" fmla="*/ 2 h 131"/>
                    <a:gd name="T10" fmla="*/ 1 w 206"/>
                    <a:gd name="T11" fmla="*/ 2 h 131"/>
                    <a:gd name="T12" fmla="*/ 1 w 206"/>
                    <a:gd name="T13" fmla="*/ 2 h 131"/>
                    <a:gd name="T14" fmla="*/ 1 w 206"/>
                    <a:gd name="T15" fmla="*/ 0 h 131"/>
                    <a:gd name="T16" fmla="*/ 1 w 206"/>
                    <a:gd name="T17" fmla="*/ 0 h 131"/>
                    <a:gd name="T18" fmla="*/ 1 w 206"/>
                    <a:gd name="T19" fmla="*/ 0 h 131"/>
                    <a:gd name="T20" fmla="*/ 1 w 206"/>
                    <a:gd name="T21" fmla="*/ 2 h 131"/>
                    <a:gd name="T22" fmla="*/ 1 w 206"/>
                    <a:gd name="T23" fmla="*/ 2 h 131"/>
                    <a:gd name="T24" fmla="*/ 1 w 206"/>
                    <a:gd name="T25" fmla="*/ 2 h 131"/>
                    <a:gd name="T26" fmla="*/ 1 w 206"/>
                    <a:gd name="T27" fmla="*/ 2 h 131"/>
                    <a:gd name="T28" fmla="*/ 1 w 206"/>
                    <a:gd name="T29" fmla="*/ 2 h 131"/>
                    <a:gd name="T30" fmla="*/ 1 w 206"/>
                    <a:gd name="T31" fmla="*/ 2 h 131"/>
                    <a:gd name="T32" fmla="*/ 1 w 206"/>
                    <a:gd name="T33" fmla="*/ 2 h 131"/>
                    <a:gd name="T34" fmla="*/ 1 w 206"/>
                    <a:gd name="T35" fmla="*/ 2 h 131"/>
                    <a:gd name="T36" fmla="*/ 1 w 206"/>
                    <a:gd name="T37" fmla="*/ 3 h 131"/>
                    <a:gd name="T38" fmla="*/ 1 w 206"/>
                    <a:gd name="T39" fmla="*/ 4 h 131"/>
                    <a:gd name="T40" fmla="*/ 1 w 206"/>
                    <a:gd name="T41" fmla="*/ 4 h 131"/>
                    <a:gd name="T42" fmla="*/ 1 w 206"/>
                    <a:gd name="T43" fmla="*/ 5 h 131"/>
                    <a:gd name="T44" fmla="*/ 1 w 206"/>
                    <a:gd name="T45" fmla="*/ 5 h 131"/>
                    <a:gd name="T46" fmla="*/ 1 w 206"/>
                    <a:gd name="T47" fmla="*/ 5 h 131"/>
                    <a:gd name="T48" fmla="*/ 1 w 206"/>
                    <a:gd name="T49" fmla="*/ 5 h 131"/>
                    <a:gd name="T50" fmla="*/ 1 w 206"/>
                    <a:gd name="T51" fmla="*/ 5 h 131"/>
                    <a:gd name="T52" fmla="*/ 1 w 206"/>
                    <a:gd name="T53" fmla="*/ 4 h 131"/>
                    <a:gd name="T54" fmla="*/ 1 w 206"/>
                    <a:gd name="T55" fmla="*/ 4 h 131"/>
                    <a:gd name="T56" fmla="*/ 1 w 206"/>
                    <a:gd name="T57" fmla="*/ 3 h 131"/>
                    <a:gd name="T58" fmla="*/ 1 w 206"/>
                    <a:gd name="T59" fmla="*/ 3 h 131"/>
                    <a:gd name="T60" fmla="*/ 1 w 206"/>
                    <a:gd name="T61" fmla="*/ 2 h 131"/>
                    <a:gd name="T62" fmla="*/ 1 w 206"/>
                    <a:gd name="T63" fmla="*/ 2 h 131"/>
                    <a:gd name="T64" fmla="*/ 1 w 206"/>
                    <a:gd name="T65" fmla="*/ 2 h 131"/>
                    <a:gd name="T66" fmla="*/ 1 w 206"/>
                    <a:gd name="T67" fmla="*/ 2 h 131"/>
                    <a:gd name="T68" fmla="*/ 1 w 206"/>
                    <a:gd name="T69" fmla="*/ 2 h 131"/>
                    <a:gd name="T70" fmla="*/ 1 w 206"/>
                    <a:gd name="T71" fmla="*/ 2 h 131"/>
                    <a:gd name="T72" fmla="*/ 1 w 206"/>
                    <a:gd name="T73" fmla="*/ 2 h 131"/>
                    <a:gd name="T74" fmla="*/ 1 w 206"/>
                    <a:gd name="T75" fmla="*/ 2 h 131"/>
                    <a:gd name="T76" fmla="*/ 1 w 206"/>
                    <a:gd name="T77" fmla="*/ 2 h 131"/>
                    <a:gd name="T78" fmla="*/ 1 w 206"/>
                    <a:gd name="T79" fmla="*/ 2 h 131"/>
                    <a:gd name="T80" fmla="*/ 1 w 206"/>
                    <a:gd name="T81" fmla="*/ 2 h 131"/>
                    <a:gd name="T82" fmla="*/ 1 w 206"/>
                    <a:gd name="T83" fmla="*/ 3 h 131"/>
                    <a:gd name="T84" fmla="*/ 1 w 206"/>
                    <a:gd name="T85" fmla="*/ 4 h 131"/>
                    <a:gd name="T86" fmla="*/ 1 w 206"/>
                    <a:gd name="T87" fmla="*/ 4 h 131"/>
                    <a:gd name="T88" fmla="*/ 1 w 206"/>
                    <a:gd name="T89" fmla="*/ 5 h 131"/>
                    <a:gd name="T90" fmla="*/ 1 w 206"/>
                    <a:gd name="T91" fmla="*/ 5 h 131"/>
                    <a:gd name="T92" fmla="*/ 1 w 206"/>
                    <a:gd name="T93" fmla="*/ 3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34" name="Freeform 419"/>
                <p:cNvSpPr>
                  <a:spLocks/>
                </p:cNvSpPr>
                <p:nvPr/>
              </p:nvSpPr>
              <p:spPr bwMode="auto">
                <a:xfrm>
                  <a:off x="3897" y="2160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35" name="Freeform 420"/>
                <p:cNvSpPr>
                  <a:spLocks/>
                </p:cNvSpPr>
                <p:nvPr/>
              </p:nvSpPr>
              <p:spPr bwMode="auto">
                <a:xfrm>
                  <a:off x="4081" y="2002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36" name="Freeform 421"/>
                <p:cNvSpPr>
                  <a:spLocks/>
                </p:cNvSpPr>
                <p:nvPr/>
              </p:nvSpPr>
              <p:spPr bwMode="auto">
                <a:xfrm>
                  <a:off x="3918" y="2049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37" name="Freeform 422"/>
                <p:cNvSpPr>
                  <a:spLocks/>
                </p:cNvSpPr>
                <p:nvPr/>
              </p:nvSpPr>
              <p:spPr bwMode="auto">
                <a:xfrm>
                  <a:off x="4058" y="1965"/>
                  <a:ext cx="47" cy="605"/>
                </a:xfrm>
                <a:custGeom>
                  <a:avLst/>
                  <a:gdLst>
                    <a:gd name="T0" fmla="*/ 3 w 55"/>
                    <a:gd name="T1" fmla="*/ 14 h 776"/>
                    <a:gd name="T2" fmla="*/ 3 w 55"/>
                    <a:gd name="T3" fmla="*/ 13 h 776"/>
                    <a:gd name="T4" fmla="*/ 3 w 55"/>
                    <a:gd name="T5" fmla="*/ 12 h 776"/>
                    <a:gd name="T6" fmla="*/ 3 w 55"/>
                    <a:gd name="T7" fmla="*/ 12 h 776"/>
                    <a:gd name="T8" fmla="*/ 3 w 55"/>
                    <a:gd name="T9" fmla="*/ 12 h 776"/>
                    <a:gd name="T10" fmla="*/ 3 w 55"/>
                    <a:gd name="T11" fmla="*/ 11 h 776"/>
                    <a:gd name="T12" fmla="*/ 3 w 55"/>
                    <a:gd name="T13" fmla="*/ 10 h 776"/>
                    <a:gd name="T14" fmla="*/ 3 w 55"/>
                    <a:gd name="T15" fmla="*/ 9 h 776"/>
                    <a:gd name="T16" fmla="*/ 3 w 55"/>
                    <a:gd name="T17" fmla="*/ 9 h 776"/>
                    <a:gd name="T18" fmla="*/ 3 w 55"/>
                    <a:gd name="T19" fmla="*/ 9 h 776"/>
                    <a:gd name="T20" fmla="*/ 3 w 55"/>
                    <a:gd name="T21" fmla="*/ 9 h 776"/>
                    <a:gd name="T22" fmla="*/ 2 w 55"/>
                    <a:gd name="T23" fmla="*/ 7 h 776"/>
                    <a:gd name="T24" fmla="*/ 0 w 55"/>
                    <a:gd name="T25" fmla="*/ 7 h 776"/>
                    <a:gd name="T26" fmla="*/ 0 w 55"/>
                    <a:gd name="T27" fmla="*/ 7 h 776"/>
                    <a:gd name="T28" fmla="*/ 0 w 55"/>
                    <a:gd name="T29" fmla="*/ 5 h 776"/>
                    <a:gd name="T30" fmla="*/ 0 w 55"/>
                    <a:gd name="T31" fmla="*/ 5 h 776"/>
                    <a:gd name="T32" fmla="*/ 3 w 55"/>
                    <a:gd name="T33" fmla="*/ 5 h 776"/>
                    <a:gd name="T34" fmla="*/ 3 w 55"/>
                    <a:gd name="T35" fmla="*/ 4 h 776"/>
                    <a:gd name="T36" fmla="*/ 3 w 55"/>
                    <a:gd name="T37" fmla="*/ 4 h 776"/>
                    <a:gd name="T38" fmla="*/ 3 w 55"/>
                    <a:gd name="T39" fmla="*/ 3 h 776"/>
                    <a:gd name="T40" fmla="*/ 3 w 55"/>
                    <a:gd name="T41" fmla="*/ 3 h 776"/>
                    <a:gd name="T42" fmla="*/ 3 w 55"/>
                    <a:gd name="T43" fmla="*/ 2 h 776"/>
                    <a:gd name="T44" fmla="*/ 3 w 55"/>
                    <a:gd name="T45" fmla="*/ 2 h 776"/>
                    <a:gd name="T46" fmla="*/ 3 w 55"/>
                    <a:gd name="T47" fmla="*/ 2 h 776"/>
                    <a:gd name="T48" fmla="*/ 3 w 55"/>
                    <a:gd name="T49" fmla="*/ 2 h 776"/>
                    <a:gd name="T50" fmla="*/ 3 w 55"/>
                    <a:gd name="T51" fmla="*/ 2 h 776"/>
                    <a:gd name="T52" fmla="*/ 3 w 55"/>
                    <a:gd name="T53" fmla="*/ 2 h 776"/>
                    <a:gd name="T54" fmla="*/ 3 w 55"/>
                    <a:gd name="T55" fmla="*/ 2 h 776"/>
                    <a:gd name="T56" fmla="*/ 3 w 55"/>
                    <a:gd name="T57" fmla="*/ 2 h 776"/>
                    <a:gd name="T58" fmla="*/ 3 w 55"/>
                    <a:gd name="T59" fmla="*/ 2 h 776"/>
                    <a:gd name="T60" fmla="*/ 3 w 55"/>
                    <a:gd name="T61" fmla="*/ 2 h 776"/>
                    <a:gd name="T62" fmla="*/ 3 w 55"/>
                    <a:gd name="T63" fmla="*/ 2 h 776"/>
                    <a:gd name="T64" fmla="*/ 3 w 55"/>
                    <a:gd name="T65" fmla="*/ 2 h 776"/>
                    <a:gd name="T66" fmla="*/ 3 w 55"/>
                    <a:gd name="T67" fmla="*/ 3 h 776"/>
                    <a:gd name="T68" fmla="*/ 3 w 55"/>
                    <a:gd name="T69" fmla="*/ 3 h 776"/>
                    <a:gd name="T70" fmla="*/ 3 w 55"/>
                    <a:gd name="T71" fmla="*/ 4 h 776"/>
                    <a:gd name="T72" fmla="*/ 3 w 55"/>
                    <a:gd name="T73" fmla="*/ 4 h 776"/>
                    <a:gd name="T74" fmla="*/ 3 w 55"/>
                    <a:gd name="T75" fmla="*/ 5 h 776"/>
                    <a:gd name="T76" fmla="*/ 3 w 55"/>
                    <a:gd name="T77" fmla="*/ 5 h 776"/>
                    <a:gd name="T78" fmla="*/ 3 w 55"/>
                    <a:gd name="T79" fmla="*/ 5 h 776"/>
                    <a:gd name="T80" fmla="*/ 3 w 55"/>
                    <a:gd name="T81" fmla="*/ 6 h 776"/>
                    <a:gd name="T82" fmla="*/ 3 w 55"/>
                    <a:gd name="T83" fmla="*/ 7 h 776"/>
                    <a:gd name="T84" fmla="*/ 3 w 55"/>
                    <a:gd name="T85" fmla="*/ 7 h 776"/>
                    <a:gd name="T86" fmla="*/ 3 w 55"/>
                    <a:gd name="T87" fmla="*/ 7 h 776"/>
                    <a:gd name="T88" fmla="*/ 3 w 55"/>
                    <a:gd name="T89" fmla="*/ 9 h 776"/>
                    <a:gd name="T90" fmla="*/ 3 w 55"/>
                    <a:gd name="T91" fmla="*/ 9 h 776"/>
                    <a:gd name="T92" fmla="*/ 3 w 55"/>
                    <a:gd name="T93" fmla="*/ 9 h 776"/>
                    <a:gd name="T94" fmla="*/ 3 w 55"/>
                    <a:gd name="T95" fmla="*/ 9 h 776"/>
                    <a:gd name="T96" fmla="*/ 3 w 55"/>
                    <a:gd name="T97" fmla="*/ 9 h 776"/>
                    <a:gd name="T98" fmla="*/ 3 w 55"/>
                    <a:gd name="T99" fmla="*/ 11 h 776"/>
                    <a:gd name="T100" fmla="*/ 3 w 55"/>
                    <a:gd name="T101" fmla="*/ 11 h 776"/>
                    <a:gd name="T102" fmla="*/ 3 w 55"/>
                    <a:gd name="T103" fmla="*/ 12 h 776"/>
                    <a:gd name="T104" fmla="*/ 4 w 55"/>
                    <a:gd name="T105" fmla="*/ 12 h 776"/>
                    <a:gd name="T106" fmla="*/ 4 w 55"/>
                    <a:gd name="T107" fmla="*/ 12 h 776"/>
                    <a:gd name="T108" fmla="*/ 4 w 55"/>
                    <a:gd name="T109" fmla="*/ 12 h 776"/>
                    <a:gd name="T110" fmla="*/ 4 w 55"/>
                    <a:gd name="T111" fmla="*/ 14 h 776"/>
                    <a:gd name="T112" fmla="*/ 4 w 55"/>
                    <a:gd name="T113" fmla="*/ 14 h 776"/>
                    <a:gd name="T114" fmla="*/ 4 w 55"/>
                    <a:gd name="T115" fmla="*/ 14 h 776"/>
                    <a:gd name="T116" fmla="*/ 3 w 55"/>
                    <a:gd name="T117" fmla="*/ 15 h 776"/>
                    <a:gd name="T118" fmla="*/ 3 w 55"/>
                    <a:gd name="T119" fmla="*/ 14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38" name="Freeform 423"/>
                <p:cNvSpPr>
                  <a:spLocks/>
                </p:cNvSpPr>
                <p:nvPr/>
              </p:nvSpPr>
              <p:spPr bwMode="auto">
                <a:xfrm>
                  <a:off x="4015" y="2160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839" name="Group 424"/>
                <p:cNvGrpSpPr>
                  <a:grpSpLocks/>
                </p:cNvGrpSpPr>
                <p:nvPr/>
              </p:nvGrpSpPr>
              <p:grpSpPr bwMode="auto">
                <a:xfrm>
                  <a:off x="4029" y="1856"/>
                  <a:ext cx="97" cy="111"/>
                  <a:chOff x="3654" y="1129"/>
                  <a:chExt cx="97" cy="111"/>
                </a:xfrm>
              </p:grpSpPr>
              <p:sp>
                <p:nvSpPr>
                  <p:cNvPr id="16840" name="Freeform 425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41" name="Freeform 426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42" name="Freeform 427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43" name="Freeform 428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44" name="Freeform 429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45" name="Freeform 430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46" name="Line 431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6847" name="Freeform 432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48" name="Freeform 433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16736" name="Group 434"/>
              <p:cNvGrpSpPr>
                <a:grpSpLocks/>
              </p:cNvGrpSpPr>
              <p:nvPr/>
            </p:nvGrpSpPr>
            <p:grpSpPr bwMode="auto">
              <a:xfrm>
                <a:off x="2401" y="2635"/>
                <a:ext cx="358" cy="714"/>
                <a:chOff x="3897" y="1856"/>
                <a:chExt cx="331" cy="714"/>
              </a:xfrm>
            </p:grpSpPr>
            <p:sp>
              <p:nvSpPr>
                <p:cNvPr id="16813" name="Freeform 435"/>
                <p:cNvSpPr>
                  <a:spLocks/>
                </p:cNvSpPr>
                <p:nvPr/>
              </p:nvSpPr>
              <p:spPr bwMode="auto">
                <a:xfrm>
                  <a:off x="4097" y="2265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14" name="Freeform 436"/>
                <p:cNvSpPr>
                  <a:spLocks/>
                </p:cNvSpPr>
                <p:nvPr/>
              </p:nvSpPr>
              <p:spPr bwMode="auto">
                <a:xfrm>
                  <a:off x="4060" y="2107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15" name="Freeform 437"/>
                <p:cNvSpPr>
                  <a:spLocks/>
                </p:cNvSpPr>
                <p:nvPr/>
              </p:nvSpPr>
              <p:spPr bwMode="auto">
                <a:xfrm>
                  <a:off x="4075" y="2265"/>
                  <a:ext cx="152" cy="107"/>
                </a:xfrm>
                <a:custGeom>
                  <a:avLst/>
                  <a:gdLst>
                    <a:gd name="T0" fmla="*/ 1 w 206"/>
                    <a:gd name="T1" fmla="*/ 3 h 131"/>
                    <a:gd name="T2" fmla="*/ 1 w 206"/>
                    <a:gd name="T3" fmla="*/ 2 h 131"/>
                    <a:gd name="T4" fmla="*/ 1 w 206"/>
                    <a:gd name="T5" fmla="*/ 2 h 131"/>
                    <a:gd name="T6" fmla="*/ 1 w 206"/>
                    <a:gd name="T7" fmla="*/ 2 h 131"/>
                    <a:gd name="T8" fmla="*/ 1 w 206"/>
                    <a:gd name="T9" fmla="*/ 2 h 131"/>
                    <a:gd name="T10" fmla="*/ 1 w 206"/>
                    <a:gd name="T11" fmla="*/ 2 h 131"/>
                    <a:gd name="T12" fmla="*/ 1 w 206"/>
                    <a:gd name="T13" fmla="*/ 2 h 131"/>
                    <a:gd name="T14" fmla="*/ 1 w 206"/>
                    <a:gd name="T15" fmla="*/ 0 h 131"/>
                    <a:gd name="T16" fmla="*/ 1 w 206"/>
                    <a:gd name="T17" fmla="*/ 0 h 131"/>
                    <a:gd name="T18" fmla="*/ 1 w 206"/>
                    <a:gd name="T19" fmla="*/ 0 h 131"/>
                    <a:gd name="T20" fmla="*/ 1 w 206"/>
                    <a:gd name="T21" fmla="*/ 2 h 131"/>
                    <a:gd name="T22" fmla="*/ 1 w 206"/>
                    <a:gd name="T23" fmla="*/ 2 h 131"/>
                    <a:gd name="T24" fmla="*/ 1 w 206"/>
                    <a:gd name="T25" fmla="*/ 2 h 131"/>
                    <a:gd name="T26" fmla="*/ 1 w 206"/>
                    <a:gd name="T27" fmla="*/ 2 h 131"/>
                    <a:gd name="T28" fmla="*/ 1 w 206"/>
                    <a:gd name="T29" fmla="*/ 2 h 131"/>
                    <a:gd name="T30" fmla="*/ 1 w 206"/>
                    <a:gd name="T31" fmla="*/ 2 h 131"/>
                    <a:gd name="T32" fmla="*/ 1 w 206"/>
                    <a:gd name="T33" fmla="*/ 2 h 131"/>
                    <a:gd name="T34" fmla="*/ 1 w 206"/>
                    <a:gd name="T35" fmla="*/ 2 h 131"/>
                    <a:gd name="T36" fmla="*/ 1 w 206"/>
                    <a:gd name="T37" fmla="*/ 3 h 131"/>
                    <a:gd name="T38" fmla="*/ 1 w 206"/>
                    <a:gd name="T39" fmla="*/ 4 h 131"/>
                    <a:gd name="T40" fmla="*/ 1 w 206"/>
                    <a:gd name="T41" fmla="*/ 4 h 131"/>
                    <a:gd name="T42" fmla="*/ 1 w 206"/>
                    <a:gd name="T43" fmla="*/ 5 h 131"/>
                    <a:gd name="T44" fmla="*/ 1 w 206"/>
                    <a:gd name="T45" fmla="*/ 5 h 131"/>
                    <a:gd name="T46" fmla="*/ 1 w 206"/>
                    <a:gd name="T47" fmla="*/ 5 h 131"/>
                    <a:gd name="T48" fmla="*/ 1 w 206"/>
                    <a:gd name="T49" fmla="*/ 5 h 131"/>
                    <a:gd name="T50" fmla="*/ 1 w 206"/>
                    <a:gd name="T51" fmla="*/ 5 h 131"/>
                    <a:gd name="T52" fmla="*/ 1 w 206"/>
                    <a:gd name="T53" fmla="*/ 4 h 131"/>
                    <a:gd name="T54" fmla="*/ 1 w 206"/>
                    <a:gd name="T55" fmla="*/ 4 h 131"/>
                    <a:gd name="T56" fmla="*/ 1 w 206"/>
                    <a:gd name="T57" fmla="*/ 3 h 131"/>
                    <a:gd name="T58" fmla="*/ 1 w 206"/>
                    <a:gd name="T59" fmla="*/ 3 h 131"/>
                    <a:gd name="T60" fmla="*/ 1 w 206"/>
                    <a:gd name="T61" fmla="*/ 2 h 131"/>
                    <a:gd name="T62" fmla="*/ 1 w 206"/>
                    <a:gd name="T63" fmla="*/ 2 h 131"/>
                    <a:gd name="T64" fmla="*/ 1 w 206"/>
                    <a:gd name="T65" fmla="*/ 2 h 131"/>
                    <a:gd name="T66" fmla="*/ 1 w 206"/>
                    <a:gd name="T67" fmla="*/ 2 h 131"/>
                    <a:gd name="T68" fmla="*/ 1 w 206"/>
                    <a:gd name="T69" fmla="*/ 2 h 131"/>
                    <a:gd name="T70" fmla="*/ 1 w 206"/>
                    <a:gd name="T71" fmla="*/ 2 h 131"/>
                    <a:gd name="T72" fmla="*/ 1 w 206"/>
                    <a:gd name="T73" fmla="*/ 2 h 131"/>
                    <a:gd name="T74" fmla="*/ 1 w 206"/>
                    <a:gd name="T75" fmla="*/ 2 h 131"/>
                    <a:gd name="T76" fmla="*/ 1 w 206"/>
                    <a:gd name="T77" fmla="*/ 2 h 131"/>
                    <a:gd name="T78" fmla="*/ 1 w 206"/>
                    <a:gd name="T79" fmla="*/ 2 h 131"/>
                    <a:gd name="T80" fmla="*/ 1 w 206"/>
                    <a:gd name="T81" fmla="*/ 2 h 131"/>
                    <a:gd name="T82" fmla="*/ 1 w 206"/>
                    <a:gd name="T83" fmla="*/ 3 h 131"/>
                    <a:gd name="T84" fmla="*/ 1 w 206"/>
                    <a:gd name="T85" fmla="*/ 4 h 131"/>
                    <a:gd name="T86" fmla="*/ 1 w 206"/>
                    <a:gd name="T87" fmla="*/ 4 h 131"/>
                    <a:gd name="T88" fmla="*/ 1 w 206"/>
                    <a:gd name="T89" fmla="*/ 5 h 131"/>
                    <a:gd name="T90" fmla="*/ 1 w 206"/>
                    <a:gd name="T91" fmla="*/ 5 h 131"/>
                    <a:gd name="T92" fmla="*/ 1 w 206"/>
                    <a:gd name="T93" fmla="*/ 3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16" name="Freeform 438"/>
                <p:cNvSpPr>
                  <a:spLocks/>
                </p:cNvSpPr>
                <p:nvPr/>
              </p:nvSpPr>
              <p:spPr bwMode="auto">
                <a:xfrm>
                  <a:off x="3897" y="2160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17" name="Freeform 439"/>
                <p:cNvSpPr>
                  <a:spLocks/>
                </p:cNvSpPr>
                <p:nvPr/>
              </p:nvSpPr>
              <p:spPr bwMode="auto">
                <a:xfrm>
                  <a:off x="4081" y="2002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18" name="Freeform 440"/>
                <p:cNvSpPr>
                  <a:spLocks/>
                </p:cNvSpPr>
                <p:nvPr/>
              </p:nvSpPr>
              <p:spPr bwMode="auto">
                <a:xfrm>
                  <a:off x="3918" y="2049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19" name="Freeform 441"/>
                <p:cNvSpPr>
                  <a:spLocks/>
                </p:cNvSpPr>
                <p:nvPr/>
              </p:nvSpPr>
              <p:spPr bwMode="auto">
                <a:xfrm>
                  <a:off x="4058" y="1965"/>
                  <a:ext cx="47" cy="605"/>
                </a:xfrm>
                <a:custGeom>
                  <a:avLst/>
                  <a:gdLst>
                    <a:gd name="T0" fmla="*/ 3 w 55"/>
                    <a:gd name="T1" fmla="*/ 14 h 776"/>
                    <a:gd name="T2" fmla="*/ 3 w 55"/>
                    <a:gd name="T3" fmla="*/ 13 h 776"/>
                    <a:gd name="T4" fmla="*/ 3 w 55"/>
                    <a:gd name="T5" fmla="*/ 12 h 776"/>
                    <a:gd name="T6" fmla="*/ 3 w 55"/>
                    <a:gd name="T7" fmla="*/ 12 h 776"/>
                    <a:gd name="T8" fmla="*/ 3 w 55"/>
                    <a:gd name="T9" fmla="*/ 12 h 776"/>
                    <a:gd name="T10" fmla="*/ 3 w 55"/>
                    <a:gd name="T11" fmla="*/ 11 h 776"/>
                    <a:gd name="T12" fmla="*/ 3 w 55"/>
                    <a:gd name="T13" fmla="*/ 10 h 776"/>
                    <a:gd name="T14" fmla="*/ 3 w 55"/>
                    <a:gd name="T15" fmla="*/ 9 h 776"/>
                    <a:gd name="T16" fmla="*/ 3 w 55"/>
                    <a:gd name="T17" fmla="*/ 9 h 776"/>
                    <a:gd name="T18" fmla="*/ 3 w 55"/>
                    <a:gd name="T19" fmla="*/ 9 h 776"/>
                    <a:gd name="T20" fmla="*/ 3 w 55"/>
                    <a:gd name="T21" fmla="*/ 9 h 776"/>
                    <a:gd name="T22" fmla="*/ 2 w 55"/>
                    <a:gd name="T23" fmla="*/ 7 h 776"/>
                    <a:gd name="T24" fmla="*/ 0 w 55"/>
                    <a:gd name="T25" fmla="*/ 7 h 776"/>
                    <a:gd name="T26" fmla="*/ 0 w 55"/>
                    <a:gd name="T27" fmla="*/ 7 h 776"/>
                    <a:gd name="T28" fmla="*/ 0 w 55"/>
                    <a:gd name="T29" fmla="*/ 5 h 776"/>
                    <a:gd name="T30" fmla="*/ 0 w 55"/>
                    <a:gd name="T31" fmla="*/ 5 h 776"/>
                    <a:gd name="T32" fmla="*/ 3 w 55"/>
                    <a:gd name="T33" fmla="*/ 5 h 776"/>
                    <a:gd name="T34" fmla="*/ 3 w 55"/>
                    <a:gd name="T35" fmla="*/ 4 h 776"/>
                    <a:gd name="T36" fmla="*/ 3 w 55"/>
                    <a:gd name="T37" fmla="*/ 4 h 776"/>
                    <a:gd name="T38" fmla="*/ 3 w 55"/>
                    <a:gd name="T39" fmla="*/ 3 h 776"/>
                    <a:gd name="T40" fmla="*/ 3 w 55"/>
                    <a:gd name="T41" fmla="*/ 3 h 776"/>
                    <a:gd name="T42" fmla="*/ 3 w 55"/>
                    <a:gd name="T43" fmla="*/ 2 h 776"/>
                    <a:gd name="T44" fmla="*/ 3 w 55"/>
                    <a:gd name="T45" fmla="*/ 2 h 776"/>
                    <a:gd name="T46" fmla="*/ 3 w 55"/>
                    <a:gd name="T47" fmla="*/ 2 h 776"/>
                    <a:gd name="T48" fmla="*/ 3 w 55"/>
                    <a:gd name="T49" fmla="*/ 2 h 776"/>
                    <a:gd name="T50" fmla="*/ 3 w 55"/>
                    <a:gd name="T51" fmla="*/ 2 h 776"/>
                    <a:gd name="T52" fmla="*/ 3 w 55"/>
                    <a:gd name="T53" fmla="*/ 2 h 776"/>
                    <a:gd name="T54" fmla="*/ 3 w 55"/>
                    <a:gd name="T55" fmla="*/ 2 h 776"/>
                    <a:gd name="T56" fmla="*/ 3 w 55"/>
                    <a:gd name="T57" fmla="*/ 2 h 776"/>
                    <a:gd name="T58" fmla="*/ 3 w 55"/>
                    <a:gd name="T59" fmla="*/ 2 h 776"/>
                    <a:gd name="T60" fmla="*/ 3 w 55"/>
                    <a:gd name="T61" fmla="*/ 2 h 776"/>
                    <a:gd name="T62" fmla="*/ 3 w 55"/>
                    <a:gd name="T63" fmla="*/ 2 h 776"/>
                    <a:gd name="T64" fmla="*/ 3 w 55"/>
                    <a:gd name="T65" fmla="*/ 2 h 776"/>
                    <a:gd name="T66" fmla="*/ 3 w 55"/>
                    <a:gd name="T67" fmla="*/ 3 h 776"/>
                    <a:gd name="T68" fmla="*/ 3 w 55"/>
                    <a:gd name="T69" fmla="*/ 3 h 776"/>
                    <a:gd name="T70" fmla="*/ 3 w 55"/>
                    <a:gd name="T71" fmla="*/ 4 h 776"/>
                    <a:gd name="T72" fmla="*/ 3 w 55"/>
                    <a:gd name="T73" fmla="*/ 4 h 776"/>
                    <a:gd name="T74" fmla="*/ 3 w 55"/>
                    <a:gd name="T75" fmla="*/ 5 h 776"/>
                    <a:gd name="T76" fmla="*/ 3 w 55"/>
                    <a:gd name="T77" fmla="*/ 5 h 776"/>
                    <a:gd name="T78" fmla="*/ 3 w 55"/>
                    <a:gd name="T79" fmla="*/ 5 h 776"/>
                    <a:gd name="T80" fmla="*/ 3 w 55"/>
                    <a:gd name="T81" fmla="*/ 6 h 776"/>
                    <a:gd name="T82" fmla="*/ 3 w 55"/>
                    <a:gd name="T83" fmla="*/ 7 h 776"/>
                    <a:gd name="T84" fmla="*/ 3 w 55"/>
                    <a:gd name="T85" fmla="*/ 7 h 776"/>
                    <a:gd name="T86" fmla="*/ 3 w 55"/>
                    <a:gd name="T87" fmla="*/ 7 h 776"/>
                    <a:gd name="T88" fmla="*/ 3 w 55"/>
                    <a:gd name="T89" fmla="*/ 9 h 776"/>
                    <a:gd name="T90" fmla="*/ 3 w 55"/>
                    <a:gd name="T91" fmla="*/ 9 h 776"/>
                    <a:gd name="T92" fmla="*/ 3 w 55"/>
                    <a:gd name="T93" fmla="*/ 9 h 776"/>
                    <a:gd name="T94" fmla="*/ 3 w 55"/>
                    <a:gd name="T95" fmla="*/ 9 h 776"/>
                    <a:gd name="T96" fmla="*/ 3 w 55"/>
                    <a:gd name="T97" fmla="*/ 9 h 776"/>
                    <a:gd name="T98" fmla="*/ 3 w 55"/>
                    <a:gd name="T99" fmla="*/ 11 h 776"/>
                    <a:gd name="T100" fmla="*/ 3 w 55"/>
                    <a:gd name="T101" fmla="*/ 11 h 776"/>
                    <a:gd name="T102" fmla="*/ 3 w 55"/>
                    <a:gd name="T103" fmla="*/ 12 h 776"/>
                    <a:gd name="T104" fmla="*/ 4 w 55"/>
                    <a:gd name="T105" fmla="*/ 12 h 776"/>
                    <a:gd name="T106" fmla="*/ 4 w 55"/>
                    <a:gd name="T107" fmla="*/ 12 h 776"/>
                    <a:gd name="T108" fmla="*/ 4 w 55"/>
                    <a:gd name="T109" fmla="*/ 12 h 776"/>
                    <a:gd name="T110" fmla="*/ 4 w 55"/>
                    <a:gd name="T111" fmla="*/ 14 h 776"/>
                    <a:gd name="T112" fmla="*/ 4 w 55"/>
                    <a:gd name="T113" fmla="*/ 14 h 776"/>
                    <a:gd name="T114" fmla="*/ 4 w 55"/>
                    <a:gd name="T115" fmla="*/ 14 h 776"/>
                    <a:gd name="T116" fmla="*/ 3 w 55"/>
                    <a:gd name="T117" fmla="*/ 15 h 776"/>
                    <a:gd name="T118" fmla="*/ 3 w 55"/>
                    <a:gd name="T119" fmla="*/ 14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20" name="Freeform 442"/>
                <p:cNvSpPr>
                  <a:spLocks/>
                </p:cNvSpPr>
                <p:nvPr/>
              </p:nvSpPr>
              <p:spPr bwMode="auto">
                <a:xfrm>
                  <a:off x="4015" y="2160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821" name="Group 443"/>
                <p:cNvGrpSpPr>
                  <a:grpSpLocks/>
                </p:cNvGrpSpPr>
                <p:nvPr/>
              </p:nvGrpSpPr>
              <p:grpSpPr bwMode="auto">
                <a:xfrm>
                  <a:off x="4029" y="1856"/>
                  <a:ext cx="97" cy="111"/>
                  <a:chOff x="3654" y="1129"/>
                  <a:chExt cx="97" cy="111"/>
                </a:xfrm>
              </p:grpSpPr>
              <p:sp>
                <p:nvSpPr>
                  <p:cNvPr id="16822" name="Freeform 444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23" name="Freeform 445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24" name="Freeform 446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25" name="Freeform 447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26" name="Freeform 448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27" name="Freeform 449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28" name="Line 450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6829" name="Freeform 451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30" name="Freeform 452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16737" name="Group 453"/>
              <p:cNvGrpSpPr>
                <a:grpSpLocks/>
              </p:cNvGrpSpPr>
              <p:nvPr/>
            </p:nvGrpSpPr>
            <p:grpSpPr bwMode="auto">
              <a:xfrm>
                <a:off x="3414" y="2263"/>
                <a:ext cx="358" cy="714"/>
                <a:chOff x="3897" y="1856"/>
                <a:chExt cx="331" cy="714"/>
              </a:xfrm>
            </p:grpSpPr>
            <p:sp>
              <p:nvSpPr>
                <p:cNvPr id="16795" name="Freeform 454"/>
                <p:cNvSpPr>
                  <a:spLocks/>
                </p:cNvSpPr>
                <p:nvPr/>
              </p:nvSpPr>
              <p:spPr bwMode="auto">
                <a:xfrm>
                  <a:off x="4097" y="2265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96" name="Freeform 455"/>
                <p:cNvSpPr>
                  <a:spLocks/>
                </p:cNvSpPr>
                <p:nvPr/>
              </p:nvSpPr>
              <p:spPr bwMode="auto">
                <a:xfrm>
                  <a:off x="4060" y="2107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97" name="Freeform 456"/>
                <p:cNvSpPr>
                  <a:spLocks/>
                </p:cNvSpPr>
                <p:nvPr/>
              </p:nvSpPr>
              <p:spPr bwMode="auto">
                <a:xfrm>
                  <a:off x="4075" y="2265"/>
                  <a:ext cx="152" cy="107"/>
                </a:xfrm>
                <a:custGeom>
                  <a:avLst/>
                  <a:gdLst>
                    <a:gd name="T0" fmla="*/ 1 w 206"/>
                    <a:gd name="T1" fmla="*/ 3 h 131"/>
                    <a:gd name="T2" fmla="*/ 1 w 206"/>
                    <a:gd name="T3" fmla="*/ 2 h 131"/>
                    <a:gd name="T4" fmla="*/ 1 w 206"/>
                    <a:gd name="T5" fmla="*/ 2 h 131"/>
                    <a:gd name="T6" fmla="*/ 1 w 206"/>
                    <a:gd name="T7" fmla="*/ 2 h 131"/>
                    <a:gd name="T8" fmla="*/ 1 w 206"/>
                    <a:gd name="T9" fmla="*/ 2 h 131"/>
                    <a:gd name="T10" fmla="*/ 1 w 206"/>
                    <a:gd name="T11" fmla="*/ 2 h 131"/>
                    <a:gd name="T12" fmla="*/ 1 w 206"/>
                    <a:gd name="T13" fmla="*/ 2 h 131"/>
                    <a:gd name="T14" fmla="*/ 1 w 206"/>
                    <a:gd name="T15" fmla="*/ 0 h 131"/>
                    <a:gd name="T16" fmla="*/ 1 w 206"/>
                    <a:gd name="T17" fmla="*/ 0 h 131"/>
                    <a:gd name="T18" fmla="*/ 1 w 206"/>
                    <a:gd name="T19" fmla="*/ 0 h 131"/>
                    <a:gd name="T20" fmla="*/ 1 w 206"/>
                    <a:gd name="T21" fmla="*/ 2 h 131"/>
                    <a:gd name="T22" fmla="*/ 1 w 206"/>
                    <a:gd name="T23" fmla="*/ 2 h 131"/>
                    <a:gd name="T24" fmla="*/ 1 w 206"/>
                    <a:gd name="T25" fmla="*/ 2 h 131"/>
                    <a:gd name="T26" fmla="*/ 1 w 206"/>
                    <a:gd name="T27" fmla="*/ 2 h 131"/>
                    <a:gd name="T28" fmla="*/ 1 w 206"/>
                    <a:gd name="T29" fmla="*/ 2 h 131"/>
                    <a:gd name="T30" fmla="*/ 1 w 206"/>
                    <a:gd name="T31" fmla="*/ 2 h 131"/>
                    <a:gd name="T32" fmla="*/ 1 w 206"/>
                    <a:gd name="T33" fmla="*/ 2 h 131"/>
                    <a:gd name="T34" fmla="*/ 1 w 206"/>
                    <a:gd name="T35" fmla="*/ 2 h 131"/>
                    <a:gd name="T36" fmla="*/ 1 w 206"/>
                    <a:gd name="T37" fmla="*/ 3 h 131"/>
                    <a:gd name="T38" fmla="*/ 1 w 206"/>
                    <a:gd name="T39" fmla="*/ 4 h 131"/>
                    <a:gd name="T40" fmla="*/ 1 w 206"/>
                    <a:gd name="T41" fmla="*/ 4 h 131"/>
                    <a:gd name="T42" fmla="*/ 1 w 206"/>
                    <a:gd name="T43" fmla="*/ 5 h 131"/>
                    <a:gd name="T44" fmla="*/ 1 w 206"/>
                    <a:gd name="T45" fmla="*/ 5 h 131"/>
                    <a:gd name="T46" fmla="*/ 1 w 206"/>
                    <a:gd name="T47" fmla="*/ 5 h 131"/>
                    <a:gd name="T48" fmla="*/ 1 w 206"/>
                    <a:gd name="T49" fmla="*/ 5 h 131"/>
                    <a:gd name="T50" fmla="*/ 1 w 206"/>
                    <a:gd name="T51" fmla="*/ 5 h 131"/>
                    <a:gd name="T52" fmla="*/ 1 w 206"/>
                    <a:gd name="T53" fmla="*/ 4 h 131"/>
                    <a:gd name="T54" fmla="*/ 1 w 206"/>
                    <a:gd name="T55" fmla="*/ 4 h 131"/>
                    <a:gd name="T56" fmla="*/ 1 w 206"/>
                    <a:gd name="T57" fmla="*/ 3 h 131"/>
                    <a:gd name="T58" fmla="*/ 1 w 206"/>
                    <a:gd name="T59" fmla="*/ 3 h 131"/>
                    <a:gd name="T60" fmla="*/ 1 w 206"/>
                    <a:gd name="T61" fmla="*/ 2 h 131"/>
                    <a:gd name="T62" fmla="*/ 1 w 206"/>
                    <a:gd name="T63" fmla="*/ 2 h 131"/>
                    <a:gd name="T64" fmla="*/ 1 w 206"/>
                    <a:gd name="T65" fmla="*/ 2 h 131"/>
                    <a:gd name="T66" fmla="*/ 1 w 206"/>
                    <a:gd name="T67" fmla="*/ 2 h 131"/>
                    <a:gd name="T68" fmla="*/ 1 w 206"/>
                    <a:gd name="T69" fmla="*/ 2 h 131"/>
                    <a:gd name="T70" fmla="*/ 1 w 206"/>
                    <a:gd name="T71" fmla="*/ 2 h 131"/>
                    <a:gd name="T72" fmla="*/ 1 w 206"/>
                    <a:gd name="T73" fmla="*/ 2 h 131"/>
                    <a:gd name="T74" fmla="*/ 1 w 206"/>
                    <a:gd name="T75" fmla="*/ 2 h 131"/>
                    <a:gd name="T76" fmla="*/ 1 w 206"/>
                    <a:gd name="T77" fmla="*/ 2 h 131"/>
                    <a:gd name="T78" fmla="*/ 1 w 206"/>
                    <a:gd name="T79" fmla="*/ 2 h 131"/>
                    <a:gd name="T80" fmla="*/ 1 w 206"/>
                    <a:gd name="T81" fmla="*/ 2 h 131"/>
                    <a:gd name="T82" fmla="*/ 1 w 206"/>
                    <a:gd name="T83" fmla="*/ 3 h 131"/>
                    <a:gd name="T84" fmla="*/ 1 w 206"/>
                    <a:gd name="T85" fmla="*/ 4 h 131"/>
                    <a:gd name="T86" fmla="*/ 1 w 206"/>
                    <a:gd name="T87" fmla="*/ 4 h 131"/>
                    <a:gd name="T88" fmla="*/ 1 w 206"/>
                    <a:gd name="T89" fmla="*/ 5 h 131"/>
                    <a:gd name="T90" fmla="*/ 1 w 206"/>
                    <a:gd name="T91" fmla="*/ 5 h 131"/>
                    <a:gd name="T92" fmla="*/ 1 w 206"/>
                    <a:gd name="T93" fmla="*/ 3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98" name="Freeform 457"/>
                <p:cNvSpPr>
                  <a:spLocks/>
                </p:cNvSpPr>
                <p:nvPr/>
              </p:nvSpPr>
              <p:spPr bwMode="auto">
                <a:xfrm>
                  <a:off x="3897" y="2160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99" name="Freeform 458"/>
                <p:cNvSpPr>
                  <a:spLocks/>
                </p:cNvSpPr>
                <p:nvPr/>
              </p:nvSpPr>
              <p:spPr bwMode="auto">
                <a:xfrm>
                  <a:off x="4081" y="2002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00" name="Freeform 459"/>
                <p:cNvSpPr>
                  <a:spLocks/>
                </p:cNvSpPr>
                <p:nvPr/>
              </p:nvSpPr>
              <p:spPr bwMode="auto">
                <a:xfrm>
                  <a:off x="3918" y="2049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01" name="Freeform 460"/>
                <p:cNvSpPr>
                  <a:spLocks/>
                </p:cNvSpPr>
                <p:nvPr/>
              </p:nvSpPr>
              <p:spPr bwMode="auto">
                <a:xfrm>
                  <a:off x="4058" y="1965"/>
                  <a:ext cx="47" cy="605"/>
                </a:xfrm>
                <a:custGeom>
                  <a:avLst/>
                  <a:gdLst>
                    <a:gd name="T0" fmla="*/ 3 w 55"/>
                    <a:gd name="T1" fmla="*/ 14 h 776"/>
                    <a:gd name="T2" fmla="*/ 3 w 55"/>
                    <a:gd name="T3" fmla="*/ 13 h 776"/>
                    <a:gd name="T4" fmla="*/ 3 w 55"/>
                    <a:gd name="T5" fmla="*/ 12 h 776"/>
                    <a:gd name="T6" fmla="*/ 3 w 55"/>
                    <a:gd name="T7" fmla="*/ 12 h 776"/>
                    <a:gd name="T8" fmla="*/ 3 w 55"/>
                    <a:gd name="T9" fmla="*/ 12 h 776"/>
                    <a:gd name="T10" fmla="*/ 3 w 55"/>
                    <a:gd name="T11" fmla="*/ 11 h 776"/>
                    <a:gd name="T12" fmla="*/ 3 w 55"/>
                    <a:gd name="T13" fmla="*/ 10 h 776"/>
                    <a:gd name="T14" fmla="*/ 3 w 55"/>
                    <a:gd name="T15" fmla="*/ 9 h 776"/>
                    <a:gd name="T16" fmla="*/ 3 w 55"/>
                    <a:gd name="T17" fmla="*/ 9 h 776"/>
                    <a:gd name="T18" fmla="*/ 3 w 55"/>
                    <a:gd name="T19" fmla="*/ 9 h 776"/>
                    <a:gd name="T20" fmla="*/ 3 w 55"/>
                    <a:gd name="T21" fmla="*/ 9 h 776"/>
                    <a:gd name="T22" fmla="*/ 2 w 55"/>
                    <a:gd name="T23" fmla="*/ 7 h 776"/>
                    <a:gd name="T24" fmla="*/ 0 w 55"/>
                    <a:gd name="T25" fmla="*/ 7 h 776"/>
                    <a:gd name="T26" fmla="*/ 0 w 55"/>
                    <a:gd name="T27" fmla="*/ 7 h 776"/>
                    <a:gd name="T28" fmla="*/ 0 w 55"/>
                    <a:gd name="T29" fmla="*/ 5 h 776"/>
                    <a:gd name="T30" fmla="*/ 0 w 55"/>
                    <a:gd name="T31" fmla="*/ 5 h 776"/>
                    <a:gd name="T32" fmla="*/ 3 w 55"/>
                    <a:gd name="T33" fmla="*/ 5 h 776"/>
                    <a:gd name="T34" fmla="*/ 3 w 55"/>
                    <a:gd name="T35" fmla="*/ 4 h 776"/>
                    <a:gd name="T36" fmla="*/ 3 w 55"/>
                    <a:gd name="T37" fmla="*/ 4 h 776"/>
                    <a:gd name="T38" fmla="*/ 3 w 55"/>
                    <a:gd name="T39" fmla="*/ 3 h 776"/>
                    <a:gd name="T40" fmla="*/ 3 w 55"/>
                    <a:gd name="T41" fmla="*/ 3 h 776"/>
                    <a:gd name="T42" fmla="*/ 3 w 55"/>
                    <a:gd name="T43" fmla="*/ 2 h 776"/>
                    <a:gd name="T44" fmla="*/ 3 w 55"/>
                    <a:gd name="T45" fmla="*/ 2 h 776"/>
                    <a:gd name="T46" fmla="*/ 3 w 55"/>
                    <a:gd name="T47" fmla="*/ 2 h 776"/>
                    <a:gd name="T48" fmla="*/ 3 w 55"/>
                    <a:gd name="T49" fmla="*/ 2 h 776"/>
                    <a:gd name="T50" fmla="*/ 3 w 55"/>
                    <a:gd name="T51" fmla="*/ 2 h 776"/>
                    <a:gd name="T52" fmla="*/ 3 w 55"/>
                    <a:gd name="T53" fmla="*/ 2 h 776"/>
                    <a:gd name="T54" fmla="*/ 3 w 55"/>
                    <a:gd name="T55" fmla="*/ 2 h 776"/>
                    <a:gd name="T56" fmla="*/ 3 w 55"/>
                    <a:gd name="T57" fmla="*/ 2 h 776"/>
                    <a:gd name="T58" fmla="*/ 3 w 55"/>
                    <a:gd name="T59" fmla="*/ 2 h 776"/>
                    <a:gd name="T60" fmla="*/ 3 w 55"/>
                    <a:gd name="T61" fmla="*/ 2 h 776"/>
                    <a:gd name="T62" fmla="*/ 3 w 55"/>
                    <a:gd name="T63" fmla="*/ 2 h 776"/>
                    <a:gd name="T64" fmla="*/ 3 w 55"/>
                    <a:gd name="T65" fmla="*/ 2 h 776"/>
                    <a:gd name="T66" fmla="*/ 3 w 55"/>
                    <a:gd name="T67" fmla="*/ 3 h 776"/>
                    <a:gd name="T68" fmla="*/ 3 w 55"/>
                    <a:gd name="T69" fmla="*/ 3 h 776"/>
                    <a:gd name="T70" fmla="*/ 3 w 55"/>
                    <a:gd name="T71" fmla="*/ 4 h 776"/>
                    <a:gd name="T72" fmla="*/ 3 w 55"/>
                    <a:gd name="T73" fmla="*/ 4 h 776"/>
                    <a:gd name="T74" fmla="*/ 3 w 55"/>
                    <a:gd name="T75" fmla="*/ 5 h 776"/>
                    <a:gd name="T76" fmla="*/ 3 w 55"/>
                    <a:gd name="T77" fmla="*/ 5 h 776"/>
                    <a:gd name="T78" fmla="*/ 3 w 55"/>
                    <a:gd name="T79" fmla="*/ 5 h 776"/>
                    <a:gd name="T80" fmla="*/ 3 w 55"/>
                    <a:gd name="T81" fmla="*/ 6 h 776"/>
                    <a:gd name="T82" fmla="*/ 3 w 55"/>
                    <a:gd name="T83" fmla="*/ 7 h 776"/>
                    <a:gd name="T84" fmla="*/ 3 w 55"/>
                    <a:gd name="T85" fmla="*/ 7 h 776"/>
                    <a:gd name="T86" fmla="*/ 3 w 55"/>
                    <a:gd name="T87" fmla="*/ 7 h 776"/>
                    <a:gd name="T88" fmla="*/ 3 w 55"/>
                    <a:gd name="T89" fmla="*/ 9 h 776"/>
                    <a:gd name="T90" fmla="*/ 3 w 55"/>
                    <a:gd name="T91" fmla="*/ 9 h 776"/>
                    <a:gd name="T92" fmla="*/ 3 w 55"/>
                    <a:gd name="T93" fmla="*/ 9 h 776"/>
                    <a:gd name="T94" fmla="*/ 3 w 55"/>
                    <a:gd name="T95" fmla="*/ 9 h 776"/>
                    <a:gd name="T96" fmla="*/ 3 w 55"/>
                    <a:gd name="T97" fmla="*/ 9 h 776"/>
                    <a:gd name="T98" fmla="*/ 3 w 55"/>
                    <a:gd name="T99" fmla="*/ 11 h 776"/>
                    <a:gd name="T100" fmla="*/ 3 w 55"/>
                    <a:gd name="T101" fmla="*/ 11 h 776"/>
                    <a:gd name="T102" fmla="*/ 3 w 55"/>
                    <a:gd name="T103" fmla="*/ 12 h 776"/>
                    <a:gd name="T104" fmla="*/ 4 w 55"/>
                    <a:gd name="T105" fmla="*/ 12 h 776"/>
                    <a:gd name="T106" fmla="*/ 4 w 55"/>
                    <a:gd name="T107" fmla="*/ 12 h 776"/>
                    <a:gd name="T108" fmla="*/ 4 w 55"/>
                    <a:gd name="T109" fmla="*/ 12 h 776"/>
                    <a:gd name="T110" fmla="*/ 4 w 55"/>
                    <a:gd name="T111" fmla="*/ 14 h 776"/>
                    <a:gd name="T112" fmla="*/ 4 w 55"/>
                    <a:gd name="T113" fmla="*/ 14 h 776"/>
                    <a:gd name="T114" fmla="*/ 4 w 55"/>
                    <a:gd name="T115" fmla="*/ 14 h 776"/>
                    <a:gd name="T116" fmla="*/ 3 w 55"/>
                    <a:gd name="T117" fmla="*/ 15 h 776"/>
                    <a:gd name="T118" fmla="*/ 3 w 55"/>
                    <a:gd name="T119" fmla="*/ 14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02" name="Freeform 461"/>
                <p:cNvSpPr>
                  <a:spLocks/>
                </p:cNvSpPr>
                <p:nvPr/>
              </p:nvSpPr>
              <p:spPr bwMode="auto">
                <a:xfrm>
                  <a:off x="4015" y="2160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803" name="Group 462"/>
                <p:cNvGrpSpPr>
                  <a:grpSpLocks/>
                </p:cNvGrpSpPr>
                <p:nvPr/>
              </p:nvGrpSpPr>
              <p:grpSpPr bwMode="auto">
                <a:xfrm>
                  <a:off x="4029" y="1856"/>
                  <a:ext cx="97" cy="111"/>
                  <a:chOff x="3654" y="1129"/>
                  <a:chExt cx="97" cy="111"/>
                </a:xfrm>
              </p:grpSpPr>
              <p:sp>
                <p:nvSpPr>
                  <p:cNvPr id="16804" name="Freeform 463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05" name="Freeform 464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06" name="Freeform 465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07" name="Freeform 466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08" name="Freeform 467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09" name="Freeform 468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10" name="Line 469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6811" name="Freeform 470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812" name="Freeform 471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16738" name="Group 472"/>
              <p:cNvGrpSpPr>
                <a:grpSpLocks/>
              </p:cNvGrpSpPr>
              <p:nvPr/>
            </p:nvGrpSpPr>
            <p:grpSpPr bwMode="auto">
              <a:xfrm>
                <a:off x="4029" y="2378"/>
                <a:ext cx="359" cy="714"/>
                <a:chOff x="3897" y="1856"/>
                <a:chExt cx="331" cy="714"/>
              </a:xfrm>
            </p:grpSpPr>
            <p:sp>
              <p:nvSpPr>
                <p:cNvPr id="16777" name="Freeform 473"/>
                <p:cNvSpPr>
                  <a:spLocks/>
                </p:cNvSpPr>
                <p:nvPr/>
              </p:nvSpPr>
              <p:spPr bwMode="auto">
                <a:xfrm>
                  <a:off x="4097" y="2265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78" name="Freeform 474"/>
                <p:cNvSpPr>
                  <a:spLocks/>
                </p:cNvSpPr>
                <p:nvPr/>
              </p:nvSpPr>
              <p:spPr bwMode="auto">
                <a:xfrm>
                  <a:off x="4060" y="2107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79" name="Freeform 475"/>
                <p:cNvSpPr>
                  <a:spLocks/>
                </p:cNvSpPr>
                <p:nvPr/>
              </p:nvSpPr>
              <p:spPr bwMode="auto">
                <a:xfrm>
                  <a:off x="4075" y="2265"/>
                  <a:ext cx="152" cy="107"/>
                </a:xfrm>
                <a:custGeom>
                  <a:avLst/>
                  <a:gdLst>
                    <a:gd name="T0" fmla="*/ 1 w 206"/>
                    <a:gd name="T1" fmla="*/ 3 h 131"/>
                    <a:gd name="T2" fmla="*/ 1 w 206"/>
                    <a:gd name="T3" fmla="*/ 2 h 131"/>
                    <a:gd name="T4" fmla="*/ 1 w 206"/>
                    <a:gd name="T5" fmla="*/ 2 h 131"/>
                    <a:gd name="T6" fmla="*/ 1 w 206"/>
                    <a:gd name="T7" fmla="*/ 2 h 131"/>
                    <a:gd name="T8" fmla="*/ 1 w 206"/>
                    <a:gd name="T9" fmla="*/ 2 h 131"/>
                    <a:gd name="T10" fmla="*/ 1 w 206"/>
                    <a:gd name="T11" fmla="*/ 2 h 131"/>
                    <a:gd name="T12" fmla="*/ 1 w 206"/>
                    <a:gd name="T13" fmla="*/ 2 h 131"/>
                    <a:gd name="T14" fmla="*/ 1 w 206"/>
                    <a:gd name="T15" fmla="*/ 0 h 131"/>
                    <a:gd name="T16" fmla="*/ 1 w 206"/>
                    <a:gd name="T17" fmla="*/ 0 h 131"/>
                    <a:gd name="T18" fmla="*/ 1 w 206"/>
                    <a:gd name="T19" fmla="*/ 0 h 131"/>
                    <a:gd name="T20" fmla="*/ 1 w 206"/>
                    <a:gd name="T21" fmla="*/ 2 h 131"/>
                    <a:gd name="T22" fmla="*/ 1 w 206"/>
                    <a:gd name="T23" fmla="*/ 2 h 131"/>
                    <a:gd name="T24" fmla="*/ 1 w 206"/>
                    <a:gd name="T25" fmla="*/ 2 h 131"/>
                    <a:gd name="T26" fmla="*/ 1 w 206"/>
                    <a:gd name="T27" fmla="*/ 2 h 131"/>
                    <a:gd name="T28" fmla="*/ 1 w 206"/>
                    <a:gd name="T29" fmla="*/ 2 h 131"/>
                    <a:gd name="T30" fmla="*/ 1 w 206"/>
                    <a:gd name="T31" fmla="*/ 2 h 131"/>
                    <a:gd name="T32" fmla="*/ 1 w 206"/>
                    <a:gd name="T33" fmla="*/ 2 h 131"/>
                    <a:gd name="T34" fmla="*/ 1 w 206"/>
                    <a:gd name="T35" fmla="*/ 2 h 131"/>
                    <a:gd name="T36" fmla="*/ 1 w 206"/>
                    <a:gd name="T37" fmla="*/ 3 h 131"/>
                    <a:gd name="T38" fmla="*/ 1 w 206"/>
                    <a:gd name="T39" fmla="*/ 4 h 131"/>
                    <a:gd name="T40" fmla="*/ 1 w 206"/>
                    <a:gd name="T41" fmla="*/ 4 h 131"/>
                    <a:gd name="T42" fmla="*/ 1 w 206"/>
                    <a:gd name="T43" fmla="*/ 5 h 131"/>
                    <a:gd name="T44" fmla="*/ 1 w 206"/>
                    <a:gd name="T45" fmla="*/ 5 h 131"/>
                    <a:gd name="T46" fmla="*/ 1 w 206"/>
                    <a:gd name="T47" fmla="*/ 5 h 131"/>
                    <a:gd name="T48" fmla="*/ 1 w 206"/>
                    <a:gd name="T49" fmla="*/ 5 h 131"/>
                    <a:gd name="T50" fmla="*/ 1 w 206"/>
                    <a:gd name="T51" fmla="*/ 5 h 131"/>
                    <a:gd name="T52" fmla="*/ 1 w 206"/>
                    <a:gd name="T53" fmla="*/ 4 h 131"/>
                    <a:gd name="T54" fmla="*/ 1 w 206"/>
                    <a:gd name="T55" fmla="*/ 4 h 131"/>
                    <a:gd name="T56" fmla="*/ 1 w 206"/>
                    <a:gd name="T57" fmla="*/ 3 h 131"/>
                    <a:gd name="T58" fmla="*/ 1 w 206"/>
                    <a:gd name="T59" fmla="*/ 3 h 131"/>
                    <a:gd name="T60" fmla="*/ 1 w 206"/>
                    <a:gd name="T61" fmla="*/ 2 h 131"/>
                    <a:gd name="T62" fmla="*/ 1 w 206"/>
                    <a:gd name="T63" fmla="*/ 2 h 131"/>
                    <a:gd name="T64" fmla="*/ 1 w 206"/>
                    <a:gd name="T65" fmla="*/ 2 h 131"/>
                    <a:gd name="T66" fmla="*/ 1 w 206"/>
                    <a:gd name="T67" fmla="*/ 2 h 131"/>
                    <a:gd name="T68" fmla="*/ 1 w 206"/>
                    <a:gd name="T69" fmla="*/ 2 h 131"/>
                    <a:gd name="T70" fmla="*/ 1 w 206"/>
                    <a:gd name="T71" fmla="*/ 2 h 131"/>
                    <a:gd name="T72" fmla="*/ 1 w 206"/>
                    <a:gd name="T73" fmla="*/ 2 h 131"/>
                    <a:gd name="T74" fmla="*/ 1 w 206"/>
                    <a:gd name="T75" fmla="*/ 2 h 131"/>
                    <a:gd name="T76" fmla="*/ 1 w 206"/>
                    <a:gd name="T77" fmla="*/ 2 h 131"/>
                    <a:gd name="T78" fmla="*/ 1 w 206"/>
                    <a:gd name="T79" fmla="*/ 2 h 131"/>
                    <a:gd name="T80" fmla="*/ 1 w 206"/>
                    <a:gd name="T81" fmla="*/ 2 h 131"/>
                    <a:gd name="T82" fmla="*/ 1 w 206"/>
                    <a:gd name="T83" fmla="*/ 3 h 131"/>
                    <a:gd name="T84" fmla="*/ 1 w 206"/>
                    <a:gd name="T85" fmla="*/ 4 h 131"/>
                    <a:gd name="T86" fmla="*/ 1 w 206"/>
                    <a:gd name="T87" fmla="*/ 4 h 131"/>
                    <a:gd name="T88" fmla="*/ 1 w 206"/>
                    <a:gd name="T89" fmla="*/ 5 h 131"/>
                    <a:gd name="T90" fmla="*/ 1 w 206"/>
                    <a:gd name="T91" fmla="*/ 5 h 131"/>
                    <a:gd name="T92" fmla="*/ 1 w 206"/>
                    <a:gd name="T93" fmla="*/ 3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80" name="Freeform 476"/>
                <p:cNvSpPr>
                  <a:spLocks/>
                </p:cNvSpPr>
                <p:nvPr/>
              </p:nvSpPr>
              <p:spPr bwMode="auto">
                <a:xfrm>
                  <a:off x="3897" y="2160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81" name="Freeform 477"/>
                <p:cNvSpPr>
                  <a:spLocks/>
                </p:cNvSpPr>
                <p:nvPr/>
              </p:nvSpPr>
              <p:spPr bwMode="auto">
                <a:xfrm>
                  <a:off x="4081" y="2002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82" name="Freeform 478"/>
                <p:cNvSpPr>
                  <a:spLocks/>
                </p:cNvSpPr>
                <p:nvPr/>
              </p:nvSpPr>
              <p:spPr bwMode="auto">
                <a:xfrm>
                  <a:off x="3918" y="2049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83" name="Freeform 479"/>
                <p:cNvSpPr>
                  <a:spLocks/>
                </p:cNvSpPr>
                <p:nvPr/>
              </p:nvSpPr>
              <p:spPr bwMode="auto">
                <a:xfrm>
                  <a:off x="4058" y="1965"/>
                  <a:ext cx="47" cy="605"/>
                </a:xfrm>
                <a:custGeom>
                  <a:avLst/>
                  <a:gdLst>
                    <a:gd name="T0" fmla="*/ 3 w 55"/>
                    <a:gd name="T1" fmla="*/ 14 h 776"/>
                    <a:gd name="T2" fmla="*/ 3 w 55"/>
                    <a:gd name="T3" fmla="*/ 13 h 776"/>
                    <a:gd name="T4" fmla="*/ 3 w 55"/>
                    <a:gd name="T5" fmla="*/ 12 h 776"/>
                    <a:gd name="T6" fmla="*/ 3 w 55"/>
                    <a:gd name="T7" fmla="*/ 12 h 776"/>
                    <a:gd name="T8" fmla="*/ 3 w 55"/>
                    <a:gd name="T9" fmla="*/ 12 h 776"/>
                    <a:gd name="T10" fmla="*/ 3 w 55"/>
                    <a:gd name="T11" fmla="*/ 11 h 776"/>
                    <a:gd name="T12" fmla="*/ 3 w 55"/>
                    <a:gd name="T13" fmla="*/ 10 h 776"/>
                    <a:gd name="T14" fmla="*/ 3 w 55"/>
                    <a:gd name="T15" fmla="*/ 9 h 776"/>
                    <a:gd name="T16" fmla="*/ 3 w 55"/>
                    <a:gd name="T17" fmla="*/ 9 h 776"/>
                    <a:gd name="T18" fmla="*/ 3 w 55"/>
                    <a:gd name="T19" fmla="*/ 9 h 776"/>
                    <a:gd name="T20" fmla="*/ 3 w 55"/>
                    <a:gd name="T21" fmla="*/ 9 h 776"/>
                    <a:gd name="T22" fmla="*/ 2 w 55"/>
                    <a:gd name="T23" fmla="*/ 7 h 776"/>
                    <a:gd name="T24" fmla="*/ 0 w 55"/>
                    <a:gd name="T25" fmla="*/ 7 h 776"/>
                    <a:gd name="T26" fmla="*/ 0 w 55"/>
                    <a:gd name="T27" fmla="*/ 7 h 776"/>
                    <a:gd name="T28" fmla="*/ 0 w 55"/>
                    <a:gd name="T29" fmla="*/ 5 h 776"/>
                    <a:gd name="T30" fmla="*/ 0 w 55"/>
                    <a:gd name="T31" fmla="*/ 5 h 776"/>
                    <a:gd name="T32" fmla="*/ 3 w 55"/>
                    <a:gd name="T33" fmla="*/ 5 h 776"/>
                    <a:gd name="T34" fmla="*/ 3 w 55"/>
                    <a:gd name="T35" fmla="*/ 4 h 776"/>
                    <a:gd name="T36" fmla="*/ 3 w 55"/>
                    <a:gd name="T37" fmla="*/ 4 h 776"/>
                    <a:gd name="T38" fmla="*/ 3 w 55"/>
                    <a:gd name="T39" fmla="*/ 3 h 776"/>
                    <a:gd name="T40" fmla="*/ 3 w 55"/>
                    <a:gd name="T41" fmla="*/ 3 h 776"/>
                    <a:gd name="T42" fmla="*/ 3 w 55"/>
                    <a:gd name="T43" fmla="*/ 2 h 776"/>
                    <a:gd name="T44" fmla="*/ 3 w 55"/>
                    <a:gd name="T45" fmla="*/ 2 h 776"/>
                    <a:gd name="T46" fmla="*/ 3 w 55"/>
                    <a:gd name="T47" fmla="*/ 2 h 776"/>
                    <a:gd name="T48" fmla="*/ 3 w 55"/>
                    <a:gd name="T49" fmla="*/ 2 h 776"/>
                    <a:gd name="T50" fmla="*/ 3 w 55"/>
                    <a:gd name="T51" fmla="*/ 2 h 776"/>
                    <a:gd name="T52" fmla="*/ 3 w 55"/>
                    <a:gd name="T53" fmla="*/ 2 h 776"/>
                    <a:gd name="T54" fmla="*/ 3 w 55"/>
                    <a:gd name="T55" fmla="*/ 2 h 776"/>
                    <a:gd name="T56" fmla="*/ 3 w 55"/>
                    <a:gd name="T57" fmla="*/ 2 h 776"/>
                    <a:gd name="T58" fmla="*/ 3 w 55"/>
                    <a:gd name="T59" fmla="*/ 2 h 776"/>
                    <a:gd name="T60" fmla="*/ 3 w 55"/>
                    <a:gd name="T61" fmla="*/ 2 h 776"/>
                    <a:gd name="T62" fmla="*/ 3 w 55"/>
                    <a:gd name="T63" fmla="*/ 2 h 776"/>
                    <a:gd name="T64" fmla="*/ 3 w 55"/>
                    <a:gd name="T65" fmla="*/ 2 h 776"/>
                    <a:gd name="T66" fmla="*/ 3 w 55"/>
                    <a:gd name="T67" fmla="*/ 3 h 776"/>
                    <a:gd name="T68" fmla="*/ 3 w 55"/>
                    <a:gd name="T69" fmla="*/ 3 h 776"/>
                    <a:gd name="T70" fmla="*/ 3 w 55"/>
                    <a:gd name="T71" fmla="*/ 4 h 776"/>
                    <a:gd name="T72" fmla="*/ 3 w 55"/>
                    <a:gd name="T73" fmla="*/ 4 h 776"/>
                    <a:gd name="T74" fmla="*/ 3 w 55"/>
                    <a:gd name="T75" fmla="*/ 5 h 776"/>
                    <a:gd name="T76" fmla="*/ 3 w 55"/>
                    <a:gd name="T77" fmla="*/ 5 h 776"/>
                    <a:gd name="T78" fmla="*/ 3 w 55"/>
                    <a:gd name="T79" fmla="*/ 5 h 776"/>
                    <a:gd name="T80" fmla="*/ 3 w 55"/>
                    <a:gd name="T81" fmla="*/ 6 h 776"/>
                    <a:gd name="T82" fmla="*/ 3 w 55"/>
                    <a:gd name="T83" fmla="*/ 7 h 776"/>
                    <a:gd name="T84" fmla="*/ 3 w 55"/>
                    <a:gd name="T85" fmla="*/ 7 h 776"/>
                    <a:gd name="T86" fmla="*/ 3 w 55"/>
                    <a:gd name="T87" fmla="*/ 7 h 776"/>
                    <a:gd name="T88" fmla="*/ 3 w 55"/>
                    <a:gd name="T89" fmla="*/ 9 h 776"/>
                    <a:gd name="T90" fmla="*/ 3 w 55"/>
                    <a:gd name="T91" fmla="*/ 9 h 776"/>
                    <a:gd name="T92" fmla="*/ 3 w 55"/>
                    <a:gd name="T93" fmla="*/ 9 h 776"/>
                    <a:gd name="T94" fmla="*/ 3 w 55"/>
                    <a:gd name="T95" fmla="*/ 9 h 776"/>
                    <a:gd name="T96" fmla="*/ 3 w 55"/>
                    <a:gd name="T97" fmla="*/ 9 h 776"/>
                    <a:gd name="T98" fmla="*/ 3 w 55"/>
                    <a:gd name="T99" fmla="*/ 11 h 776"/>
                    <a:gd name="T100" fmla="*/ 3 w 55"/>
                    <a:gd name="T101" fmla="*/ 11 h 776"/>
                    <a:gd name="T102" fmla="*/ 3 w 55"/>
                    <a:gd name="T103" fmla="*/ 12 h 776"/>
                    <a:gd name="T104" fmla="*/ 4 w 55"/>
                    <a:gd name="T105" fmla="*/ 12 h 776"/>
                    <a:gd name="T106" fmla="*/ 4 w 55"/>
                    <a:gd name="T107" fmla="*/ 12 h 776"/>
                    <a:gd name="T108" fmla="*/ 4 w 55"/>
                    <a:gd name="T109" fmla="*/ 12 h 776"/>
                    <a:gd name="T110" fmla="*/ 4 w 55"/>
                    <a:gd name="T111" fmla="*/ 14 h 776"/>
                    <a:gd name="T112" fmla="*/ 4 w 55"/>
                    <a:gd name="T113" fmla="*/ 14 h 776"/>
                    <a:gd name="T114" fmla="*/ 4 w 55"/>
                    <a:gd name="T115" fmla="*/ 14 h 776"/>
                    <a:gd name="T116" fmla="*/ 3 w 55"/>
                    <a:gd name="T117" fmla="*/ 15 h 776"/>
                    <a:gd name="T118" fmla="*/ 3 w 55"/>
                    <a:gd name="T119" fmla="*/ 14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84" name="Freeform 480"/>
                <p:cNvSpPr>
                  <a:spLocks/>
                </p:cNvSpPr>
                <p:nvPr/>
              </p:nvSpPr>
              <p:spPr bwMode="auto">
                <a:xfrm>
                  <a:off x="4015" y="2160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785" name="Group 481"/>
                <p:cNvGrpSpPr>
                  <a:grpSpLocks/>
                </p:cNvGrpSpPr>
                <p:nvPr/>
              </p:nvGrpSpPr>
              <p:grpSpPr bwMode="auto">
                <a:xfrm>
                  <a:off x="4029" y="1856"/>
                  <a:ext cx="97" cy="111"/>
                  <a:chOff x="3654" y="1129"/>
                  <a:chExt cx="97" cy="111"/>
                </a:xfrm>
              </p:grpSpPr>
              <p:sp>
                <p:nvSpPr>
                  <p:cNvPr id="16786" name="Freeform 482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87" name="Freeform 483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88" name="Freeform 484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89" name="Freeform 485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90" name="Freeform 486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91" name="Freeform 487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92" name="Line 488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6793" name="Freeform 489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94" name="Freeform 490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16739" name="Group 491"/>
              <p:cNvGrpSpPr>
                <a:grpSpLocks/>
              </p:cNvGrpSpPr>
              <p:nvPr/>
            </p:nvGrpSpPr>
            <p:grpSpPr bwMode="auto">
              <a:xfrm>
                <a:off x="3489" y="2532"/>
                <a:ext cx="359" cy="714"/>
                <a:chOff x="3897" y="1856"/>
                <a:chExt cx="331" cy="714"/>
              </a:xfrm>
            </p:grpSpPr>
            <p:sp>
              <p:nvSpPr>
                <p:cNvPr id="16759" name="Freeform 492"/>
                <p:cNvSpPr>
                  <a:spLocks/>
                </p:cNvSpPr>
                <p:nvPr/>
              </p:nvSpPr>
              <p:spPr bwMode="auto">
                <a:xfrm>
                  <a:off x="4097" y="2265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60" name="Freeform 493"/>
                <p:cNvSpPr>
                  <a:spLocks/>
                </p:cNvSpPr>
                <p:nvPr/>
              </p:nvSpPr>
              <p:spPr bwMode="auto">
                <a:xfrm>
                  <a:off x="4060" y="2107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61" name="Freeform 494"/>
                <p:cNvSpPr>
                  <a:spLocks/>
                </p:cNvSpPr>
                <p:nvPr/>
              </p:nvSpPr>
              <p:spPr bwMode="auto">
                <a:xfrm>
                  <a:off x="4075" y="2265"/>
                  <a:ext cx="152" cy="107"/>
                </a:xfrm>
                <a:custGeom>
                  <a:avLst/>
                  <a:gdLst>
                    <a:gd name="T0" fmla="*/ 1 w 206"/>
                    <a:gd name="T1" fmla="*/ 3 h 131"/>
                    <a:gd name="T2" fmla="*/ 1 w 206"/>
                    <a:gd name="T3" fmla="*/ 2 h 131"/>
                    <a:gd name="T4" fmla="*/ 1 w 206"/>
                    <a:gd name="T5" fmla="*/ 2 h 131"/>
                    <a:gd name="T6" fmla="*/ 1 w 206"/>
                    <a:gd name="T7" fmla="*/ 2 h 131"/>
                    <a:gd name="T8" fmla="*/ 1 w 206"/>
                    <a:gd name="T9" fmla="*/ 2 h 131"/>
                    <a:gd name="T10" fmla="*/ 1 w 206"/>
                    <a:gd name="T11" fmla="*/ 2 h 131"/>
                    <a:gd name="T12" fmla="*/ 1 w 206"/>
                    <a:gd name="T13" fmla="*/ 2 h 131"/>
                    <a:gd name="T14" fmla="*/ 1 w 206"/>
                    <a:gd name="T15" fmla="*/ 0 h 131"/>
                    <a:gd name="T16" fmla="*/ 1 w 206"/>
                    <a:gd name="T17" fmla="*/ 0 h 131"/>
                    <a:gd name="T18" fmla="*/ 1 w 206"/>
                    <a:gd name="T19" fmla="*/ 0 h 131"/>
                    <a:gd name="T20" fmla="*/ 1 w 206"/>
                    <a:gd name="T21" fmla="*/ 2 h 131"/>
                    <a:gd name="T22" fmla="*/ 1 w 206"/>
                    <a:gd name="T23" fmla="*/ 2 h 131"/>
                    <a:gd name="T24" fmla="*/ 1 w 206"/>
                    <a:gd name="T25" fmla="*/ 2 h 131"/>
                    <a:gd name="T26" fmla="*/ 1 w 206"/>
                    <a:gd name="T27" fmla="*/ 2 h 131"/>
                    <a:gd name="T28" fmla="*/ 1 w 206"/>
                    <a:gd name="T29" fmla="*/ 2 h 131"/>
                    <a:gd name="T30" fmla="*/ 1 w 206"/>
                    <a:gd name="T31" fmla="*/ 2 h 131"/>
                    <a:gd name="T32" fmla="*/ 1 w 206"/>
                    <a:gd name="T33" fmla="*/ 2 h 131"/>
                    <a:gd name="T34" fmla="*/ 1 w 206"/>
                    <a:gd name="T35" fmla="*/ 2 h 131"/>
                    <a:gd name="T36" fmla="*/ 1 w 206"/>
                    <a:gd name="T37" fmla="*/ 3 h 131"/>
                    <a:gd name="T38" fmla="*/ 1 w 206"/>
                    <a:gd name="T39" fmla="*/ 4 h 131"/>
                    <a:gd name="T40" fmla="*/ 1 w 206"/>
                    <a:gd name="T41" fmla="*/ 4 h 131"/>
                    <a:gd name="T42" fmla="*/ 1 w 206"/>
                    <a:gd name="T43" fmla="*/ 5 h 131"/>
                    <a:gd name="T44" fmla="*/ 1 w 206"/>
                    <a:gd name="T45" fmla="*/ 5 h 131"/>
                    <a:gd name="T46" fmla="*/ 1 w 206"/>
                    <a:gd name="T47" fmla="*/ 5 h 131"/>
                    <a:gd name="T48" fmla="*/ 1 w 206"/>
                    <a:gd name="T49" fmla="*/ 5 h 131"/>
                    <a:gd name="T50" fmla="*/ 1 w 206"/>
                    <a:gd name="T51" fmla="*/ 5 h 131"/>
                    <a:gd name="T52" fmla="*/ 1 w 206"/>
                    <a:gd name="T53" fmla="*/ 4 h 131"/>
                    <a:gd name="T54" fmla="*/ 1 w 206"/>
                    <a:gd name="T55" fmla="*/ 4 h 131"/>
                    <a:gd name="T56" fmla="*/ 1 w 206"/>
                    <a:gd name="T57" fmla="*/ 3 h 131"/>
                    <a:gd name="T58" fmla="*/ 1 w 206"/>
                    <a:gd name="T59" fmla="*/ 3 h 131"/>
                    <a:gd name="T60" fmla="*/ 1 w 206"/>
                    <a:gd name="T61" fmla="*/ 2 h 131"/>
                    <a:gd name="T62" fmla="*/ 1 w 206"/>
                    <a:gd name="T63" fmla="*/ 2 h 131"/>
                    <a:gd name="T64" fmla="*/ 1 w 206"/>
                    <a:gd name="T65" fmla="*/ 2 h 131"/>
                    <a:gd name="T66" fmla="*/ 1 w 206"/>
                    <a:gd name="T67" fmla="*/ 2 h 131"/>
                    <a:gd name="T68" fmla="*/ 1 w 206"/>
                    <a:gd name="T69" fmla="*/ 2 h 131"/>
                    <a:gd name="T70" fmla="*/ 1 w 206"/>
                    <a:gd name="T71" fmla="*/ 2 h 131"/>
                    <a:gd name="T72" fmla="*/ 1 w 206"/>
                    <a:gd name="T73" fmla="*/ 2 h 131"/>
                    <a:gd name="T74" fmla="*/ 1 w 206"/>
                    <a:gd name="T75" fmla="*/ 2 h 131"/>
                    <a:gd name="T76" fmla="*/ 1 w 206"/>
                    <a:gd name="T77" fmla="*/ 2 h 131"/>
                    <a:gd name="T78" fmla="*/ 1 w 206"/>
                    <a:gd name="T79" fmla="*/ 2 h 131"/>
                    <a:gd name="T80" fmla="*/ 1 w 206"/>
                    <a:gd name="T81" fmla="*/ 2 h 131"/>
                    <a:gd name="T82" fmla="*/ 1 w 206"/>
                    <a:gd name="T83" fmla="*/ 3 h 131"/>
                    <a:gd name="T84" fmla="*/ 1 w 206"/>
                    <a:gd name="T85" fmla="*/ 4 h 131"/>
                    <a:gd name="T86" fmla="*/ 1 w 206"/>
                    <a:gd name="T87" fmla="*/ 4 h 131"/>
                    <a:gd name="T88" fmla="*/ 1 w 206"/>
                    <a:gd name="T89" fmla="*/ 5 h 131"/>
                    <a:gd name="T90" fmla="*/ 1 w 206"/>
                    <a:gd name="T91" fmla="*/ 5 h 131"/>
                    <a:gd name="T92" fmla="*/ 1 w 206"/>
                    <a:gd name="T93" fmla="*/ 3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62" name="Freeform 495"/>
                <p:cNvSpPr>
                  <a:spLocks/>
                </p:cNvSpPr>
                <p:nvPr/>
              </p:nvSpPr>
              <p:spPr bwMode="auto">
                <a:xfrm>
                  <a:off x="3897" y="2160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63" name="Freeform 496"/>
                <p:cNvSpPr>
                  <a:spLocks/>
                </p:cNvSpPr>
                <p:nvPr/>
              </p:nvSpPr>
              <p:spPr bwMode="auto">
                <a:xfrm>
                  <a:off x="4081" y="2002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64" name="Freeform 497"/>
                <p:cNvSpPr>
                  <a:spLocks/>
                </p:cNvSpPr>
                <p:nvPr/>
              </p:nvSpPr>
              <p:spPr bwMode="auto">
                <a:xfrm>
                  <a:off x="3918" y="2049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65" name="Freeform 498"/>
                <p:cNvSpPr>
                  <a:spLocks/>
                </p:cNvSpPr>
                <p:nvPr/>
              </p:nvSpPr>
              <p:spPr bwMode="auto">
                <a:xfrm>
                  <a:off x="4058" y="1965"/>
                  <a:ext cx="47" cy="605"/>
                </a:xfrm>
                <a:custGeom>
                  <a:avLst/>
                  <a:gdLst>
                    <a:gd name="T0" fmla="*/ 3 w 55"/>
                    <a:gd name="T1" fmla="*/ 14 h 776"/>
                    <a:gd name="T2" fmla="*/ 3 w 55"/>
                    <a:gd name="T3" fmla="*/ 13 h 776"/>
                    <a:gd name="T4" fmla="*/ 3 w 55"/>
                    <a:gd name="T5" fmla="*/ 12 h 776"/>
                    <a:gd name="T6" fmla="*/ 3 w 55"/>
                    <a:gd name="T7" fmla="*/ 12 h 776"/>
                    <a:gd name="T8" fmla="*/ 3 w 55"/>
                    <a:gd name="T9" fmla="*/ 12 h 776"/>
                    <a:gd name="T10" fmla="*/ 3 w 55"/>
                    <a:gd name="T11" fmla="*/ 11 h 776"/>
                    <a:gd name="T12" fmla="*/ 3 w 55"/>
                    <a:gd name="T13" fmla="*/ 10 h 776"/>
                    <a:gd name="T14" fmla="*/ 3 w 55"/>
                    <a:gd name="T15" fmla="*/ 9 h 776"/>
                    <a:gd name="T16" fmla="*/ 3 w 55"/>
                    <a:gd name="T17" fmla="*/ 9 h 776"/>
                    <a:gd name="T18" fmla="*/ 3 w 55"/>
                    <a:gd name="T19" fmla="*/ 9 h 776"/>
                    <a:gd name="T20" fmla="*/ 3 w 55"/>
                    <a:gd name="T21" fmla="*/ 9 h 776"/>
                    <a:gd name="T22" fmla="*/ 2 w 55"/>
                    <a:gd name="T23" fmla="*/ 7 h 776"/>
                    <a:gd name="T24" fmla="*/ 0 w 55"/>
                    <a:gd name="T25" fmla="*/ 7 h 776"/>
                    <a:gd name="T26" fmla="*/ 0 w 55"/>
                    <a:gd name="T27" fmla="*/ 7 h 776"/>
                    <a:gd name="T28" fmla="*/ 0 w 55"/>
                    <a:gd name="T29" fmla="*/ 5 h 776"/>
                    <a:gd name="T30" fmla="*/ 0 w 55"/>
                    <a:gd name="T31" fmla="*/ 5 h 776"/>
                    <a:gd name="T32" fmla="*/ 3 w 55"/>
                    <a:gd name="T33" fmla="*/ 5 h 776"/>
                    <a:gd name="T34" fmla="*/ 3 w 55"/>
                    <a:gd name="T35" fmla="*/ 4 h 776"/>
                    <a:gd name="T36" fmla="*/ 3 w 55"/>
                    <a:gd name="T37" fmla="*/ 4 h 776"/>
                    <a:gd name="T38" fmla="*/ 3 w 55"/>
                    <a:gd name="T39" fmla="*/ 3 h 776"/>
                    <a:gd name="T40" fmla="*/ 3 w 55"/>
                    <a:gd name="T41" fmla="*/ 3 h 776"/>
                    <a:gd name="T42" fmla="*/ 3 w 55"/>
                    <a:gd name="T43" fmla="*/ 2 h 776"/>
                    <a:gd name="T44" fmla="*/ 3 w 55"/>
                    <a:gd name="T45" fmla="*/ 2 h 776"/>
                    <a:gd name="T46" fmla="*/ 3 w 55"/>
                    <a:gd name="T47" fmla="*/ 2 h 776"/>
                    <a:gd name="T48" fmla="*/ 3 w 55"/>
                    <a:gd name="T49" fmla="*/ 2 h 776"/>
                    <a:gd name="T50" fmla="*/ 3 w 55"/>
                    <a:gd name="T51" fmla="*/ 2 h 776"/>
                    <a:gd name="T52" fmla="*/ 3 w 55"/>
                    <a:gd name="T53" fmla="*/ 2 h 776"/>
                    <a:gd name="T54" fmla="*/ 3 w 55"/>
                    <a:gd name="T55" fmla="*/ 2 h 776"/>
                    <a:gd name="T56" fmla="*/ 3 w 55"/>
                    <a:gd name="T57" fmla="*/ 2 h 776"/>
                    <a:gd name="T58" fmla="*/ 3 w 55"/>
                    <a:gd name="T59" fmla="*/ 2 h 776"/>
                    <a:gd name="T60" fmla="*/ 3 w 55"/>
                    <a:gd name="T61" fmla="*/ 2 h 776"/>
                    <a:gd name="T62" fmla="*/ 3 w 55"/>
                    <a:gd name="T63" fmla="*/ 2 h 776"/>
                    <a:gd name="T64" fmla="*/ 3 w 55"/>
                    <a:gd name="T65" fmla="*/ 2 h 776"/>
                    <a:gd name="T66" fmla="*/ 3 w 55"/>
                    <a:gd name="T67" fmla="*/ 3 h 776"/>
                    <a:gd name="T68" fmla="*/ 3 w 55"/>
                    <a:gd name="T69" fmla="*/ 3 h 776"/>
                    <a:gd name="T70" fmla="*/ 3 w 55"/>
                    <a:gd name="T71" fmla="*/ 4 h 776"/>
                    <a:gd name="T72" fmla="*/ 3 w 55"/>
                    <a:gd name="T73" fmla="*/ 4 h 776"/>
                    <a:gd name="T74" fmla="*/ 3 w 55"/>
                    <a:gd name="T75" fmla="*/ 5 h 776"/>
                    <a:gd name="T76" fmla="*/ 3 w 55"/>
                    <a:gd name="T77" fmla="*/ 5 h 776"/>
                    <a:gd name="T78" fmla="*/ 3 w 55"/>
                    <a:gd name="T79" fmla="*/ 5 h 776"/>
                    <a:gd name="T80" fmla="*/ 3 w 55"/>
                    <a:gd name="T81" fmla="*/ 6 h 776"/>
                    <a:gd name="T82" fmla="*/ 3 w 55"/>
                    <a:gd name="T83" fmla="*/ 7 h 776"/>
                    <a:gd name="T84" fmla="*/ 3 w 55"/>
                    <a:gd name="T85" fmla="*/ 7 h 776"/>
                    <a:gd name="T86" fmla="*/ 3 w 55"/>
                    <a:gd name="T87" fmla="*/ 7 h 776"/>
                    <a:gd name="T88" fmla="*/ 3 w 55"/>
                    <a:gd name="T89" fmla="*/ 9 h 776"/>
                    <a:gd name="T90" fmla="*/ 3 w 55"/>
                    <a:gd name="T91" fmla="*/ 9 h 776"/>
                    <a:gd name="T92" fmla="*/ 3 w 55"/>
                    <a:gd name="T93" fmla="*/ 9 h 776"/>
                    <a:gd name="T94" fmla="*/ 3 w 55"/>
                    <a:gd name="T95" fmla="*/ 9 h 776"/>
                    <a:gd name="T96" fmla="*/ 3 w 55"/>
                    <a:gd name="T97" fmla="*/ 9 h 776"/>
                    <a:gd name="T98" fmla="*/ 3 w 55"/>
                    <a:gd name="T99" fmla="*/ 11 h 776"/>
                    <a:gd name="T100" fmla="*/ 3 w 55"/>
                    <a:gd name="T101" fmla="*/ 11 h 776"/>
                    <a:gd name="T102" fmla="*/ 3 w 55"/>
                    <a:gd name="T103" fmla="*/ 12 h 776"/>
                    <a:gd name="T104" fmla="*/ 4 w 55"/>
                    <a:gd name="T105" fmla="*/ 12 h 776"/>
                    <a:gd name="T106" fmla="*/ 4 w 55"/>
                    <a:gd name="T107" fmla="*/ 12 h 776"/>
                    <a:gd name="T108" fmla="*/ 4 w 55"/>
                    <a:gd name="T109" fmla="*/ 12 h 776"/>
                    <a:gd name="T110" fmla="*/ 4 w 55"/>
                    <a:gd name="T111" fmla="*/ 14 h 776"/>
                    <a:gd name="T112" fmla="*/ 4 w 55"/>
                    <a:gd name="T113" fmla="*/ 14 h 776"/>
                    <a:gd name="T114" fmla="*/ 4 w 55"/>
                    <a:gd name="T115" fmla="*/ 14 h 776"/>
                    <a:gd name="T116" fmla="*/ 3 w 55"/>
                    <a:gd name="T117" fmla="*/ 15 h 776"/>
                    <a:gd name="T118" fmla="*/ 3 w 55"/>
                    <a:gd name="T119" fmla="*/ 14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66" name="Freeform 499"/>
                <p:cNvSpPr>
                  <a:spLocks/>
                </p:cNvSpPr>
                <p:nvPr/>
              </p:nvSpPr>
              <p:spPr bwMode="auto">
                <a:xfrm>
                  <a:off x="4015" y="2160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767" name="Group 500"/>
                <p:cNvGrpSpPr>
                  <a:grpSpLocks/>
                </p:cNvGrpSpPr>
                <p:nvPr/>
              </p:nvGrpSpPr>
              <p:grpSpPr bwMode="auto">
                <a:xfrm>
                  <a:off x="4029" y="1856"/>
                  <a:ext cx="97" cy="111"/>
                  <a:chOff x="3654" y="1129"/>
                  <a:chExt cx="97" cy="111"/>
                </a:xfrm>
              </p:grpSpPr>
              <p:sp>
                <p:nvSpPr>
                  <p:cNvPr id="16768" name="Freeform 501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69" name="Freeform 502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70" name="Freeform 503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71" name="Freeform 504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72" name="Freeform 505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73" name="Freeform 506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74" name="Line 507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6775" name="Freeform 508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76" name="Freeform 509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16740" name="Group 510"/>
              <p:cNvGrpSpPr>
                <a:grpSpLocks/>
              </p:cNvGrpSpPr>
              <p:nvPr/>
            </p:nvGrpSpPr>
            <p:grpSpPr bwMode="auto">
              <a:xfrm>
                <a:off x="4502" y="2160"/>
                <a:ext cx="359" cy="714"/>
                <a:chOff x="3897" y="1856"/>
                <a:chExt cx="331" cy="714"/>
              </a:xfrm>
            </p:grpSpPr>
            <p:sp>
              <p:nvSpPr>
                <p:cNvPr id="16741" name="Freeform 511"/>
                <p:cNvSpPr>
                  <a:spLocks/>
                </p:cNvSpPr>
                <p:nvPr/>
              </p:nvSpPr>
              <p:spPr bwMode="auto">
                <a:xfrm>
                  <a:off x="4097" y="2265"/>
                  <a:ext cx="23" cy="36"/>
                </a:xfrm>
                <a:custGeom>
                  <a:avLst/>
                  <a:gdLst>
                    <a:gd name="T0" fmla="*/ 0 w 23"/>
                    <a:gd name="T1" fmla="*/ 35 h 36"/>
                    <a:gd name="T2" fmla="*/ 0 w 23"/>
                    <a:gd name="T3" fmla="*/ 29 h 36"/>
                    <a:gd name="T4" fmla="*/ 0 w 23"/>
                    <a:gd name="T5" fmla="*/ 23 h 36"/>
                    <a:gd name="T6" fmla="*/ 4 w 23"/>
                    <a:gd name="T7" fmla="*/ 16 h 36"/>
                    <a:gd name="T8" fmla="*/ 7 w 23"/>
                    <a:gd name="T9" fmla="*/ 10 h 36"/>
                    <a:gd name="T10" fmla="*/ 13 w 23"/>
                    <a:gd name="T11" fmla="*/ 6 h 36"/>
                    <a:gd name="T12" fmla="*/ 17 w 23"/>
                    <a:gd name="T13" fmla="*/ 0 h 36"/>
                    <a:gd name="T14" fmla="*/ 22 w 23"/>
                    <a:gd name="T15" fmla="*/ 0 h 36"/>
                    <a:gd name="T16" fmla="*/ 22 w 23"/>
                    <a:gd name="T17" fmla="*/ 0 h 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3"/>
                    <a:gd name="T28" fmla="*/ 0 h 36"/>
                    <a:gd name="T29" fmla="*/ 23 w 23"/>
                    <a:gd name="T30" fmla="*/ 36 h 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3" h="36">
                      <a:moveTo>
                        <a:pt x="0" y="35"/>
                      </a:moveTo>
                      <a:lnTo>
                        <a:pt x="0" y="29"/>
                      </a:lnTo>
                      <a:lnTo>
                        <a:pt x="0" y="23"/>
                      </a:lnTo>
                      <a:lnTo>
                        <a:pt x="4" y="16"/>
                      </a:lnTo>
                      <a:lnTo>
                        <a:pt x="7" y="10"/>
                      </a:lnTo>
                      <a:lnTo>
                        <a:pt x="13" y="6"/>
                      </a:lnTo>
                      <a:lnTo>
                        <a:pt x="17" y="0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42" name="Freeform 512"/>
                <p:cNvSpPr>
                  <a:spLocks/>
                </p:cNvSpPr>
                <p:nvPr/>
              </p:nvSpPr>
              <p:spPr bwMode="auto">
                <a:xfrm>
                  <a:off x="4060" y="2107"/>
                  <a:ext cx="168" cy="106"/>
                </a:xfrm>
                <a:custGeom>
                  <a:avLst/>
                  <a:gdLst>
                    <a:gd name="T0" fmla="*/ 15 w 168"/>
                    <a:gd name="T1" fmla="*/ 59 h 106"/>
                    <a:gd name="T2" fmla="*/ 21 w 168"/>
                    <a:gd name="T3" fmla="*/ 50 h 106"/>
                    <a:gd name="T4" fmla="*/ 25 w 168"/>
                    <a:gd name="T5" fmla="*/ 42 h 106"/>
                    <a:gd name="T6" fmla="*/ 29 w 168"/>
                    <a:gd name="T7" fmla="*/ 32 h 106"/>
                    <a:gd name="T8" fmla="*/ 36 w 168"/>
                    <a:gd name="T9" fmla="*/ 22 h 106"/>
                    <a:gd name="T10" fmla="*/ 42 w 168"/>
                    <a:gd name="T11" fmla="*/ 14 h 106"/>
                    <a:gd name="T12" fmla="*/ 48 w 168"/>
                    <a:gd name="T13" fmla="*/ 6 h 106"/>
                    <a:gd name="T14" fmla="*/ 56 w 168"/>
                    <a:gd name="T15" fmla="*/ 0 h 106"/>
                    <a:gd name="T16" fmla="*/ 65 w 168"/>
                    <a:gd name="T17" fmla="*/ 0 h 106"/>
                    <a:gd name="T18" fmla="*/ 73 w 168"/>
                    <a:gd name="T19" fmla="*/ 0 h 106"/>
                    <a:gd name="T20" fmla="*/ 83 w 168"/>
                    <a:gd name="T21" fmla="*/ 3 h 106"/>
                    <a:gd name="T22" fmla="*/ 91 w 168"/>
                    <a:gd name="T23" fmla="*/ 7 h 106"/>
                    <a:gd name="T24" fmla="*/ 104 w 168"/>
                    <a:gd name="T25" fmla="*/ 18 h 106"/>
                    <a:gd name="T26" fmla="*/ 114 w 168"/>
                    <a:gd name="T27" fmla="*/ 25 h 106"/>
                    <a:gd name="T28" fmla="*/ 121 w 168"/>
                    <a:gd name="T29" fmla="*/ 32 h 106"/>
                    <a:gd name="T30" fmla="*/ 128 w 168"/>
                    <a:gd name="T31" fmla="*/ 41 h 106"/>
                    <a:gd name="T32" fmla="*/ 136 w 168"/>
                    <a:gd name="T33" fmla="*/ 49 h 106"/>
                    <a:gd name="T34" fmla="*/ 142 w 168"/>
                    <a:gd name="T35" fmla="*/ 57 h 106"/>
                    <a:gd name="T36" fmla="*/ 149 w 168"/>
                    <a:gd name="T37" fmla="*/ 66 h 106"/>
                    <a:gd name="T38" fmla="*/ 154 w 168"/>
                    <a:gd name="T39" fmla="*/ 74 h 106"/>
                    <a:gd name="T40" fmla="*/ 159 w 168"/>
                    <a:gd name="T41" fmla="*/ 84 h 106"/>
                    <a:gd name="T42" fmla="*/ 161 w 168"/>
                    <a:gd name="T43" fmla="*/ 92 h 106"/>
                    <a:gd name="T44" fmla="*/ 166 w 168"/>
                    <a:gd name="T45" fmla="*/ 101 h 106"/>
                    <a:gd name="T46" fmla="*/ 163 w 168"/>
                    <a:gd name="T47" fmla="*/ 104 h 106"/>
                    <a:gd name="T48" fmla="*/ 156 w 168"/>
                    <a:gd name="T49" fmla="*/ 97 h 106"/>
                    <a:gd name="T50" fmla="*/ 147 w 168"/>
                    <a:gd name="T51" fmla="*/ 91 h 106"/>
                    <a:gd name="T52" fmla="*/ 139 w 168"/>
                    <a:gd name="T53" fmla="*/ 87 h 106"/>
                    <a:gd name="T54" fmla="*/ 133 w 168"/>
                    <a:gd name="T55" fmla="*/ 78 h 106"/>
                    <a:gd name="T56" fmla="*/ 125 w 168"/>
                    <a:gd name="T57" fmla="*/ 70 h 106"/>
                    <a:gd name="T58" fmla="*/ 116 w 168"/>
                    <a:gd name="T59" fmla="*/ 62 h 106"/>
                    <a:gd name="T60" fmla="*/ 109 w 168"/>
                    <a:gd name="T61" fmla="*/ 55 h 106"/>
                    <a:gd name="T62" fmla="*/ 101 w 168"/>
                    <a:gd name="T63" fmla="*/ 49 h 106"/>
                    <a:gd name="T64" fmla="*/ 90 w 168"/>
                    <a:gd name="T65" fmla="*/ 39 h 106"/>
                    <a:gd name="T66" fmla="*/ 80 w 168"/>
                    <a:gd name="T67" fmla="*/ 34 h 106"/>
                    <a:gd name="T68" fmla="*/ 70 w 168"/>
                    <a:gd name="T69" fmla="*/ 27 h 106"/>
                    <a:gd name="T70" fmla="*/ 62 w 168"/>
                    <a:gd name="T71" fmla="*/ 22 h 106"/>
                    <a:gd name="T72" fmla="*/ 53 w 168"/>
                    <a:gd name="T73" fmla="*/ 24 h 106"/>
                    <a:gd name="T74" fmla="*/ 46 w 168"/>
                    <a:gd name="T75" fmla="*/ 32 h 106"/>
                    <a:gd name="T76" fmla="*/ 42 w 168"/>
                    <a:gd name="T77" fmla="*/ 41 h 106"/>
                    <a:gd name="T78" fmla="*/ 36 w 168"/>
                    <a:gd name="T79" fmla="*/ 49 h 106"/>
                    <a:gd name="T80" fmla="*/ 29 w 168"/>
                    <a:gd name="T81" fmla="*/ 57 h 106"/>
                    <a:gd name="T82" fmla="*/ 24 w 168"/>
                    <a:gd name="T83" fmla="*/ 66 h 106"/>
                    <a:gd name="T84" fmla="*/ 18 w 168"/>
                    <a:gd name="T85" fmla="*/ 74 h 106"/>
                    <a:gd name="T86" fmla="*/ 13 w 168"/>
                    <a:gd name="T87" fmla="*/ 83 h 106"/>
                    <a:gd name="T88" fmla="*/ 7 w 168"/>
                    <a:gd name="T89" fmla="*/ 91 h 106"/>
                    <a:gd name="T90" fmla="*/ 3 w 168"/>
                    <a:gd name="T91" fmla="*/ 99 h 106"/>
                    <a:gd name="T92" fmla="*/ 4 w 168"/>
                    <a:gd name="T93" fmla="*/ 64 h 10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68"/>
                    <a:gd name="T142" fmla="*/ 0 h 106"/>
                    <a:gd name="T143" fmla="*/ 168 w 168"/>
                    <a:gd name="T144" fmla="*/ 106 h 10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68" h="106">
                      <a:moveTo>
                        <a:pt x="13" y="63"/>
                      </a:moveTo>
                      <a:lnTo>
                        <a:pt x="15" y="59"/>
                      </a:lnTo>
                      <a:lnTo>
                        <a:pt x="18" y="55"/>
                      </a:lnTo>
                      <a:lnTo>
                        <a:pt x="21" y="50"/>
                      </a:lnTo>
                      <a:lnTo>
                        <a:pt x="22" y="46"/>
                      </a:lnTo>
                      <a:lnTo>
                        <a:pt x="25" y="42"/>
                      </a:lnTo>
                      <a:lnTo>
                        <a:pt x="27" y="38"/>
                      </a:lnTo>
                      <a:lnTo>
                        <a:pt x="29" y="32"/>
                      </a:lnTo>
                      <a:lnTo>
                        <a:pt x="32" y="28"/>
                      </a:lnTo>
                      <a:lnTo>
                        <a:pt x="36" y="22"/>
                      </a:lnTo>
                      <a:lnTo>
                        <a:pt x="39" y="18"/>
                      </a:lnTo>
                      <a:lnTo>
                        <a:pt x="42" y="14"/>
                      </a:lnTo>
                      <a:lnTo>
                        <a:pt x="46" y="10"/>
                      </a:lnTo>
                      <a:lnTo>
                        <a:pt x="48" y="6"/>
                      </a:lnTo>
                      <a:lnTo>
                        <a:pt x="52" y="3"/>
                      </a:lnTo>
                      <a:lnTo>
                        <a:pt x="56" y="0"/>
                      </a:lnTo>
                      <a:lnTo>
                        <a:pt x="60" y="0"/>
                      </a:lnTo>
                      <a:lnTo>
                        <a:pt x="65" y="0"/>
                      </a:lnTo>
                      <a:lnTo>
                        <a:pt x="69" y="0"/>
                      </a:lnTo>
                      <a:lnTo>
                        <a:pt x="73" y="0"/>
                      </a:lnTo>
                      <a:lnTo>
                        <a:pt x="77" y="0"/>
                      </a:lnTo>
                      <a:lnTo>
                        <a:pt x="83" y="3"/>
                      </a:lnTo>
                      <a:lnTo>
                        <a:pt x="87" y="6"/>
                      </a:lnTo>
                      <a:lnTo>
                        <a:pt x="91" y="7"/>
                      </a:lnTo>
                      <a:lnTo>
                        <a:pt x="95" y="11"/>
                      </a:lnTo>
                      <a:lnTo>
                        <a:pt x="104" y="18"/>
                      </a:lnTo>
                      <a:lnTo>
                        <a:pt x="108" y="21"/>
                      </a:lnTo>
                      <a:lnTo>
                        <a:pt x="114" y="25"/>
                      </a:lnTo>
                      <a:lnTo>
                        <a:pt x="116" y="29"/>
                      </a:lnTo>
                      <a:lnTo>
                        <a:pt x="121" y="32"/>
                      </a:lnTo>
                      <a:lnTo>
                        <a:pt x="125" y="36"/>
                      </a:lnTo>
                      <a:lnTo>
                        <a:pt x="128" y="41"/>
                      </a:lnTo>
                      <a:lnTo>
                        <a:pt x="132" y="45"/>
                      </a:lnTo>
                      <a:lnTo>
                        <a:pt x="136" y="49"/>
                      </a:lnTo>
                      <a:lnTo>
                        <a:pt x="140" y="53"/>
                      </a:lnTo>
                      <a:lnTo>
                        <a:pt x="142" y="57"/>
                      </a:lnTo>
                      <a:lnTo>
                        <a:pt x="146" y="62"/>
                      </a:lnTo>
                      <a:lnTo>
                        <a:pt x="149" y="66"/>
                      </a:lnTo>
                      <a:lnTo>
                        <a:pt x="150" y="70"/>
                      </a:lnTo>
                      <a:lnTo>
                        <a:pt x="154" y="74"/>
                      </a:lnTo>
                      <a:lnTo>
                        <a:pt x="156" y="80"/>
                      </a:lnTo>
                      <a:lnTo>
                        <a:pt x="159" y="84"/>
                      </a:lnTo>
                      <a:lnTo>
                        <a:pt x="160" y="88"/>
                      </a:lnTo>
                      <a:lnTo>
                        <a:pt x="161" y="92"/>
                      </a:lnTo>
                      <a:lnTo>
                        <a:pt x="164" y="97"/>
                      </a:lnTo>
                      <a:lnTo>
                        <a:pt x="166" y="101"/>
                      </a:lnTo>
                      <a:lnTo>
                        <a:pt x="167" y="105"/>
                      </a:lnTo>
                      <a:lnTo>
                        <a:pt x="163" y="104"/>
                      </a:lnTo>
                      <a:lnTo>
                        <a:pt x="160" y="99"/>
                      </a:lnTo>
                      <a:lnTo>
                        <a:pt x="156" y="97"/>
                      </a:lnTo>
                      <a:lnTo>
                        <a:pt x="152" y="94"/>
                      </a:lnTo>
                      <a:lnTo>
                        <a:pt x="147" y="91"/>
                      </a:lnTo>
                      <a:lnTo>
                        <a:pt x="143" y="90"/>
                      </a:lnTo>
                      <a:lnTo>
                        <a:pt x="139" y="87"/>
                      </a:lnTo>
                      <a:lnTo>
                        <a:pt x="136" y="83"/>
                      </a:lnTo>
                      <a:lnTo>
                        <a:pt x="133" y="78"/>
                      </a:lnTo>
                      <a:lnTo>
                        <a:pt x="129" y="76"/>
                      </a:lnTo>
                      <a:lnTo>
                        <a:pt x="125" y="70"/>
                      </a:lnTo>
                      <a:lnTo>
                        <a:pt x="121" y="66"/>
                      </a:lnTo>
                      <a:lnTo>
                        <a:pt x="116" y="62"/>
                      </a:lnTo>
                      <a:lnTo>
                        <a:pt x="112" y="59"/>
                      </a:lnTo>
                      <a:lnTo>
                        <a:pt x="109" y="55"/>
                      </a:lnTo>
                      <a:lnTo>
                        <a:pt x="105" y="52"/>
                      </a:lnTo>
                      <a:lnTo>
                        <a:pt x="101" y="49"/>
                      </a:lnTo>
                      <a:lnTo>
                        <a:pt x="95" y="45"/>
                      </a:lnTo>
                      <a:lnTo>
                        <a:pt x="90" y="39"/>
                      </a:lnTo>
                      <a:lnTo>
                        <a:pt x="86" y="36"/>
                      </a:lnTo>
                      <a:lnTo>
                        <a:pt x="80" y="34"/>
                      </a:lnTo>
                      <a:lnTo>
                        <a:pt x="76" y="31"/>
                      </a:lnTo>
                      <a:lnTo>
                        <a:pt x="70" y="27"/>
                      </a:lnTo>
                      <a:lnTo>
                        <a:pt x="66" y="24"/>
                      </a:lnTo>
                      <a:lnTo>
                        <a:pt x="62" y="22"/>
                      </a:lnTo>
                      <a:lnTo>
                        <a:pt x="58" y="21"/>
                      </a:lnTo>
                      <a:lnTo>
                        <a:pt x="53" y="24"/>
                      </a:lnTo>
                      <a:lnTo>
                        <a:pt x="51" y="29"/>
                      </a:lnTo>
                      <a:lnTo>
                        <a:pt x="46" y="32"/>
                      </a:lnTo>
                      <a:lnTo>
                        <a:pt x="45" y="36"/>
                      </a:lnTo>
                      <a:lnTo>
                        <a:pt x="42" y="41"/>
                      </a:lnTo>
                      <a:lnTo>
                        <a:pt x="39" y="45"/>
                      </a:lnTo>
                      <a:lnTo>
                        <a:pt x="36" y="49"/>
                      </a:lnTo>
                      <a:lnTo>
                        <a:pt x="34" y="53"/>
                      </a:lnTo>
                      <a:lnTo>
                        <a:pt x="29" y="57"/>
                      </a:lnTo>
                      <a:lnTo>
                        <a:pt x="27" y="62"/>
                      </a:lnTo>
                      <a:lnTo>
                        <a:pt x="24" y="66"/>
                      </a:lnTo>
                      <a:lnTo>
                        <a:pt x="21" y="70"/>
                      </a:lnTo>
                      <a:lnTo>
                        <a:pt x="18" y="74"/>
                      </a:lnTo>
                      <a:lnTo>
                        <a:pt x="15" y="78"/>
                      </a:lnTo>
                      <a:lnTo>
                        <a:pt x="13" y="83"/>
                      </a:lnTo>
                      <a:lnTo>
                        <a:pt x="10" y="87"/>
                      </a:lnTo>
                      <a:lnTo>
                        <a:pt x="7" y="91"/>
                      </a:lnTo>
                      <a:lnTo>
                        <a:pt x="6" y="95"/>
                      </a:lnTo>
                      <a:lnTo>
                        <a:pt x="3" y="99"/>
                      </a:lnTo>
                      <a:lnTo>
                        <a:pt x="0" y="104"/>
                      </a:lnTo>
                      <a:lnTo>
                        <a:pt x="4" y="64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43" name="Freeform 513"/>
                <p:cNvSpPr>
                  <a:spLocks/>
                </p:cNvSpPr>
                <p:nvPr/>
              </p:nvSpPr>
              <p:spPr bwMode="auto">
                <a:xfrm>
                  <a:off x="4075" y="2265"/>
                  <a:ext cx="152" cy="107"/>
                </a:xfrm>
                <a:custGeom>
                  <a:avLst/>
                  <a:gdLst>
                    <a:gd name="T0" fmla="*/ 1 w 206"/>
                    <a:gd name="T1" fmla="*/ 3 h 131"/>
                    <a:gd name="T2" fmla="*/ 1 w 206"/>
                    <a:gd name="T3" fmla="*/ 2 h 131"/>
                    <a:gd name="T4" fmla="*/ 1 w 206"/>
                    <a:gd name="T5" fmla="*/ 2 h 131"/>
                    <a:gd name="T6" fmla="*/ 1 w 206"/>
                    <a:gd name="T7" fmla="*/ 2 h 131"/>
                    <a:gd name="T8" fmla="*/ 1 w 206"/>
                    <a:gd name="T9" fmla="*/ 2 h 131"/>
                    <a:gd name="T10" fmla="*/ 1 w 206"/>
                    <a:gd name="T11" fmla="*/ 2 h 131"/>
                    <a:gd name="T12" fmla="*/ 1 w 206"/>
                    <a:gd name="T13" fmla="*/ 2 h 131"/>
                    <a:gd name="T14" fmla="*/ 1 w 206"/>
                    <a:gd name="T15" fmla="*/ 0 h 131"/>
                    <a:gd name="T16" fmla="*/ 1 w 206"/>
                    <a:gd name="T17" fmla="*/ 0 h 131"/>
                    <a:gd name="T18" fmla="*/ 1 w 206"/>
                    <a:gd name="T19" fmla="*/ 0 h 131"/>
                    <a:gd name="T20" fmla="*/ 1 w 206"/>
                    <a:gd name="T21" fmla="*/ 2 h 131"/>
                    <a:gd name="T22" fmla="*/ 1 w 206"/>
                    <a:gd name="T23" fmla="*/ 2 h 131"/>
                    <a:gd name="T24" fmla="*/ 1 w 206"/>
                    <a:gd name="T25" fmla="*/ 2 h 131"/>
                    <a:gd name="T26" fmla="*/ 1 w 206"/>
                    <a:gd name="T27" fmla="*/ 2 h 131"/>
                    <a:gd name="T28" fmla="*/ 1 w 206"/>
                    <a:gd name="T29" fmla="*/ 2 h 131"/>
                    <a:gd name="T30" fmla="*/ 1 w 206"/>
                    <a:gd name="T31" fmla="*/ 2 h 131"/>
                    <a:gd name="T32" fmla="*/ 1 w 206"/>
                    <a:gd name="T33" fmla="*/ 2 h 131"/>
                    <a:gd name="T34" fmla="*/ 1 w 206"/>
                    <a:gd name="T35" fmla="*/ 2 h 131"/>
                    <a:gd name="T36" fmla="*/ 1 w 206"/>
                    <a:gd name="T37" fmla="*/ 3 h 131"/>
                    <a:gd name="T38" fmla="*/ 1 w 206"/>
                    <a:gd name="T39" fmla="*/ 4 h 131"/>
                    <a:gd name="T40" fmla="*/ 1 w 206"/>
                    <a:gd name="T41" fmla="*/ 4 h 131"/>
                    <a:gd name="T42" fmla="*/ 1 w 206"/>
                    <a:gd name="T43" fmla="*/ 5 h 131"/>
                    <a:gd name="T44" fmla="*/ 1 w 206"/>
                    <a:gd name="T45" fmla="*/ 5 h 131"/>
                    <a:gd name="T46" fmla="*/ 1 w 206"/>
                    <a:gd name="T47" fmla="*/ 5 h 131"/>
                    <a:gd name="T48" fmla="*/ 1 w 206"/>
                    <a:gd name="T49" fmla="*/ 5 h 131"/>
                    <a:gd name="T50" fmla="*/ 1 w 206"/>
                    <a:gd name="T51" fmla="*/ 5 h 131"/>
                    <a:gd name="T52" fmla="*/ 1 w 206"/>
                    <a:gd name="T53" fmla="*/ 4 h 131"/>
                    <a:gd name="T54" fmla="*/ 1 w 206"/>
                    <a:gd name="T55" fmla="*/ 4 h 131"/>
                    <a:gd name="T56" fmla="*/ 1 w 206"/>
                    <a:gd name="T57" fmla="*/ 3 h 131"/>
                    <a:gd name="T58" fmla="*/ 1 w 206"/>
                    <a:gd name="T59" fmla="*/ 3 h 131"/>
                    <a:gd name="T60" fmla="*/ 1 w 206"/>
                    <a:gd name="T61" fmla="*/ 2 h 131"/>
                    <a:gd name="T62" fmla="*/ 1 w 206"/>
                    <a:gd name="T63" fmla="*/ 2 h 131"/>
                    <a:gd name="T64" fmla="*/ 1 w 206"/>
                    <a:gd name="T65" fmla="*/ 2 h 131"/>
                    <a:gd name="T66" fmla="*/ 1 w 206"/>
                    <a:gd name="T67" fmla="*/ 2 h 131"/>
                    <a:gd name="T68" fmla="*/ 1 w 206"/>
                    <a:gd name="T69" fmla="*/ 2 h 131"/>
                    <a:gd name="T70" fmla="*/ 1 w 206"/>
                    <a:gd name="T71" fmla="*/ 2 h 131"/>
                    <a:gd name="T72" fmla="*/ 1 w 206"/>
                    <a:gd name="T73" fmla="*/ 2 h 131"/>
                    <a:gd name="T74" fmla="*/ 1 w 206"/>
                    <a:gd name="T75" fmla="*/ 2 h 131"/>
                    <a:gd name="T76" fmla="*/ 1 w 206"/>
                    <a:gd name="T77" fmla="*/ 2 h 131"/>
                    <a:gd name="T78" fmla="*/ 1 w 206"/>
                    <a:gd name="T79" fmla="*/ 2 h 131"/>
                    <a:gd name="T80" fmla="*/ 1 w 206"/>
                    <a:gd name="T81" fmla="*/ 2 h 131"/>
                    <a:gd name="T82" fmla="*/ 1 w 206"/>
                    <a:gd name="T83" fmla="*/ 3 h 131"/>
                    <a:gd name="T84" fmla="*/ 1 w 206"/>
                    <a:gd name="T85" fmla="*/ 4 h 131"/>
                    <a:gd name="T86" fmla="*/ 1 w 206"/>
                    <a:gd name="T87" fmla="*/ 4 h 131"/>
                    <a:gd name="T88" fmla="*/ 1 w 206"/>
                    <a:gd name="T89" fmla="*/ 5 h 131"/>
                    <a:gd name="T90" fmla="*/ 1 w 206"/>
                    <a:gd name="T91" fmla="*/ 5 h 131"/>
                    <a:gd name="T92" fmla="*/ 1 w 206"/>
                    <a:gd name="T93" fmla="*/ 3 h 13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06"/>
                    <a:gd name="T142" fmla="*/ 0 h 131"/>
                    <a:gd name="T143" fmla="*/ 206 w 206"/>
                    <a:gd name="T144" fmla="*/ 131 h 13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06" h="131">
                      <a:moveTo>
                        <a:pt x="16" y="78"/>
                      </a:moveTo>
                      <a:lnTo>
                        <a:pt x="19" y="73"/>
                      </a:lnTo>
                      <a:lnTo>
                        <a:pt x="22" y="68"/>
                      </a:lnTo>
                      <a:lnTo>
                        <a:pt x="26" y="62"/>
                      </a:lnTo>
                      <a:lnTo>
                        <a:pt x="28" y="57"/>
                      </a:lnTo>
                      <a:lnTo>
                        <a:pt x="31" y="52"/>
                      </a:lnTo>
                      <a:lnTo>
                        <a:pt x="33" y="47"/>
                      </a:lnTo>
                      <a:lnTo>
                        <a:pt x="36" y="40"/>
                      </a:lnTo>
                      <a:lnTo>
                        <a:pt x="40" y="35"/>
                      </a:lnTo>
                      <a:lnTo>
                        <a:pt x="45" y="28"/>
                      </a:lnTo>
                      <a:lnTo>
                        <a:pt x="48" y="23"/>
                      </a:lnTo>
                      <a:lnTo>
                        <a:pt x="52" y="17"/>
                      </a:lnTo>
                      <a:lnTo>
                        <a:pt x="57" y="12"/>
                      </a:lnTo>
                      <a:lnTo>
                        <a:pt x="59" y="7"/>
                      </a:lnTo>
                      <a:lnTo>
                        <a:pt x="64" y="3"/>
                      </a:lnTo>
                      <a:lnTo>
                        <a:pt x="69" y="0"/>
                      </a:lnTo>
                      <a:lnTo>
                        <a:pt x="74" y="0"/>
                      </a:lnTo>
                      <a:lnTo>
                        <a:pt x="79" y="0"/>
                      </a:lnTo>
                      <a:lnTo>
                        <a:pt x="84" y="0"/>
                      </a:lnTo>
                      <a:lnTo>
                        <a:pt x="90" y="0"/>
                      </a:lnTo>
                      <a:lnTo>
                        <a:pt x="95" y="0"/>
                      </a:lnTo>
                      <a:lnTo>
                        <a:pt x="102" y="3"/>
                      </a:lnTo>
                      <a:lnTo>
                        <a:pt x="107" y="7"/>
                      </a:lnTo>
                      <a:lnTo>
                        <a:pt x="112" y="9"/>
                      </a:lnTo>
                      <a:lnTo>
                        <a:pt x="117" y="14"/>
                      </a:lnTo>
                      <a:lnTo>
                        <a:pt x="127" y="23"/>
                      </a:lnTo>
                      <a:lnTo>
                        <a:pt x="133" y="26"/>
                      </a:lnTo>
                      <a:lnTo>
                        <a:pt x="140" y="31"/>
                      </a:lnTo>
                      <a:lnTo>
                        <a:pt x="143" y="36"/>
                      </a:lnTo>
                      <a:lnTo>
                        <a:pt x="148" y="40"/>
                      </a:lnTo>
                      <a:lnTo>
                        <a:pt x="153" y="45"/>
                      </a:lnTo>
                      <a:lnTo>
                        <a:pt x="157" y="50"/>
                      </a:lnTo>
                      <a:lnTo>
                        <a:pt x="162" y="55"/>
                      </a:lnTo>
                      <a:lnTo>
                        <a:pt x="167" y="61"/>
                      </a:lnTo>
                      <a:lnTo>
                        <a:pt x="172" y="66"/>
                      </a:lnTo>
                      <a:lnTo>
                        <a:pt x="174" y="71"/>
                      </a:lnTo>
                      <a:lnTo>
                        <a:pt x="179" y="76"/>
                      </a:lnTo>
                      <a:lnTo>
                        <a:pt x="183" y="81"/>
                      </a:lnTo>
                      <a:lnTo>
                        <a:pt x="184" y="87"/>
                      </a:lnTo>
                      <a:lnTo>
                        <a:pt x="189" y="92"/>
                      </a:lnTo>
                      <a:lnTo>
                        <a:pt x="191" y="99"/>
                      </a:lnTo>
                      <a:lnTo>
                        <a:pt x="195" y="104"/>
                      </a:lnTo>
                      <a:lnTo>
                        <a:pt x="196" y="109"/>
                      </a:lnTo>
                      <a:lnTo>
                        <a:pt x="198" y="114"/>
                      </a:lnTo>
                      <a:lnTo>
                        <a:pt x="202" y="120"/>
                      </a:lnTo>
                      <a:lnTo>
                        <a:pt x="203" y="125"/>
                      </a:lnTo>
                      <a:lnTo>
                        <a:pt x="205" y="130"/>
                      </a:lnTo>
                      <a:lnTo>
                        <a:pt x="200" y="128"/>
                      </a:lnTo>
                      <a:lnTo>
                        <a:pt x="196" y="123"/>
                      </a:lnTo>
                      <a:lnTo>
                        <a:pt x="191" y="120"/>
                      </a:lnTo>
                      <a:lnTo>
                        <a:pt x="186" y="116"/>
                      </a:lnTo>
                      <a:lnTo>
                        <a:pt x="181" y="113"/>
                      </a:lnTo>
                      <a:lnTo>
                        <a:pt x="176" y="111"/>
                      </a:lnTo>
                      <a:lnTo>
                        <a:pt x="171" y="107"/>
                      </a:lnTo>
                      <a:lnTo>
                        <a:pt x="167" y="102"/>
                      </a:lnTo>
                      <a:lnTo>
                        <a:pt x="164" y="97"/>
                      </a:lnTo>
                      <a:lnTo>
                        <a:pt x="158" y="94"/>
                      </a:lnTo>
                      <a:lnTo>
                        <a:pt x="153" y="87"/>
                      </a:lnTo>
                      <a:lnTo>
                        <a:pt x="148" y="81"/>
                      </a:lnTo>
                      <a:lnTo>
                        <a:pt x="143" y="76"/>
                      </a:lnTo>
                      <a:lnTo>
                        <a:pt x="138" y="73"/>
                      </a:lnTo>
                      <a:lnTo>
                        <a:pt x="134" y="68"/>
                      </a:lnTo>
                      <a:lnTo>
                        <a:pt x="129" y="64"/>
                      </a:lnTo>
                      <a:lnTo>
                        <a:pt x="124" y="61"/>
                      </a:lnTo>
                      <a:lnTo>
                        <a:pt x="117" y="55"/>
                      </a:lnTo>
                      <a:lnTo>
                        <a:pt x="110" y="49"/>
                      </a:lnTo>
                      <a:lnTo>
                        <a:pt x="105" y="45"/>
                      </a:lnTo>
                      <a:lnTo>
                        <a:pt x="98" y="42"/>
                      </a:lnTo>
                      <a:lnTo>
                        <a:pt x="93" y="38"/>
                      </a:lnTo>
                      <a:lnTo>
                        <a:pt x="86" y="33"/>
                      </a:lnTo>
                      <a:lnTo>
                        <a:pt x="81" y="29"/>
                      </a:lnTo>
                      <a:lnTo>
                        <a:pt x="76" y="28"/>
                      </a:lnTo>
                      <a:lnTo>
                        <a:pt x="71" y="26"/>
                      </a:lnTo>
                      <a:lnTo>
                        <a:pt x="65" y="29"/>
                      </a:lnTo>
                      <a:lnTo>
                        <a:pt x="62" y="36"/>
                      </a:lnTo>
                      <a:lnTo>
                        <a:pt x="57" y="40"/>
                      </a:lnTo>
                      <a:lnTo>
                        <a:pt x="55" y="45"/>
                      </a:lnTo>
                      <a:lnTo>
                        <a:pt x="52" y="50"/>
                      </a:lnTo>
                      <a:lnTo>
                        <a:pt x="48" y="55"/>
                      </a:lnTo>
                      <a:lnTo>
                        <a:pt x="45" y="61"/>
                      </a:lnTo>
                      <a:lnTo>
                        <a:pt x="41" y="66"/>
                      </a:lnTo>
                      <a:lnTo>
                        <a:pt x="36" y="71"/>
                      </a:lnTo>
                      <a:lnTo>
                        <a:pt x="33" y="76"/>
                      </a:lnTo>
                      <a:lnTo>
                        <a:pt x="29" y="81"/>
                      </a:lnTo>
                      <a:lnTo>
                        <a:pt x="26" y="87"/>
                      </a:lnTo>
                      <a:lnTo>
                        <a:pt x="22" y="92"/>
                      </a:lnTo>
                      <a:lnTo>
                        <a:pt x="19" y="97"/>
                      </a:lnTo>
                      <a:lnTo>
                        <a:pt x="16" y="102"/>
                      </a:lnTo>
                      <a:lnTo>
                        <a:pt x="12" y="107"/>
                      </a:lnTo>
                      <a:lnTo>
                        <a:pt x="9" y="113"/>
                      </a:lnTo>
                      <a:lnTo>
                        <a:pt x="7" y="118"/>
                      </a:lnTo>
                      <a:lnTo>
                        <a:pt x="3" y="123"/>
                      </a:lnTo>
                      <a:lnTo>
                        <a:pt x="0" y="128"/>
                      </a:lnTo>
                      <a:lnTo>
                        <a:pt x="5" y="80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44" name="Freeform 514"/>
                <p:cNvSpPr>
                  <a:spLocks/>
                </p:cNvSpPr>
                <p:nvPr/>
              </p:nvSpPr>
              <p:spPr bwMode="auto">
                <a:xfrm>
                  <a:off x="3897" y="2160"/>
                  <a:ext cx="186" cy="118"/>
                </a:xfrm>
                <a:custGeom>
                  <a:avLst/>
                  <a:gdLst>
                    <a:gd name="T0" fmla="*/ 168 w 186"/>
                    <a:gd name="T1" fmla="*/ 66 h 118"/>
                    <a:gd name="T2" fmla="*/ 162 w 186"/>
                    <a:gd name="T3" fmla="*/ 56 h 118"/>
                    <a:gd name="T4" fmla="*/ 157 w 186"/>
                    <a:gd name="T5" fmla="*/ 47 h 118"/>
                    <a:gd name="T6" fmla="*/ 152 w 186"/>
                    <a:gd name="T7" fmla="*/ 36 h 118"/>
                    <a:gd name="T8" fmla="*/ 145 w 186"/>
                    <a:gd name="T9" fmla="*/ 25 h 118"/>
                    <a:gd name="T10" fmla="*/ 138 w 186"/>
                    <a:gd name="T11" fmla="*/ 16 h 118"/>
                    <a:gd name="T12" fmla="*/ 132 w 186"/>
                    <a:gd name="T13" fmla="*/ 6 h 118"/>
                    <a:gd name="T14" fmla="*/ 123 w 186"/>
                    <a:gd name="T15" fmla="*/ 0 h 118"/>
                    <a:gd name="T16" fmla="*/ 113 w 186"/>
                    <a:gd name="T17" fmla="*/ 0 h 118"/>
                    <a:gd name="T18" fmla="*/ 104 w 186"/>
                    <a:gd name="T19" fmla="*/ 0 h 118"/>
                    <a:gd name="T20" fmla="*/ 93 w 186"/>
                    <a:gd name="T21" fmla="*/ 3 h 118"/>
                    <a:gd name="T22" fmla="*/ 84 w 186"/>
                    <a:gd name="T23" fmla="*/ 8 h 118"/>
                    <a:gd name="T24" fmla="*/ 70 w 186"/>
                    <a:gd name="T25" fmla="*/ 20 h 118"/>
                    <a:gd name="T26" fmla="*/ 59 w 186"/>
                    <a:gd name="T27" fmla="*/ 28 h 118"/>
                    <a:gd name="T28" fmla="*/ 51 w 186"/>
                    <a:gd name="T29" fmla="*/ 36 h 118"/>
                    <a:gd name="T30" fmla="*/ 44 w 186"/>
                    <a:gd name="T31" fmla="*/ 45 h 118"/>
                    <a:gd name="T32" fmla="*/ 34 w 186"/>
                    <a:gd name="T33" fmla="*/ 55 h 118"/>
                    <a:gd name="T34" fmla="*/ 28 w 186"/>
                    <a:gd name="T35" fmla="*/ 64 h 118"/>
                    <a:gd name="T36" fmla="*/ 20 w 186"/>
                    <a:gd name="T37" fmla="*/ 73 h 118"/>
                    <a:gd name="T38" fmla="*/ 14 w 186"/>
                    <a:gd name="T39" fmla="*/ 83 h 118"/>
                    <a:gd name="T40" fmla="*/ 9 w 186"/>
                    <a:gd name="T41" fmla="*/ 94 h 118"/>
                    <a:gd name="T42" fmla="*/ 6 w 186"/>
                    <a:gd name="T43" fmla="*/ 103 h 118"/>
                    <a:gd name="T44" fmla="*/ 2 w 186"/>
                    <a:gd name="T45" fmla="*/ 112 h 118"/>
                    <a:gd name="T46" fmla="*/ 5 w 186"/>
                    <a:gd name="T47" fmla="*/ 115 h 118"/>
                    <a:gd name="T48" fmla="*/ 12 w 186"/>
                    <a:gd name="T49" fmla="*/ 108 h 118"/>
                    <a:gd name="T50" fmla="*/ 22 w 186"/>
                    <a:gd name="T51" fmla="*/ 101 h 118"/>
                    <a:gd name="T52" fmla="*/ 31 w 186"/>
                    <a:gd name="T53" fmla="*/ 97 h 118"/>
                    <a:gd name="T54" fmla="*/ 37 w 186"/>
                    <a:gd name="T55" fmla="*/ 87 h 118"/>
                    <a:gd name="T56" fmla="*/ 47 w 186"/>
                    <a:gd name="T57" fmla="*/ 78 h 118"/>
                    <a:gd name="T58" fmla="*/ 56 w 186"/>
                    <a:gd name="T59" fmla="*/ 69 h 118"/>
                    <a:gd name="T60" fmla="*/ 64 w 186"/>
                    <a:gd name="T61" fmla="*/ 61 h 118"/>
                    <a:gd name="T62" fmla="*/ 73 w 186"/>
                    <a:gd name="T63" fmla="*/ 55 h 118"/>
                    <a:gd name="T64" fmla="*/ 86 w 186"/>
                    <a:gd name="T65" fmla="*/ 44 h 118"/>
                    <a:gd name="T66" fmla="*/ 96 w 186"/>
                    <a:gd name="T67" fmla="*/ 37 h 118"/>
                    <a:gd name="T68" fmla="*/ 107 w 186"/>
                    <a:gd name="T69" fmla="*/ 30 h 118"/>
                    <a:gd name="T70" fmla="*/ 117 w 186"/>
                    <a:gd name="T71" fmla="*/ 25 h 118"/>
                    <a:gd name="T72" fmla="*/ 126 w 186"/>
                    <a:gd name="T73" fmla="*/ 27 h 118"/>
                    <a:gd name="T74" fmla="*/ 134 w 186"/>
                    <a:gd name="T75" fmla="*/ 36 h 118"/>
                    <a:gd name="T76" fmla="*/ 138 w 186"/>
                    <a:gd name="T77" fmla="*/ 45 h 118"/>
                    <a:gd name="T78" fmla="*/ 145 w 186"/>
                    <a:gd name="T79" fmla="*/ 55 h 118"/>
                    <a:gd name="T80" fmla="*/ 152 w 186"/>
                    <a:gd name="T81" fmla="*/ 64 h 118"/>
                    <a:gd name="T82" fmla="*/ 159 w 186"/>
                    <a:gd name="T83" fmla="*/ 73 h 118"/>
                    <a:gd name="T84" fmla="*/ 165 w 186"/>
                    <a:gd name="T85" fmla="*/ 83 h 118"/>
                    <a:gd name="T86" fmla="*/ 171 w 186"/>
                    <a:gd name="T87" fmla="*/ 92 h 118"/>
                    <a:gd name="T88" fmla="*/ 177 w 186"/>
                    <a:gd name="T89" fmla="*/ 101 h 118"/>
                    <a:gd name="T90" fmla="*/ 182 w 186"/>
                    <a:gd name="T91" fmla="*/ 111 h 118"/>
                    <a:gd name="T92" fmla="*/ 180 w 186"/>
                    <a:gd name="T93" fmla="*/ 72 h 11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86"/>
                    <a:gd name="T142" fmla="*/ 0 h 118"/>
                    <a:gd name="T143" fmla="*/ 186 w 186"/>
                    <a:gd name="T144" fmla="*/ 118 h 118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86" h="118">
                      <a:moveTo>
                        <a:pt x="171" y="70"/>
                      </a:moveTo>
                      <a:lnTo>
                        <a:pt x="168" y="66"/>
                      </a:lnTo>
                      <a:lnTo>
                        <a:pt x="165" y="61"/>
                      </a:lnTo>
                      <a:lnTo>
                        <a:pt x="162" y="56"/>
                      </a:lnTo>
                      <a:lnTo>
                        <a:pt x="160" y="51"/>
                      </a:lnTo>
                      <a:lnTo>
                        <a:pt x="157" y="47"/>
                      </a:lnTo>
                      <a:lnTo>
                        <a:pt x="155" y="42"/>
                      </a:lnTo>
                      <a:lnTo>
                        <a:pt x="152" y="36"/>
                      </a:lnTo>
                      <a:lnTo>
                        <a:pt x="149" y="31"/>
                      </a:lnTo>
                      <a:lnTo>
                        <a:pt x="145" y="25"/>
                      </a:lnTo>
                      <a:lnTo>
                        <a:pt x="141" y="20"/>
                      </a:lnTo>
                      <a:lnTo>
                        <a:pt x="138" y="16"/>
                      </a:lnTo>
                      <a:lnTo>
                        <a:pt x="134" y="11"/>
                      </a:lnTo>
                      <a:lnTo>
                        <a:pt x="132" y="6"/>
                      </a:lnTo>
                      <a:lnTo>
                        <a:pt x="127" y="3"/>
                      </a:lnTo>
                      <a:lnTo>
                        <a:pt x="123" y="0"/>
                      </a:lnTo>
                      <a:lnTo>
                        <a:pt x="118" y="0"/>
                      </a:lnTo>
                      <a:lnTo>
                        <a:pt x="113" y="0"/>
                      </a:lnTo>
                      <a:lnTo>
                        <a:pt x="109" y="0"/>
                      </a:lnTo>
                      <a:lnTo>
                        <a:pt x="104" y="0"/>
                      </a:lnTo>
                      <a:lnTo>
                        <a:pt x="99" y="0"/>
                      </a:lnTo>
                      <a:lnTo>
                        <a:pt x="93" y="3"/>
                      </a:lnTo>
                      <a:lnTo>
                        <a:pt x="89" y="6"/>
                      </a:lnTo>
                      <a:lnTo>
                        <a:pt x="84" y="8"/>
                      </a:lnTo>
                      <a:lnTo>
                        <a:pt x="79" y="12"/>
                      </a:lnTo>
                      <a:lnTo>
                        <a:pt x="70" y="20"/>
                      </a:lnTo>
                      <a:lnTo>
                        <a:pt x="65" y="23"/>
                      </a:lnTo>
                      <a:lnTo>
                        <a:pt x="59" y="28"/>
                      </a:lnTo>
                      <a:lnTo>
                        <a:pt x="56" y="33"/>
                      </a:lnTo>
                      <a:lnTo>
                        <a:pt x="51" y="36"/>
                      </a:lnTo>
                      <a:lnTo>
                        <a:pt x="47" y="41"/>
                      </a:lnTo>
                      <a:lnTo>
                        <a:pt x="44" y="45"/>
                      </a:lnTo>
                      <a:lnTo>
                        <a:pt x="39" y="50"/>
                      </a:lnTo>
                      <a:lnTo>
                        <a:pt x="34" y="55"/>
                      </a:lnTo>
                      <a:lnTo>
                        <a:pt x="30" y="59"/>
                      </a:lnTo>
                      <a:lnTo>
                        <a:pt x="28" y="64"/>
                      </a:lnTo>
                      <a:lnTo>
                        <a:pt x="23" y="69"/>
                      </a:lnTo>
                      <a:lnTo>
                        <a:pt x="20" y="73"/>
                      </a:lnTo>
                      <a:lnTo>
                        <a:pt x="19" y="78"/>
                      </a:lnTo>
                      <a:lnTo>
                        <a:pt x="14" y="83"/>
                      </a:lnTo>
                      <a:lnTo>
                        <a:pt x="12" y="89"/>
                      </a:lnTo>
                      <a:lnTo>
                        <a:pt x="9" y="94"/>
                      </a:lnTo>
                      <a:lnTo>
                        <a:pt x="8" y="98"/>
                      </a:lnTo>
                      <a:lnTo>
                        <a:pt x="6" y="103"/>
                      </a:lnTo>
                      <a:lnTo>
                        <a:pt x="3" y="108"/>
                      </a:lnTo>
                      <a:lnTo>
                        <a:pt x="2" y="112"/>
                      </a:lnTo>
                      <a:lnTo>
                        <a:pt x="0" y="117"/>
                      </a:lnTo>
                      <a:lnTo>
                        <a:pt x="5" y="115"/>
                      </a:lnTo>
                      <a:lnTo>
                        <a:pt x="8" y="111"/>
                      </a:lnTo>
                      <a:lnTo>
                        <a:pt x="12" y="108"/>
                      </a:lnTo>
                      <a:lnTo>
                        <a:pt x="17" y="105"/>
                      </a:lnTo>
                      <a:lnTo>
                        <a:pt x="22" y="101"/>
                      </a:lnTo>
                      <a:lnTo>
                        <a:pt x="26" y="100"/>
                      </a:lnTo>
                      <a:lnTo>
                        <a:pt x="31" y="97"/>
                      </a:lnTo>
                      <a:lnTo>
                        <a:pt x="34" y="92"/>
                      </a:lnTo>
                      <a:lnTo>
                        <a:pt x="37" y="87"/>
                      </a:lnTo>
                      <a:lnTo>
                        <a:pt x="42" y="84"/>
                      </a:lnTo>
                      <a:lnTo>
                        <a:pt x="47" y="78"/>
                      </a:lnTo>
                      <a:lnTo>
                        <a:pt x="51" y="73"/>
                      </a:lnTo>
                      <a:lnTo>
                        <a:pt x="56" y="69"/>
                      </a:lnTo>
                      <a:lnTo>
                        <a:pt x="61" y="66"/>
                      </a:lnTo>
                      <a:lnTo>
                        <a:pt x="64" y="61"/>
                      </a:lnTo>
                      <a:lnTo>
                        <a:pt x="68" y="58"/>
                      </a:lnTo>
                      <a:lnTo>
                        <a:pt x="73" y="55"/>
                      </a:lnTo>
                      <a:lnTo>
                        <a:pt x="79" y="50"/>
                      </a:lnTo>
                      <a:lnTo>
                        <a:pt x="86" y="44"/>
                      </a:lnTo>
                      <a:lnTo>
                        <a:pt x="90" y="41"/>
                      </a:lnTo>
                      <a:lnTo>
                        <a:pt x="96" y="37"/>
                      </a:lnTo>
                      <a:lnTo>
                        <a:pt x="101" y="34"/>
                      </a:lnTo>
                      <a:lnTo>
                        <a:pt x="107" y="30"/>
                      </a:lnTo>
                      <a:lnTo>
                        <a:pt x="112" y="27"/>
                      </a:lnTo>
                      <a:lnTo>
                        <a:pt x="117" y="25"/>
                      </a:lnTo>
                      <a:lnTo>
                        <a:pt x="121" y="23"/>
                      </a:lnTo>
                      <a:lnTo>
                        <a:pt x="126" y="27"/>
                      </a:lnTo>
                      <a:lnTo>
                        <a:pt x="129" y="33"/>
                      </a:lnTo>
                      <a:lnTo>
                        <a:pt x="134" y="36"/>
                      </a:lnTo>
                      <a:lnTo>
                        <a:pt x="135" y="41"/>
                      </a:lnTo>
                      <a:lnTo>
                        <a:pt x="138" y="45"/>
                      </a:lnTo>
                      <a:lnTo>
                        <a:pt x="141" y="50"/>
                      </a:lnTo>
                      <a:lnTo>
                        <a:pt x="145" y="55"/>
                      </a:lnTo>
                      <a:lnTo>
                        <a:pt x="148" y="59"/>
                      </a:lnTo>
                      <a:lnTo>
                        <a:pt x="152" y="64"/>
                      </a:lnTo>
                      <a:lnTo>
                        <a:pt x="155" y="69"/>
                      </a:lnTo>
                      <a:lnTo>
                        <a:pt x="159" y="73"/>
                      </a:lnTo>
                      <a:lnTo>
                        <a:pt x="162" y="78"/>
                      </a:lnTo>
                      <a:lnTo>
                        <a:pt x="165" y="83"/>
                      </a:lnTo>
                      <a:lnTo>
                        <a:pt x="168" y="87"/>
                      </a:lnTo>
                      <a:lnTo>
                        <a:pt x="171" y="92"/>
                      </a:lnTo>
                      <a:lnTo>
                        <a:pt x="174" y="97"/>
                      </a:lnTo>
                      <a:lnTo>
                        <a:pt x="177" y="101"/>
                      </a:lnTo>
                      <a:lnTo>
                        <a:pt x="179" y="106"/>
                      </a:lnTo>
                      <a:lnTo>
                        <a:pt x="182" y="111"/>
                      </a:lnTo>
                      <a:lnTo>
                        <a:pt x="185" y="115"/>
                      </a:lnTo>
                      <a:lnTo>
                        <a:pt x="180" y="7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45" name="Freeform 515"/>
                <p:cNvSpPr>
                  <a:spLocks/>
                </p:cNvSpPr>
                <p:nvPr/>
              </p:nvSpPr>
              <p:spPr bwMode="auto">
                <a:xfrm>
                  <a:off x="4081" y="2002"/>
                  <a:ext cx="110" cy="70"/>
                </a:xfrm>
                <a:custGeom>
                  <a:avLst/>
                  <a:gdLst>
                    <a:gd name="T0" fmla="*/ 10 w 110"/>
                    <a:gd name="T1" fmla="*/ 39 h 70"/>
                    <a:gd name="T2" fmla="*/ 14 w 110"/>
                    <a:gd name="T3" fmla="*/ 33 h 70"/>
                    <a:gd name="T4" fmla="*/ 16 w 110"/>
                    <a:gd name="T5" fmla="*/ 28 h 70"/>
                    <a:gd name="T6" fmla="*/ 19 w 110"/>
                    <a:gd name="T7" fmla="*/ 21 h 70"/>
                    <a:gd name="T8" fmla="*/ 24 w 110"/>
                    <a:gd name="T9" fmla="*/ 15 h 70"/>
                    <a:gd name="T10" fmla="*/ 27 w 110"/>
                    <a:gd name="T11" fmla="*/ 9 h 70"/>
                    <a:gd name="T12" fmla="*/ 31 w 110"/>
                    <a:gd name="T13" fmla="*/ 4 h 70"/>
                    <a:gd name="T14" fmla="*/ 37 w 110"/>
                    <a:gd name="T15" fmla="*/ 0 h 70"/>
                    <a:gd name="T16" fmla="*/ 42 w 110"/>
                    <a:gd name="T17" fmla="*/ 0 h 70"/>
                    <a:gd name="T18" fmla="*/ 48 w 110"/>
                    <a:gd name="T19" fmla="*/ 0 h 70"/>
                    <a:gd name="T20" fmla="*/ 54 w 110"/>
                    <a:gd name="T21" fmla="*/ 2 h 70"/>
                    <a:gd name="T22" fmla="*/ 60 w 110"/>
                    <a:gd name="T23" fmla="*/ 5 h 70"/>
                    <a:gd name="T24" fmla="*/ 68 w 110"/>
                    <a:gd name="T25" fmla="*/ 12 h 70"/>
                    <a:gd name="T26" fmla="*/ 74 w 110"/>
                    <a:gd name="T27" fmla="*/ 17 h 70"/>
                    <a:gd name="T28" fmla="*/ 79 w 110"/>
                    <a:gd name="T29" fmla="*/ 21 h 70"/>
                    <a:gd name="T30" fmla="*/ 83 w 110"/>
                    <a:gd name="T31" fmla="*/ 27 h 70"/>
                    <a:gd name="T32" fmla="*/ 89 w 110"/>
                    <a:gd name="T33" fmla="*/ 32 h 70"/>
                    <a:gd name="T34" fmla="*/ 93 w 110"/>
                    <a:gd name="T35" fmla="*/ 38 h 70"/>
                    <a:gd name="T36" fmla="*/ 97 w 110"/>
                    <a:gd name="T37" fmla="*/ 43 h 70"/>
                    <a:gd name="T38" fmla="*/ 101 w 110"/>
                    <a:gd name="T39" fmla="*/ 49 h 70"/>
                    <a:gd name="T40" fmla="*/ 104 w 110"/>
                    <a:gd name="T41" fmla="*/ 55 h 70"/>
                    <a:gd name="T42" fmla="*/ 105 w 110"/>
                    <a:gd name="T43" fmla="*/ 61 h 70"/>
                    <a:gd name="T44" fmla="*/ 108 w 110"/>
                    <a:gd name="T45" fmla="*/ 66 h 70"/>
                    <a:gd name="T46" fmla="*/ 106 w 110"/>
                    <a:gd name="T47" fmla="*/ 68 h 70"/>
                    <a:gd name="T48" fmla="*/ 102 w 110"/>
                    <a:gd name="T49" fmla="*/ 63 h 70"/>
                    <a:gd name="T50" fmla="*/ 96 w 110"/>
                    <a:gd name="T51" fmla="*/ 60 h 70"/>
                    <a:gd name="T52" fmla="*/ 91 w 110"/>
                    <a:gd name="T53" fmla="*/ 57 h 70"/>
                    <a:gd name="T54" fmla="*/ 87 w 110"/>
                    <a:gd name="T55" fmla="*/ 52 h 70"/>
                    <a:gd name="T56" fmla="*/ 82 w 110"/>
                    <a:gd name="T57" fmla="*/ 46 h 70"/>
                    <a:gd name="T58" fmla="*/ 76 w 110"/>
                    <a:gd name="T59" fmla="*/ 40 h 70"/>
                    <a:gd name="T60" fmla="*/ 71 w 110"/>
                    <a:gd name="T61" fmla="*/ 36 h 70"/>
                    <a:gd name="T62" fmla="*/ 66 w 110"/>
                    <a:gd name="T63" fmla="*/ 32 h 70"/>
                    <a:gd name="T64" fmla="*/ 59 w 110"/>
                    <a:gd name="T65" fmla="*/ 26 h 70"/>
                    <a:gd name="T66" fmla="*/ 52 w 110"/>
                    <a:gd name="T67" fmla="*/ 22 h 70"/>
                    <a:gd name="T68" fmla="*/ 46 w 110"/>
                    <a:gd name="T69" fmla="*/ 17 h 70"/>
                    <a:gd name="T70" fmla="*/ 40 w 110"/>
                    <a:gd name="T71" fmla="*/ 15 h 70"/>
                    <a:gd name="T72" fmla="*/ 35 w 110"/>
                    <a:gd name="T73" fmla="*/ 16 h 70"/>
                    <a:gd name="T74" fmla="*/ 30 w 110"/>
                    <a:gd name="T75" fmla="*/ 21 h 70"/>
                    <a:gd name="T76" fmla="*/ 27 w 110"/>
                    <a:gd name="T77" fmla="*/ 27 h 70"/>
                    <a:gd name="T78" fmla="*/ 24 w 110"/>
                    <a:gd name="T79" fmla="*/ 32 h 70"/>
                    <a:gd name="T80" fmla="*/ 19 w 110"/>
                    <a:gd name="T81" fmla="*/ 38 h 70"/>
                    <a:gd name="T82" fmla="*/ 16 w 110"/>
                    <a:gd name="T83" fmla="*/ 43 h 70"/>
                    <a:gd name="T84" fmla="*/ 12 w 110"/>
                    <a:gd name="T85" fmla="*/ 49 h 70"/>
                    <a:gd name="T86" fmla="*/ 8 w 110"/>
                    <a:gd name="T87" fmla="*/ 54 h 70"/>
                    <a:gd name="T88" fmla="*/ 5 w 110"/>
                    <a:gd name="T89" fmla="*/ 60 h 70"/>
                    <a:gd name="T90" fmla="*/ 2 w 110"/>
                    <a:gd name="T91" fmla="*/ 65 h 70"/>
                    <a:gd name="T92" fmla="*/ 3 w 110"/>
                    <a:gd name="T93" fmla="*/ 42 h 70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10"/>
                    <a:gd name="T142" fmla="*/ 0 h 70"/>
                    <a:gd name="T143" fmla="*/ 110 w 110"/>
                    <a:gd name="T144" fmla="*/ 70 h 70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10" h="70">
                      <a:moveTo>
                        <a:pt x="8" y="41"/>
                      </a:moveTo>
                      <a:lnTo>
                        <a:pt x="10" y="39"/>
                      </a:lnTo>
                      <a:lnTo>
                        <a:pt x="12" y="36"/>
                      </a:lnTo>
                      <a:lnTo>
                        <a:pt x="14" y="33"/>
                      </a:lnTo>
                      <a:lnTo>
                        <a:pt x="15" y="30"/>
                      </a:lnTo>
                      <a:lnTo>
                        <a:pt x="16" y="28"/>
                      </a:lnTo>
                      <a:lnTo>
                        <a:pt x="17" y="25"/>
                      </a:lnTo>
                      <a:lnTo>
                        <a:pt x="19" y="21"/>
                      </a:lnTo>
                      <a:lnTo>
                        <a:pt x="21" y="18"/>
                      </a:lnTo>
                      <a:lnTo>
                        <a:pt x="24" y="15"/>
                      </a:lnTo>
                      <a:lnTo>
                        <a:pt x="26" y="12"/>
                      </a:lnTo>
                      <a:lnTo>
                        <a:pt x="27" y="9"/>
                      </a:lnTo>
                      <a:lnTo>
                        <a:pt x="30" y="6"/>
                      </a:lnTo>
                      <a:lnTo>
                        <a:pt x="31" y="4"/>
                      </a:lnTo>
                      <a:lnTo>
                        <a:pt x="34" y="2"/>
                      </a:lnTo>
                      <a:lnTo>
                        <a:pt x="37" y="0"/>
                      </a:lnTo>
                      <a:lnTo>
                        <a:pt x="39" y="0"/>
                      </a:lnTo>
                      <a:lnTo>
                        <a:pt x="42" y="0"/>
                      </a:lnTo>
                      <a:lnTo>
                        <a:pt x="45" y="0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57" y="4"/>
                      </a:lnTo>
                      <a:lnTo>
                        <a:pt x="60" y="5"/>
                      </a:lnTo>
                      <a:lnTo>
                        <a:pt x="62" y="7"/>
                      </a:lnTo>
                      <a:lnTo>
                        <a:pt x="68" y="12"/>
                      </a:lnTo>
                      <a:lnTo>
                        <a:pt x="71" y="14"/>
                      </a:lnTo>
                      <a:lnTo>
                        <a:pt x="74" y="17"/>
                      </a:lnTo>
                      <a:lnTo>
                        <a:pt x="76" y="19"/>
                      </a:lnTo>
                      <a:lnTo>
                        <a:pt x="79" y="21"/>
                      </a:lnTo>
                      <a:lnTo>
                        <a:pt x="82" y="24"/>
                      </a:lnTo>
                      <a:lnTo>
                        <a:pt x="83" y="27"/>
                      </a:lnTo>
                      <a:lnTo>
                        <a:pt x="86" y="29"/>
                      </a:lnTo>
                      <a:lnTo>
                        <a:pt x="89" y="32"/>
                      </a:lnTo>
                      <a:lnTo>
                        <a:pt x="92" y="35"/>
                      </a:lnTo>
                      <a:lnTo>
                        <a:pt x="93" y="38"/>
                      </a:lnTo>
                      <a:lnTo>
                        <a:pt x="95" y="40"/>
                      </a:lnTo>
                      <a:lnTo>
                        <a:pt x="97" y="43"/>
                      </a:lnTo>
                      <a:lnTo>
                        <a:pt x="98" y="46"/>
                      </a:lnTo>
                      <a:lnTo>
                        <a:pt x="101" y="49"/>
                      </a:lnTo>
                      <a:lnTo>
                        <a:pt x="102" y="52"/>
                      </a:lnTo>
                      <a:lnTo>
                        <a:pt x="104" y="55"/>
                      </a:lnTo>
                      <a:lnTo>
                        <a:pt x="104" y="58"/>
                      </a:lnTo>
                      <a:lnTo>
                        <a:pt x="105" y="61"/>
                      </a:lnTo>
                      <a:lnTo>
                        <a:pt x="107" y="63"/>
                      </a:lnTo>
                      <a:lnTo>
                        <a:pt x="108" y="66"/>
                      </a:lnTo>
                      <a:lnTo>
                        <a:pt x="109" y="69"/>
                      </a:lnTo>
                      <a:lnTo>
                        <a:pt x="106" y="68"/>
                      </a:lnTo>
                      <a:lnTo>
                        <a:pt x="104" y="65"/>
                      </a:lnTo>
                      <a:lnTo>
                        <a:pt x="102" y="63"/>
                      </a:lnTo>
                      <a:lnTo>
                        <a:pt x="99" y="62"/>
                      </a:lnTo>
                      <a:lnTo>
                        <a:pt x="96" y="60"/>
                      </a:lnTo>
                      <a:lnTo>
                        <a:pt x="93" y="59"/>
                      </a:lnTo>
                      <a:lnTo>
                        <a:pt x="91" y="57"/>
                      </a:lnTo>
                      <a:lnTo>
                        <a:pt x="89" y="54"/>
                      </a:lnTo>
                      <a:lnTo>
                        <a:pt x="87" y="52"/>
                      </a:lnTo>
                      <a:lnTo>
                        <a:pt x="84" y="50"/>
                      </a:lnTo>
                      <a:lnTo>
                        <a:pt x="82" y="46"/>
                      </a:lnTo>
                      <a:lnTo>
                        <a:pt x="79" y="43"/>
                      </a:lnTo>
                      <a:lnTo>
                        <a:pt x="76" y="40"/>
                      </a:lnTo>
                      <a:lnTo>
                        <a:pt x="73" y="39"/>
                      </a:lnTo>
                      <a:lnTo>
                        <a:pt x="71" y="36"/>
                      </a:lnTo>
                      <a:lnTo>
                        <a:pt x="69" y="34"/>
                      </a:lnTo>
                      <a:lnTo>
                        <a:pt x="66" y="32"/>
                      </a:lnTo>
                      <a:lnTo>
                        <a:pt x="62" y="29"/>
                      </a:lnTo>
                      <a:lnTo>
                        <a:pt x="59" y="26"/>
                      </a:lnTo>
                      <a:lnTo>
                        <a:pt x="56" y="24"/>
                      </a:lnTo>
                      <a:lnTo>
                        <a:pt x="52" y="22"/>
                      </a:lnTo>
                      <a:lnTo>
                        <a:pt x="49" y="20"/>
                      </a:lnTo>
                      <a:lnTo>
                        <a:pt x="46" y="17"/>
                      </a:lnTo>
                      <a:lnTo>
                        <a:pt x="43" y="16"/>
                      </a:lnTo>
                      <a:lnTo>
                        <a:pt x="40" y="15"/>
                      </a:lnTo>
                      <a:lnTo>
                        <a:pt x="38" y="14"/>
                      </a:lnTo>
                      <a:lnTo>
                        <a:pt x="35" y="16"/>
                      </a:lnTo>
                      <a:lnTo>
                        <a:pt x="33" y="19"/>
                      </a:lnTo>
                      <a:lnTo>
                        <a:pt x="30" y="21"/>
                      </a:lnTo>
                      <a:lnTo>
                        <a:pt x="29" y="24"/>
                      </a:lnTo>
                      <a:lnTo>
                        <a:pt x="27" y="27"/>
                      </a:lnTo>
                      <a:lnTo>
                        <a:pt x="26" y="29"/>
                      </a:lnTo>
                      <a:lnTo>
                        <a:pt x="24" y="32"/>
                      </a:lnTo>
                      <a:lnTo>
                        <a:pt x="22" y="35"/>
                      </a:lnTo>
                      <a:lnTo>
                        <a:pt x="19" y="38"/>
                      </a:lnTo>
                      <a:lnTo>
                        <a:pt x="17" y="40"/>
                      </a:lnTo>
                      <a:lnTo>
                        <a:pt x="16" y="43"/>
                      </a:lnTo>
                      <a:lnTo>
                        <a:pt x="14" y="46"/>
                      </a:lnTo>
                      <a:lnTo>
                        <a:pt x="12" y="49"/>
                      </a:lnTo>
                      <a:lnTo>
                        <a:pt x="10" y="52"/>
                      </a:lnTo>
                      <a:lnTo>
                        <a:pt x="8" y="54"/>
                      </a:lnTo>
                      <a:lnTo>
                        <a:pt x="6" y="57"/>
                      </a:lnTo>
                      <a:lnTo>
                        <a:pt x="5" y="60"/>
                      </a:lnTo>
                      <a:lnTo>
                        <a:pt x="4" y="63"/>
                      </a:lnTo>
                      <a:lnTo>
                        <a:pt x="2" y="65"/>
                      </a:lnTo>
                      <a:lnTo>
                        <a:pt x="0" y="68"/>
                      </a:lnTo>
                      <a:lnTo>
                        <a:pt x="3" y="42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46" name="Freeform 516"/>
                <p:cNvSpPr>
                  <a:spLocks/>
                </p:cNvSpPr>
                <p:nvPr/>
              </p:nvSpPr>
              <p:spPr bwMode="auto">
                <a:xfrm>
                  <a:off x="3918" y="2049"/>
                  <a:ext cx="152" cy="95"/>
                </a:xfrm>
                <a:custGeom>
                  <a:avLst/>
                  <a:gdLst>
                    <a:gd name="T0" fmla="*/ 137 w 152"/>
                    <a:gd name="T1" fmla="*/ 53 h 95"/>
                    <a:gd name="T2" fmla="*/ 132 w 152"/>
                    <a:gd name="T3" fmla="*/ 45 h 95"/>
                    <a:gd name="T4" fmla="*/ 128 w 152"/>
                    <a:gd name="T5" fmla="*/ 38 h 95"/>
                    <a:gd name="T6" fmla="*/ 124 w 152"/>
                    <a:gd name="T7" fmla="*/ 29 h 95"/>
                    <a:gd name="T8" fmla="*/ 118 w 152"/>
                    <a:gd name="T9" fmla="*/ 20 h 95"/>
                    <a:gd name="T10" fmla="*/ 113 w 152"/>
                    <a:gd name="T11" fmla="*/ 13 h 95"/>
                    <a:gd name="T12" fmla="*/ 108 w 152"/>
                    <a:gd name="T13" fmla="*/ 5 h 95"/>
                    <a:gd name="T14" fmla="*/ 100 w 152"/>
                    <a:gd name="T15" fmla="*/ 0 h 95"/>
                    <a:gd name="T16" fmla="*/ 93 w 152"/>
                    <a:gd name="T17" fmla="*/ 0 h 95"/>
                    <a:gd name="T18" fmla="*/ 85 w 152"/>
                    <a:gd name="T19" fmla="*/ 0 h 95"/>
                    <a:gd name="T20" fmla="*/ 76 w 152"/>
                    <a:gd name="T21" fmla="*/ 3 h 95"/>
                    <a:gd name="T22" fmla="*/ 69 w 152"/>
                    <a:gd name="T23" fmla="*/ 6 h 95"/>
                    <a:gd name="T24" fmla="*/ 57 w 152"/>
                    <a:gd name="T25" fmla="*/ 16 h 95"/>
                    <a:gd name="T26" fmla="*/ 48 w 152"/>
                    <a:gd name="T27" fmla="*/ 23 h 95"/>
                    <a:gd name="T28" fmla="*/ 42 w 152"/>
                    <a:gd name="T29" fmla="*/ 29 h 95"/>
                    <a:gd name="T30" fmla="*/ 36 w 152"/>
                    <a:gd name="T31" fmla="*/ 36 h 95"/>
                    <a:gd name="T32" fmla="*/ 28 w 152"/>
                    <a:gd name="T33" fmla="*/ 44 h 95"/>
                    <a:gd name="T34" fmla="*/ 23 w 152"/>
                    <a:gd name="T35" fmla="*/ 51 h 95"/>
                    <a:gd name="T36" fmla="*/ 16 w 152"/>
                    <a:gd name="T37" fmla="*/ 59 h 95"/>
                    <a:gd name="T38" fmla="*/ 11 w 152"/>
                    <a:gd name="T39" fmla="*/ 66 h 95"/>
                    <a:gd name="T40" fmla="*/ 8 w 152"/>
                    <a:gd name="T41" fmla="*/ 75 h 95"/>
                    <a:gd name="T42" fmla="*/ 5 w 152"/>
                    <a:gd name="T43" fmla="*/ 83 h 95"/>
                    <a:gd name="T44" fmla="*/ 1 w 152"/>
                    <a:gd name="T45" fmla="*/ 90 h 95"/>
                    <a:gd name="T46" fmla="*/ 4 w 152"/>
                    <a:gd name="T47" fmla="*/ 93 h 95"/>
                    <a:gd name="T48" fmla="*/ 10 w 152"/>
                    <a:gd name="T49" fmla="*/ 86 h 95"/>
                    <a:gd name="T50" fmla="*/ 18 w 152"/>
                    <a:gd name="T51" fmla="*/ 81 h 95"/>
                    <a:gd name="T52" fmla="*/ 25 w 152"/>
                    <a:gd name="T53" fmla="*/ 78 h 95"/>
                    <a:gd name="T54" fmla="*/ 30 w 152"/>
                    <a:gd name="T55" fmla="*/ 70 h 95"/>
                    <a:gd name="T56" fmla="*/ 38 w 152"/>
                    <a:gd name="T57" fmla="*/ 63 h 95"/>
                    <a:gd name="T58" fmla="*/ 46 w 152"/>
                    <a:gd name="T59" fmla="*/ 55 h 95"/>
                    <a:gd name="T60" fmla="*/ 52 w 152"/>
                    <a:gd name="T61" fmla="*/ 49 h 95"/>
                    <a:gd name="T62" fmla="*/ 60 w 152"/>
                    <a:gd name="T63" fmla="*/ 44 h 95"/>
                    <a:gd name="T64" fmla="*/ 70 w 152"/>
                    <a:gd name="T65" fmla="*/ 35 h 95"/>
                    <a:gd name="T66" fmla="*/ 79 w 152"/>
                    <a:gd name="T67" fmla="*/ 30 h 95"/>
                    <a:gd name="T68" fmla="*/ 88 w 152"/>
                    <a:gd name="T69" fmla="*/ 24 h 95"/>
                    <a:gd name="T70" fmla="*/ 95 w 152"/>
                    <a:gd name="T71" fmla="*/ 20 h 95"/>
                    <a:gd name="T72" fmla="*/ 103 w 152"/>
                    <a:gd name="T73" fmla="*/ 21 h 95"/>
                    <a:gd name="T74" fmla="*/ 109 w 152"/>
                    <a:gd name="T75" fmla="*/ 29 h 95"/>
                    <a:gd name="T76" fmla="*/ 113 w 152"/>
                    <a:gd name="T77" fmla="*/ 36 h 95"/>
                    <a:gd name="T78" fmla="*/ 118 w 152"/>
                    <a:gd name="T79" fmla="*/ 44 h 95"/>
                    <a:gd name="T80" fmla="*/ 124 w 152"/>
                    <a:gd name="T81" fmla="*/ 51 h 95"/>
                    <a:gd name="T82" fmla="*/ 129 w 152"/>
                    <a:gd name="T83" fmla="*/ 59 h 95"/>
                    <a:gd name="T84" fmla="*/ 135 w 152"/>
                    <a:gd name="T85" fmla="*/ 66 h 95"/>
                    <a:gd name="T86" fmla="*/ 140 w 152"/>
                    <a:gd name="T87" fmla="*/ 74 h 95"/>
                    <a:gd name="T88" fmla="*/ 145 w 152"/>
                    <a:gd name="T89" fmla="*/ 81 h 95"/>
                    <a:gd name="T90" fmla="*/ 148 w 152"/>
                    <a:gd name="T91" fmla="*/ 89 h 95"/>
                    <a:gd name="T92" fmla="*/ 147 w 152"/>
                    <a:gd name="T93" fmla="*/ 58 h 9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2"/>
                    <a:gd name="T142" fmla="*/ 0 h 95"/>
                    <a:gd name="T143" fmla="*/ 152 w 152"/>
                    <a:gd name="T144" fmla="*/ 95 h 95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2" h="95">
                      <a:moveTo>
                        <a:pt x="140" y="56"/>
                      </a:moveTo>
                      <a:lnTo>
                        <a:pt x="137" y="53"/>
                      </a:lnTo>
                      <a:lnTo>
                        <a:pt x="135" y="49"/>
                      </a:lnTo>
                      <a:lnTo>
                        <a:pt x="132" y="45"/>
                      </a:lnTo>
                      <a:lnTo>
                        <a:pt x="131" y="41"/>
                      </a:lnTo>
                      <a:lnTo>
                        <a:pt x="128" y="38"/>
                      </a:lnTo>
                      <a:lnTo>
                        <a:pt x="127" y="34"/>
                      </a:lnTo>
                      <a:lnTo>
                        <a:pt x="124" y="29"/>
                      </a:lnTo>
                      <a:lnTo>
                        <a:pt x="122" y="25"/>
                      </a:lnTo>
                      <a:lnTo>
                        <a:pt x="118" y="20"/>
                      </a:lnTo>
                      <a:lnTo>
                        <a:pt x="115" y="16"/>
                      </a:lnTo>
                      <a:lnTo>
                        <a:pt x="113" y="13"/>
                      </a:lnTo>
                      <a:lnTo>
                        <a:pt x="109" y="9"/>
                      </a:lnTo>
                      <a:lnTo>
                        <a:pt x="108" y="5"/>
                      </a:lnTo>
                      <a:lnTo>
                        <a:pt x="104" y="3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3" y="0"/>
                      </a:lnTo>
                      <a:lnTo>
                        <a:pt x="89" y="0"/>
                      </a:lnTo>
                      <a:lnTo>
                        <a:pt x="85" y="0"/>
                      </a:lnTo>
                      <a:lnTo>
                        <a:pt x="81" y="0"/>
                      </a:lnTo>
                      <a:lnTo>
                        <a:pt x="76" y="3"/>
                      </a:lnTo>
                      <a:lnTo>
                        <a:pt x="72" y="5"/>
                      </a:lnTo>
                      <a:lnTo>
                        <a:pt x="69" y="6"/>
                      </a:lnTo>
                      <a:lnTo>
                        <a:pt x="65" y="10"/>
                      </a:lnTo>
                      <a:lnTo>
                        <a:pt x="57" y="16"/>
                      </a:lnTo>
                      <a:lnTo>
                        <a:pt x="53" y="19"/>
                      </a:lnTo>
                      <a:lnTo>
                        <a:pt x="48" y="23"/>
                      </a:lnTo>
                      <a:lnTo>
                        <a:pt x="46" y="26"/>
                      </a:lnTo>
                      <a:lnTo>
                        <a:pt x="42" y="29"/>
                      </a:lnTo>
                      <a:lnTo>
                        <a:pt x="38" y="33"/>
                      </a:lnTo>
                      <a:lnTo>
                        <a:pt x="36" y="36"/>
                      </a:lnTo>
                      <a:lnTo>
                        <a:pt x="32" y="40"/>
                      </a:lnTo>
                      <a:lnTo>
                        <a:pt x="28" y="44"/>
                      </a:lnTo>
                      <a:lnTo>
                        <a:pt x="24" y="48"/>
                      </a:lnTo>
                      <a:lnTo>
                        <a:pt x="23" y="51"/>
                      </a:lnTo>
                      <a:lnTo>
                        <a:pt x="19" y="55"/>
                      </a:lnTo>
                      <a:lnTo>
                        <a:pt x="16" y="59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10" y="71"/>
                      </a:lnTo>
                      <a:lnTo>
                        <a:pt x="8" y="75"/>
                      </a:lnTo>
                      <a:lnTo>
                        <a:pt x="6" y="79"/>
                      </a:lnTo>
                      <a:lnTo>
                        <a:pt x="5" y="83"/>
                      </a:lnTo>
                      <a:lnTo>
                        <a:pt x="3" y="86"/>
                      </a:lnTo>
                      <a:lnTo>
                        <a:pt x="1" y="90"/>
                      </a:lnTo>
                      <a:lnTo>
                        <a:pt x="0" y="94"/>
                      </a:lnTo>
                      <a:lnTo>
                        <a:pt x="4" y="93"/>
                      </a:lnTo>
                      <a:lnTo>
                        <a:pt x="6" y="89"/>
                      </a:lnTo>
                      <a:lnTo>
                        <a:pt x="10" y="86"/>
                      </a:lnTo>
                      <a:lnTo>
                        <a:pt x="14" y="84"/>
                      </a:lnTo>
                      <a:lnTo>
                        <a:pt x="18" y="81"/>
                      </a:lnTo>
                      <a:lnTo>
                        <a:pt x="22" y="80"/>
                      </a:lnTo>
                      <a:lnTo>
                        <a:pt x="25" y="78"/>
                      </a:lnTo>
                      <a:lnTo>
                        <a:pt x="28" y="74"/>
                      </a:lnTo>
                      <a:lnTo>
                        <a:pt x="30" y="70"/>
                      </a:lnTo>
                      <a:lnTo>
                        <a:pt x="34" y="68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5"/>
                      </a:lnTo>
                      <a:lnTo>
                        <a:pt x="49" y="53"/>
                      </a:lnTo>
                      <a:lnTo>
                        <a:pt x="52" y="49"/>
                      </a:lnTo>
                      <a:lnTo>
                        <a:pt x="56" y="46"/>
                      </a:lnTo>
                      <a:lnTo>
                        <a:pt x="60" y="44"/>
                      </a:lnTo>
                      <a:lnTo>
                        <a:pt x="65" y="40"/>
                      </a:lnTo>
                      <a:lnTo>
                        <a:pt x="70" y="35"/>
                      </a:lnTo>
                      <a:lnTo>
                        <a:pt x="74" y="33"/>
                      </a:lnTo>
                      <a:lnTo>
                        <a:pt x="79" y="30"/>
                      </a:lnTo>
                      <a:lnTo>
                        <a:pt x="82" y="28"/>
                      </a:lnTo>
                      <a:lnTo>
                        <a:pt x="88" y="24"/>
                      </a:lnTo>
                      <a:lnTo>
                        <a:pt x="91" y="21"/>
                      </a:lnTo>
                      <a:lnTo>
                        <a:pt x="95" y="20"/>
                      </a:lnTo>
                      <a:lnTo>
                        <a:pt x="99" y="19"/>
                      </a:lnTo>
                      <a:lnTo>
                        <a:pt x="103" y="21"/>
                      </a:lnTo>
                      <a:lnTo>
                        <a:pt x="105" y="26"/>
                      </a:lnTo>
                      <a:lnTo>
                        <a:pt x="109" y="29"/>
                      </a:lnTo>
                      <a:lnTo>
                        <a:pt x="110" y="33"/>
                      </a:lnTo>
                      <a:lnTo>
                        <a:pt x="113" y="36"/>
                      </a:lnTo>
                      <a:lnTo>
                        <a:pt x="115" y="40"/>
                      </a:lnTo>
                      <a:lnTo>
                        <a:pt x="118" y="44"/>
                      </a:lnTo>
                      <a:lnTo>
                        <a:pt x="121" y="48"/>
                      </a:lnTo>
                      <a:lnTo>
                        <a:pt x="124" y="51"/>
                      </a:lnTo>
                      <a:lnTo>
                        <a:pt x="127" y="55"/>
                      </a:lnTo>
                      <a:lnTo>
                        <a:pt x="129" y="59"/>
                      </a:lnTo>
                      <a:lnTo>
                        <a:pt x="132" y="63"/>
                      </a:lnTo>
                      <a:lnTo>
                        <a:pt x="135" y="66"/>
                      </a:lnTo>
                      <a:lnTo>
                        <a:pt x="137" y="70"/>
                      </a:lnTo>
                      <a:lnTo>
                        <a:pt x="140" y="74"/>
                      </a:lnTo>
                      <a:lnTo>
                        <a:pt x="142" y="78"/>
                      </a:lnTo>
                      <a:lnTo>
                        <a:pt x="145" y="81"/>
                      </a:lnTo>
                      <a:lnTo>
                        <a:pt x="146" y="85"/>
                      </a:lnTo>
                      <a:lnTo>
                        <a:pt x="148" y="89"/>
                      </a:lnTo>
                      <a:lnTo>
                        <a:pt x="151" y="93"/>
                      </a:lnTo>
                      <a:lnTo>
                        <a:pt x="147" y="58"/>
                      </a:lnTo>
                    </a:path>
                  </a:pathLst>
                </a:custGeom>
                <a:solidFill>
                  <a:srgbClr val="00CC00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47" name="Freeform 517"/>
                <p:cNvSpPr>
                  <a:spLocks/>
                </p:cNvSpPr>
                <p:nvPr/>
              </p:nvSpPr>
              <p:spPr bwMode="auto">
                <a:xfrm>
                  <a:off x="4058" y="1965"/>
                  <a:ext cx="47" cy="605"/>
                </a:xfrm>
                <a:custGeom>
                  <a:avLst/>
                  <a:gdLst>
                    <a:gd name="T0" fmla="*/ 3 w 55"/>
                    <a:gd name="T1" fmla="*/ 14 h 776"/>
                    <a:gd name="T2" fmla="*/ 3 w 55"/>
                    <a:gd name="T3" fmla="*/ 13 h 776"/>
                    <a:gd name="T4" fmla="*/ 3 w 55"/>
                    <a:gd name="T5" fmla="*/ 12 h 776"/>
                    <a:gd name="T6" fmla="*/ 3 w 55"/>
                    <a:gd name="T7" fmla="*/ 12 h 776"/>
                    <a:gd name="T8" fmla="*/ 3 w 55"/>
                    <a:gd name="T9" fmla="*/ 12 h 776"/>
                    <a:gd name="T10" fmla="*/ 3 w 55"/>
                    <a:gd name="T11" fmla="*/ 11 h 776"/>
                    <a:gd name="T12" fmla="*/ 3 w 55"/>
                    <a:gd name="T13" fmla="*/ 10 h 776"/>
                    <a:gd name="T14" fmla="*/ 3 w 55"/>
                    <a:gd name="T15" fmla="*/ 9 h 776"/>
                    <a:gd name="T16" fmla="*/ 3 w 55"/>
                    <a:gd name="T17" fmla="*/ 9 h 776"/>
                    <a:gd name="T18" fmla="*/ 3 w 55"/>
                    <a:gd name="T19" fmla="*/ 9 h 776"/>
                    <a:gd name="T20" fmla="*/ 3 w 55"/>
                    <a:gd name="T21" fmla="*/ 9 h 776"/>
                    <a:gd name="T22" fmla="*/ 2 w 55"/>
                    <a:gd name="T23" fmla="*/ 7 h 776"/>
                    <a:gd name="T24" fmla="*/ 0 w 55"/>
                    <a:gd name="T25" fmla="*/ 7 h 776"/>
                    <a:gd name="T26" fmla="*/ 0 w 55"/>
                    <a:gd name="T27" fmla="*/ 7 h 776"/>
                    <a:gd name="T28" fmla="*/ 0 w 55"/>
                    <a:gd name="T29" fmla="*/ 5 h 776"/>
                    <a:gd name="T30" fmla="*/ 0 w 55"/>
                    <a:gd name="T31" fmla="*/ 5 h 776"/>
                    <a:gd name="T32" fmla="*/ 3 w 55"/>
                    <a:gd name="T33" fmla="*/ 5 h 776"/>
                    <a:gd name="T34" fmla="*/ 3 w 55"/>
                    <a:gd name="T35" fmla="*/ 4 h 776"/>
                    <a:gd name="T36" fmla="*/ 3 w 55"/>
                    <a:gd name="T37" fmla="*/ 4 h 776"/>
                    <a:gd name="T38" fmla="*/ 3 w 55"/>
                    <a:gd name="T39" fmla="*/ 3 h 776"/>
                    <a:gd name="T40" fmla="*/ 3 w 55"/>
                    <a:gd name="T41" fmla="*/ 3 h 776"/>
                    <a:gd name="T42" fmla="*/ 3 w 55"/>
                    <a:gd name="T43" fmla="*/ 2 h 776"/>
                    <a:gd name="T44" fmla="*/ 3 w 55"/>
                    <a:gd name="T45" fmla="*/ 2 h 776"/>
                    <a:gd name="T46" fmla="*/ 3 w 55"/>
                    <a:gd name="T47" fmla="*/ 2 h 776"/>
                    <a:gd name="T48" fmla="*/ 3 w 55"/>
                    <a:gd name="T49" fmla="*/ 2 h 776"/>
                    <a:gd name="T50" fmla="*/ 3 w 55"/>
                    <a:gd name="T51" fmla="*/ 2 h 776"/>
                    <a:gd name="T52" fmla="*/ 3 w 55"/>
                    <a:gd name="T53" fmla="*/ 2 h 776"/>
                    <a:gd name="T54" fmla="*/ 3 w 55"/>
                    <a:gd name="T55" fmla="*/ 2 h 776"/>
                    <a:gd name="T56" fmla="*/ 3 w 55"/>
                    <a:gd name="T57" fmla="*/ 2 h 776"/>
                    <a:gd name="T58" fmla="*/ 3 w 55"/>
                    <a:gd name="T59" fmla="*/ 2 h 776"/>
                    <a:gd name="T60" fmla="*/ 3 w 55"/>
                    <a:gd name="T61" fmla="*/ 2 h 776"/>
                    <a:gd name="T62" fmla="*/ 3 w 55"/>
                    <a:gd name="T63" fmla="*/ 2 h 776"/>
                    <a:gd name="T64" fmla="*/ 3 w 55"/>
                    <a:gd name="T65" fmla="*/ 2 h 776"/>
                    <a:gd name="T66" fmla="*/ 3 w 55"/>
                    <a:gd name="T67" fmla="*/ 3 h 776"/>
                    <a:gd name="T68" fmla="*/ 3 w 55"/>
                    <a:gd name="T69" fmla="*/ 3 h 776"/>
                    <a:gd name="T70" fmla="*/ 3 w 55"/>
                    <a:gd name="T71" fmla="*/ 4 h 776"/>
                    <a:gd name="T72" fmla="*/ 3 w 55"/>
                    <a:gd name="T73" fmla="*/ 4 h 776"/>
                    <a:gd name="T74" fmla="*/ 3 w 55"/>
                    <a:gd name="T75" fmla="*/ 5 h 776"/>
                    <a:gd name="T76" fmla="*/ 3 w 55"/>
                    <a:gd name="T77" fmla="*/ 5 h 776"/>
                    <a:gd name="T78" fmla="*/ 3 w 55"/>
                    <a:gd name="T79" fmla="*/ 5 h 776"/>
                    <a:gd name="T80" fmla="*/ 3 w 55"/>
                    <a:gd name="T81" fmla="*/ 6 h 776"/>
                    <a:gd name="T82" fmla="*/ 3 w 55"/>
                    <a:gd name="T83" fmla="*/ 7 h 776"/>
                    <a:gd name="T84" fmla="*/ 3 w 55"/>
                    <a:gd name="T85" fmla="*/ 7 h 776"/>
                    <a:gd name="T86" fmla="*/ 3 w 55"/>
                    <a:gd name="T87" fmla="*/ 7 h 776"/>
                    <a:gd name="T88" fmla="*/ 3 w 55"/>
                    <a:gd name="T89" fmla="*/ 9 h 776"/>
                    <a:gd name="T90" fmla="*/ 3 w 55"/>
                    <a:gd name="T91" fmla="*/ 9 h 776"/>
                    <a:gd name="T92" fmla="*/ 3 w 55"/>
                    <a:gd name="T93" fmla="*/ 9 h 776"/>
                    <a:gd name="T94" fmla="*/ 3 w 55"/>
                    <a:gd name="T95" fmla="*/ 9 h 776"/>
                    <a:gd name="T96" fmla="*/ 3 w 55"/>
                    <a:gd name="T97" fmla="*/ 9 h 776"/>
                    <a:gd name="T98" fmla="*/ 3 w 55"/>
                    <a:gd name="T99" fmla="*/ 11 h 776"/>
                    <a:gd name="T100" fmla="*/ 3 w 55"/>
                    <a:gd name="T101" fmla="*/ 11 h 776"/>
                    <a:gd name="T102" fmla="*/ 3 w 55"/>
                    <a:gd name="T103" fmla="*/ 12 h 776"/>
                    <a:gd name="T104" fmla="*/ 4 w 55"/>
                    <a:gd name="T105" fmla="*/ 12 h 776"/>
                    <a:gd name="T106" fmla="*/ 4 w 55"/>
                    <a:gd name="T107" fmla="*/ 12 h 776"/>
                    <a:gd name="T108" fmla="*/ 4 w 55"/>
                    <a:gd name="T109" fmla="*/ 12 h 776"/>
                    <a:gd name="T110" fmla="*/ 4 w 55"/>
                    <a:gd name="T111" fmla="*/ 14 h 776"/>
                    <a:gd name="T112" fmla="*/ 4 w 55"/>
                    <a:gd name="T113" fmla="*/ 14 h 776"/>
                    <a:gd name="T114" fmla="*/ 4 w 55"/>
                    <a:gd name="T115" fmla="*/ 14 h 776"/>
                    <a:gd name="T116" fmla="*/ 3 w 55"/>
                    <a:gd name="T117" fmla="*/ 15 h 776"/>
                    <a:gd name="T118" fmla="*/ 3 w 55"/>
                    <a:gd name="T119" fmla="*/ 14 h 77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55"/>
                    <a:gd name="T181" fmla="*/ 0 h 776"/>
                    <a:gd name="T182" fmla="*/ 55 w 55"/>
                    <a:gd name="T183" fmla="*/ 776 h 77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55" h="776">
                      <a:moveTo>
                        <a:pt x="21" y="751"/>
                      </a:moveTo>
                      <a:lnTo>
                        <a:pt x="19" y="745"/>
                      </a:lnTo>
                      <a:lnTo>
                        <a:pt x="19" y="740"/>
                      </a:lnTo>
                      <a:lnTo>
                        <a:pt x="19" y="734"/>
                      </a:lnTo>
                      <a:lnTo>
                        <a:pt x="19" y="727"/>
                      </a:lnTo>
                      <a:lnTo>
                        <a:pt x="19" y="721"/>
                      </a:lnTo>
                      <a:lnTo>
                        <a:pt x="19" y="716"/>
                      </a:lnTo>
                      <a:lnTo>
                        <a:pt x="19" y="709"/>
                      </a:lnTo>
                      <a:lnTo>
                        <a:pt x="19" y="698"/>
                      </a:lnTo>
                      <a:lnTo>
                        <a:pt x="19" y="686"/>
                      </a:lnTo>
                      <a:lnTo>
                        <a:pt x="19" y="681"/>
                      </a:lnTo>
                      <a:lnTo>
                        <a:pt x="17" y="675"/>
                      </a:lnTo>
                      <a:lnTo>
                        <a:pt x="17" y="668"/>
                      </a:lnTo>
                      <a:lnTo>
                        <a:pt x="17" y="661"/>
                      </a:lnTo>
                      <a:lnTo>
                        <a:pt x="15" y="655"/>
                      </a:lnTo>
                      <a:lnTo>
                        <a:pt x="15" y="650"/>
                      </a:lnTo>
                      <a:lnTo>
                        <a:pt x="15" y="644"/>
                      </a:lnTo>
                      <a:lnTo>
                        <a:pt x="15" y="638"/>
                      </a:lnTo>
                      <a:lnTo>
                        <a:pt x="15" y="631"/>
                      </a:lnTo>
                      <a:lnTo>
                        <a:pt x="15" y="620"/>
                      </a:lnTo>
                      <a:lnTo>
                        <a:pt x="15" y="609"/>
                      </a:lnTo>
                      <a:lnTo>
                        <a:pt x="15" y="600"/>
                      </a:lnTo>
                      <a:lnTo>
                        <a:pt x="15" y="590"/>
                      </a:lnTo>
                      <a:lnTo>
                        <a:pt x="15" y="583"/>
                      </a:lnTo>
                      <a:lnTo>
                        <a:pt x="15" y="578"/>
                      </a:lnTo>
                      <a:lnTo>
                        <a:pt x="15" y="570"/>
                      </a:lnTo>
                      <a:lnTo>
                        <a:pt x="15" y="563"/>
                      </a:lnTo>
                      <a:lnTo>
                        <a:pt x="15" y="554"/>
                      </a:lnTo>
                      <a:lnTo>
                        <a:pt x="15" y="546"/>
                      </a:lnTo>
                      <a:lnTo>
                        <a:pt x="15" y="541"/>
                      </a:lnTo>
                      <a:lnTo>
                        <a:pt x="15" y="535"/>
                      </a:lnTo>
                      <a:lnTo>
                        <a:pt x="15" y="530"/>
                      </a:lnTo>
                      <a:lnTo>
                        <a:pt x="15" y="520"/>
                      </a:lnTo>
                      <a:lnTo>
                        <a:pt x="14" y="511"/>
                      </a:lnTo>
                      <a:lnTo>
                        <a:pt x="14" y="504"/>
                      </a:lnTo>
                      <a:lnTo>
                        <a:pt x="14" y="496"/>
                      </a:lnTo>
                      <a:lnTo>
                        <a:pt x="14" y="491"/>
                      </a:lnTo>
                      <a:lnTo>
                        <a:pt x="14" y="485"/>
                      </a:lnTo>
                      <a:lnTo>
                        <a:pt x="12" y="476"/>
                      </a:lnTo>
                      <a:lnTo>
                        <a:pt x="12" y="471"/>
                      </a:lnTo>
                      <a:lnTo>
                        <a:pt x="10" y="463"/>
                      </a:lnTo>
                      <a:lnTo>
                        <a:pt x="8" y="454"/>
                      </a:lnTo>
                      <a:lnTo>
                        <a:pt x="8" y="447"/>
                      </a:lnTo>
                      <a:lnTo>
                        <a:pt x="8" y="441"/>
                      </a:lnTo>
                      <a:lnTo>
                        <a:pt x="8" y="435"/>
                      </a:lnTo>
                      <a:lnTo>
                        <a:pt x="6" y="424"/>
                      </a:lnTo>
                      <a:lnTo>
                        <a:pt x="4" y="417"/>
                      </a:lnTo>
                      <a:lnTo>
                        <a:pt x="2" y="410"/>
                      </a:lnTo>
                      <a:lnTo>
                        <a:pt x="0" y="402"/>
                      </a:lnTo>
                      <a:lnTo>
                        <a:pt x="0" y="395"/>
                      </a:lnTo>
                      <a:lnTo>
                        <a:pt x="0" y="388"/>
                      </a:lnTo>
                      <a:lnTo>
                        <a:pt x="0" y="380"/>
                      </a:lnTo>
                      <a:lnTo>
                        <a:pt x="0" y="373"/>
                      </a:lnTo>
                      <a:lnTo>
                        <a:pt x="0" y="365"/>
                      </a:lnTo>
                      <a:lnTo>
                        <a:pt x="0" y="360"/>
                      </a:lnTo>
                      <a:lnTo>
                        <a:pt x="0" y="354"/>
                      </a:lnTo>
                      <a:lnTo>
                        <a:pt x="0" y="349"/>
                      </a:lnTo>
                      <a:lnTo>
                        <a:pt x="0" y="343"/>
                      </a:lnTo>
                      <a:lnTo>
                        <a:pt x="0" y="338"/>
                      </a:lnTo>
                      <a:lnTo>
                        <a:pt x="0" y="328"/>
                      </a:lnTo>
                      <a:lnTo>
                        <a:pt x="0" y="317"/>
                      </a:lnTo>
                      <a:lnTo>
                        <a:pt x="0" y="310"/>
                      </a:lnTo>
                      <a:lnTo>
                        <a:pt x="0" y="304"/>
                      </a:lnTo>
                      <a:lnTo>
                        <a:pt x="0" y="299"/>
                      </a:lnTo>
                      <a:lnTo>
                        <a:pt x="0" y="292"/>
                      </a:lnTo>
                      <a:lnTo>
                        <a:pt x="2" y="282"/>
                      </a:lnTo>
                      <a:lnTo>
                        <a:pt x="4" y="275"/>
                      </a:lnTo>
                      <a:lnTo>
                        <a:pt x="4" y="269"/>
                      </a:lnTo>
                      <a:lnTo>
                        <a:pt x="6" y="262"/>
                      </a:lnTo>
                      <a:lnTo>
                        <a:pt x="8" y="253"/>
                      </a:lnTo>
                      <a:lnTo>
                        <a:pt x="10" y="247"/>
                      </a:lnTo>
                      <a:lnTo>
                        <a:pt x="10" y="238"/>
                      </a:lnTo>
                      <a:lnTo>
                        <a:pt x="12" y="231"/>
                      </a:lnTo>
                      <a:lnTo>
                        <a:pt x="12" y="223"/>
                      </a:lnTo>
                      <a:lnTo>
                        <a:pt x="12" y="218"/>
                      </a:lnTo>
                      <a:lnTo>
                        <a:pt x="12" y="210"/>
                      </a:lnTo>
                      <a:lnTo>
                        <a:pt x="12" y="205"/>
                      </a:lnTo>
                      <a:lnTo>
                        <a:pt x="12" y="199"/>
                      </a:lnTo>
                      <a:lnTo>
                        <a:pt x="12" y="194"/>
                      </a:lnTo>
                      <a:lnTo>
                        <a:pt x="12" y="188"/>
                      </a:lnTo>
                      <a:lnTo>
                        <a:pt x="12" y="183"/>
                      </a:lnTo>
                      <a:lnTo>
                        <a:pt x="12" y="177"/>
                      </a:lnTo>
                      <a:lnTo>
                        <a:pt x="12" y="170"/>
                      </a:lnTo>
                      <a:lnTo>
                        <a:pt x="12" y="164"/>
                      </a:lnTo>
                      <a:lnTo>
                        <a:pt x="12" y="159"/>
                      </a:lnTo>
                      <a:lnTo>
                        <a:pt x="12" y="151"/>
                      </a:lnTo>
                      <a:lnTo>
                        <a:pt x="12" y="144"/>
                      </a:lnTo>
                      <a:lnTo>
                        <a:pt x="12" y="137"/>
                      </a:lnTo>
                      <a:lnTo>
                        <a:pt x="12" y="129"/>
                      </a:lnTo>
                      <a:lnTo>
                        <a:pt x="12" y="124"/>
                      </a:lnTo>
                      <a:lnTo>
                        <a:pt x="12" y="114"/>
                      </a:lnTo>
                      <a:lnTo>
                        <a:pt x="12" y="107"/>
                      </a:lnTo>
                      <a:lnTo>
                        <a:pt x="12" y="101"/>
                      </a:lnTo>
                      <a:lnTo>
                        <a:pt x="12" y="96"/>
                      </a:lnTo>
                      <a:lnTo>
                        <a:pt x="12" y="89"/>
                      </a:lnTo>
                      <a:lnTo>
                        <a:pt x="12" y="81"/>
                      </a:lnTo>
                      <a:lnTo>
                        <a:pt x="12" y="76"/>
                      </a:lnTo>
                      <a:lnTo>
                        <a:pt x="12" y="70"/>
                      </a:lnTo>
                      <a:lnTo>
                        <a:pt x="12" y="65"/>
                      </a:lnTo>
                      <a:lnTo>
                        <a:pt x="12" y="59"/>
                      </a:lnTo>
                      <a:lnTo>
                        <a:pt x="12" y="52"/>
                      </a:lnTo>
                      <a:lnTo>
                        <a:pt x="10" y="46"/>
                      </a:lnTo>
                      <a:lnTo>
                        <a:pt x="10" y="41"/>
                      </a:lnTo>
                      <a:lnTo>
                        <a:pt x="10" y="33"/>
                      </a:lnTo>
                      <a:lnTo>
                        <a:pt x="10" y="28"/>
                      </a:lnTo>
                      <a:lnTo>
                        <a:pt x="10" y="22"/>
                      </a:lnTo>
                      <a:lnTo>
                        <a:pt x="10" y="17"/>
                      </a:lnTo>
                      <a:lnTo>
                        <a:pt x="10" y="11"/>
                      </a:lnTo>
                      <a:lnTo>
                        <a:pt x="12" y="6"/>
                      </a:lnTo>
                      <a:lnTo>
                        <a:pt x="17" y="2"/>
                      </a:lnTo>
                      <a:lnTo>
                        <a:pt x="23" y="0"/>
                      </a:lnTo>
                      <a:lnTo>
                        <a:pt x="25" y="6"/>
                      </a:lnTo>
                      <a:lnTo>
                        <a:pt x="25" y="11"/>
                      </a:lnTo>
                      <a:lnTo>
                        <a:pt x="25" y="17"/>
                      </a:lnTo>
                      <a:lnTo>
                        <a:pt x="27" y="22"/>
                      </a:lnTo>
                      <a:lnTo>
                        <a:pt x="27" y="28"/>
                      </a:lnTo>
                      <a:lnTo>
                        <a:pt x="27" y="33"/>
                      </a:lnTo>
                      <a:lnTo>
                        <a:pt x="27" y="39"/>
                      </a:lnTo>
                      <a:lnTo>
                        <a:pt x="27" y="44"/>
                      </a:lnTo>
                      <a:lnTo>
                        <a:pt x="27" y="50"/>
                      </a:lnTo>
                      <a:lnTo>
                        <a:pt x="27" y="57"/>
                      </a:lnTo>
                      <a:lnTo>
                        <a:pt x="27" y="65"/>
                      </a:lnTo>
                      <a:lnTo>
                        <a:pt x="27" y="72"/>
                      </a:lnTo>
                      <a:lnTo>
                        <a:pt x="27" y="79"/>
                      </a:lnTo>
                      <a:lnTo>
                        <a:pt x="27" y="87"/>
                      </a:lnTo>
                      <a:lnTo>
                        <a:pt x="27" y="92"/>
                      </a:lnTo>
                      <a:lnTo>
                        <a:pt x="27" y="98"/>
                      </a:lnTo>
                      <a:lnTo>
                        <a:pt x="27" y="105"/>
                      </a:lnTo>
                      <a:lnTo>
                        <a:pt x="27" y="113"/>
                      </a:lnTo>
                      <a:lnTo>
                        <a:pt x="27" y="120"/>
                      </a:lnTo>
                      <a:lnTo>
                        <a:pt x="27" y="127"/>
                      </a:lnTo>
                      <a:lnTo>
                        <a:pt x="27" y="135"/>
                      </a:lnTo>
                      <a:lnTo>
                        <a:pt x="27" y="140"/>
                      </a:lnTo>
                      <a:lnTo>
                        <a:pt x="27" y="148"/>
                      </a:lnTo>
                      <a:lnTo>
                        <a:pt x="27" y="155"/>
                      </a:lnTo>
                      <a:lnTo>
                        <a:pt x="27" y="161"/>
                      </a:lnTo>
                      <a:lnTo>
                        <a:pt x="27" y="168"/>
                      </a:lnTo>
                      <a:lnTo>
                        <a:pt x="27" y="173"/>
                      </a:lnTo>
                      <a:lnTo>
                        <a:pt x="27" y="179"/>
                      </a:lnTo>
                      <a:lnTo>
                        <a:pt x="27" y="185"/>
                      </a:lnTo>
                      <a:lnTo>
                        <a:pt x="27" y="190"/>
                      </a:lnTo>
                      <a:lnTo>
                        <a:pt x="27" y="197"/>
                      </a:lnTo>
                      <a:lnTo>
                        <a:pt x="27" y="203"/>
                      </a:lnTo>
                      <a:lnTo>
                        <a:pt x="27" y="209"/>
                      </a:lnTo>
                      <a:lnTo>
                        <a:pt x="27" y="218"/>
                      </a:lnTo>
                      <a:lnTo>
                        <a:pt x="27" y="223"/>
                      </a:lnTo>
                      <a:lnTo>
                        <a:pt x="27" y="231"/>
                      </a:lnTo>
                      <a:lnTo>
                        <a:pt x="27" y="236"/>
                      </a:lnTo>
                      <a:lnTo>
                        <a:pt x="27" y="242"/>
                      </a:lnTo>
                      <a:lnTo>
                        <a:pt x="27" y="249"/>
                      </a:lnTo>
                      <a:lnTo>
                        <a:pt x="27" y="255"/>
                      </a:lnTo>
                      <a:lnTo>
                        <a:pt x="27" y="262"/>
                      </a:lnTo>
                      <a:lnTo>
                        <a:pt x="27" y="268"/>
                      </a:lnTo>
                      <a:lnTo>
                        <a:pt x="27" y="273"/>
                      </a:lnTo>
                      <a:lnTo>
                        <a:pt x="27" y="279"/>
                      </a:lnTo>
                      <a:lnTo>
                        <a:pt x="27" y="284"/>
                      </a:lnTo>
                      <a:lnTo>
                        <a:pt x="27" y="290"/>
                      </a:lnTo>
                      <a:lnTo>
                        <a:pt x="27" y="295"/>
                      </a:lnTo>
                      <a:lnTo>
                        <a:pt x="27" y="303"/>
                      </a:lnTo>
                      <a:lnTo>
                        <a:pt x="27" y="310"/>
                      </a:lnTo>
                      <a:lnTo>
                        <a:pt x="27" y="316"/>
                      </a:lnTo>
                      <a:lnTo>
                        <a:pt x="27" y="323"/>
                      </a:lnTo>
                      <a:lnTo>
                        <a:pt x="27" y="330"/>
                      </a:lnTo>
                      <a:lnTo>
                        <a:pt x="27" y="338"/>
                      </a:lnTo>
                      <a:lnTo>
                        <a:pt x="27" y="345"/>
                      </a:lnTo>
                      <a:lnTo>
                        <a:pt x="27" y="352"/>
                      </a:lnTo>
                      <a:lnTo>
                        <a:pt x="27" y="358"/>
                      </a:lnTo>
                      <a:lnTo>
                        <a:pt x="27" y="364"/>
                      </a:lnTo>
                      <a:lnTo>
                        <a:pt x="27" y="371"/>
                      </a:lnTo>
                      <a:lnTo>
                        <a:pt x="27" y="376"/>
                      </a:lnTo>
                      <a:lnTo>
                        <a:pt x="27" y="384"/>
                      </a:lnTo>
                      <a:lnTo>
                        <a:pt x="27" y="391"/>
                      </a:lnTo>
                      <a:lnTo>
                        <a:pt x="27" y="397"/>
                      </a:lnTo>
                      <a:lnTo>
                        <a:pt x="27" y="404"/>
                      </a:lnTo>
                      <a:lnTo>
                        <a:pt x="27" y="411"/>
                      </a:lnTo>
                      <a:lnTo>
                        <a:pt x="27" y="419"/>
                      </a:lnTo>
                      <a:lnTo>
                        <a:pt x="27" y="428"/>
                      </a:lnTo>
                      <a:lnTo>
                        <a:pt x="27" y="434"/>
                      </a:lnTo>
                      <a:lnTo>
                        <a:pt x="27" y="441"/>
                      </a:lnTo>
                      <a:lnTo>
                        <a:pt x="27" y="448"/>
                      </a:lnTo>
                      <a:lnTo>
                        <a:pt x="27" y="454"/>
                      </a:lnTo>
                      <a:lnTo>
                        <a:pt x="27" y="461"/>
                      </a:lnTo>
                      <a:lnTo>
                        <a:pt x="27" y="467"/>
                      </a:lnTo>
                      <a:lnTo>
                        <a:pt x="29" y="474"/>
                      </a:lnTo>
                      <a:lnTo>
                        <a:pt x="29" y="480"/>
                      </a:lnTo>
                      <a:lnTo>
                        <a:pt x="29" y="485"/>
                      </a:lnTo>
                      <a:lnTo>
                        <a:pt x="31" y="491"/>
                      </a:lnTo>
                      <a:lnTo>
                        <a:pt x="31" y="496"/>
                      </a:lnTo>
                      <a:lnTo>
                        <a:pt x="33" y="502"/>
                      </a:lnTo>
                      <a:lnTo>
                        <a:pt x="33" y="507"/>
                      </a:lnTo>
                      <a:lnTo>
                        <a:pt x="35" y="515"/>
                      </a:lnTo>
                      <a:lnTo>
                        <a:pt x="37" y="520"/>
                      </a:lnTo>
                      <a:lnTo>
                        <a:pt x="37" y="526"/>
                      </a:lnTo>
                      <a:lnTo>
                        <a:pt x="37" y="531"/>
                      </a:lnTo>
                      <a:lnTo>
                        <a:pt x="39" y="537"/>
                      </a:lnTo>
                      <a:lnTo>
                        <a:pt x="39" y="543"/>
                      </a:lnTo>
                      <a:lnTo>
                        <a:pt x="39" y="548"/>
                      </a:lnTo>
                      <a:lnTo>
                        <a:pt x="39" y="554"/>
                      </a:lnTo>
                      <a:lnTo>
                        <a:pt x="41" y="559"/>
                      </a:lnTo>
                      <a:lnTo>
                        <a:pt x="41" y="566"/>
                      </a:lnTo>
                      <a:lnTo>
                        <a:pt x="41" y="574"/>
                      </a:lnTo>
                      <a:lnTo>
                        <a:pt x="41" y="581"/>
                      </a:lnTo>
                      <a:lnTo>
                        <a:pt x="41" y="589"/>
                      </a:lnTo>
                      <a:lnTo>
                        <a:pt x="42" y="594"/>
                      </a:lnTo>
                      <a:lnTo>
                        <a:pt x="42" y="600"/>
                      </a:lnTo>
                      <a:lnTo>
                        <a:pt x="42" y="605"/>
                      </a:lnTo>
                      <a:lnTo>
                        <a:pt x="42" y="611"/>
                      </a:lnTo>
                      <a:lnTo>
                        <a:pt x="44" y="618"/>
                      </a:lnTo>
                      <a:lnTo>
                        <a:pt x="44" y="626"/>
                      </a:lnTo>
                      <a:lnTo>
                        <a:pt x="48" y="637"/>
                      </a:lnTo>
                      <a:lnTo>
                        <a:pt x="48" y="644"/>
                      </a:lnTo>
                      <a:lnTo>
                        <a:pt x="50" y="650"/>
                      </a:lnTo>
                      <a:lnTo>
                        <a:pt x="50" y="655"/>
                      </a:lnTo>
                      <a:lnTo>
                        <a:pt x="52" y="661"/>
                      </a:lnTo>
                      <a:lnTo>
                        <a:pt x="52" y="666"/>
                      </a:lnTo>
                      <a:lnTo>
                        <a:pt x="52" y="672"/>
                      </a:lnTo>
                      <a:lnTo>
                        <a:pt x="52" y="677"/>
                      </a:lnTo>
                      <a:lnTo>
                        <a:pt x="54" y="685"/>
                      </a:lnTo>
                      <a:lnTo>
                        <a:pt x="54" y="692"/>
                      </a:lnTo>
                      <a:lnTo>
                        <a:pt x="54" y="699"/>
                      </a:lnTo>
                      <a:lnTo>
                        <a:pt x="54" y="709"/>
                      </a:lnTo>
                      <a:lnTo>
                        <a:pt x="54" y="714"/>
                      </a:lnTo>
                      <a:lnTo>
                        <a:pt x="54" y="721"/>
                      </a:lnTo>
                      <a:lnTo>
                        <a:pt x="54" y="727"/>
                      </a:lnTo>
                      <a:lnTo>
                        <a:pt x="54" y="733"/>
                      </a:lnTo>
                      <a:lnTo>
                        <a:pt x="54" y="738"/>
                      </a:lnTo>
                      <a:lnTo>
                        <a:pt x="54" y="744"/>
                      </a:lnTo>
                      <a:lnTo>
                        <a:pt x="54" y="751"/>
                      </a:lnTo>
                      <a:lnTo>
                        <a:pt x="54" y="757"/>
                      </a:lnTo>
                      <a:lnTo>
                        <a:pt x="54" y="762"/>
                      </a:lnTo>
                      <a:lnTo>
                        <a:pt x="54" y="768"/>
                      </a:lnTo>
                      <a:lnTo>
                        <a:pt x="48" y="771"/>
                      </a:lnTo>
                      <a:lnTo>
                        <a:pt x="42" y="773"/>
                      </a:lnTo>
                      <a:lnTo>
                        <a:pt x="37" y="775"/>
                      </a:lnTo>
                      <a:lnTo>
                        <a:pt x="31" y="775"/>
                      </a:lnTo>
                      <a:lnTo>
                        <a:pt x="25" y="775"/>
                      </a:lnTo>
                      <a:lnTo>
                        <a:pt x="19" y="775"/>
                      </a:lnTo>
                      <a:lnTo>
                        <a:pt x="15" y="769"/>
                      </a:lnTo>
                      <a:lnTo>
                        <a:pt x="15" y="764"/>
                      </a:lnTo>
                      <a:lnTo>
                        <a:pt x="15" y="758"/>
                      </a:lnTo>
                      <a:lnTo>
                        <a:pt x="15" y="753"/>
                      </a:lnTo>
                      <a:lnTo>
                        <a:pt x="17" y="747"/>
                      </a:lnTo>
                      <a:lnTo>
                        <a:pt x="19" y="742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rgbClr val="00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748" name="Freeform 518"/>
                <p:cNvSpPr>
                  <a:spLocks/>
                </p:cNvSpPr>
                <p:nvPr/>
              </p:nvSpPr>
              <p:spPr bwMode="auto">
                <a:xfrm>
                  <a:off x="4015" y="2160"/>
                  <a:ext cx="53" cy="114"/>
                </a:xfrm>
                <a:custGeom>
                  <a:avLst/>
                  <a:gdLst>
                    <a:gd name="T0" fmla="*/ 49 w 53"/>
                    <a:gd name="T1" fmla="*/ 113 h 114"/>
                    <a:gd name="T2" fmla="*/ 51 w 53"/>
                    <a:gd name="T3" fmla="*/ 106 h 114"/>
                    <a:gd name="T4" fmla="*/ 52 w 53"/>
                    <a:gd name="T5" fmla="*/ 100 h 114"/>
                    <a:gd name="T6" fmla="*/ 52 w 53"/>
                    <a:gd name="T7" fmla="*/ 93 h 114"/>
                    <a:gd name="T8" fmla="*/ 52 w 53"/>
                    <a:gd name="T9" fmla="*/ 86 h 114"/>
                    <a:gd name="T10" fmla="*/ 52 w 53"/>
                    <a:gd name="T11" fmla="*/ 80 h 114"/>
                    <a:gd name="T12" fmla="*/ 52 w 53"/>
                    <a:gd name="T13" fmla="*/ 73 h 114"/>
                    <a:gd name="T14" fmla="*/ 50 w 53"/>
                    <a:gd name="T15" fmla="*/ 66 h 114"/>
                    <a:gd name="T16" fmla="*/ 48 w 53"/>
                    <a:gd name="T17" fmla="*/ 60 h 114"/>
                    <a:gd name="T18" fmla="*/ 45 w 53"/>
                    <a:gd name="T19" fmla="*/ 55 h 114"/>
                    <a:gd name="T20" fmla="*/ 43 w 53"/>
                    <a:gd name="T21" fmla="*/ 49 h 114"/>
                    <a:gd name="T22" fmla="*/ 40 w 53"/>
                    <a:gd name="T23" fmla="*/ 44 h 114"/>
                    <a:gd name="T24" fmla="*/ 38 w 53"/>
                    <a:gd name="T25" fmla="*/ 38 h 114"/>
                    <a:gd name="T26" fmla="*/ 35 w 53"/>
                    <a:gd name="T27" fmla="*/ 33 h 114"/>
                    <a:gd name="T28" fmla="*/ 33 w 53"/>
                    <a:gd name="T29" fmla="*/ 27 h 114"/>
                    <a:gd name="T30" fmla="*/ 30 w 53"/>
                    <a:gd name="T31" fmla="*/ 24 h 114"/>
                    <a:gd name="T32" fmla="*/ 27 w 53"/>
                    <a:gd name="T33" fmla="*/ 20 h 114"/>
                    <a:gd name="T34" fmla="*/ 24 w 53"/>
                    <a:gd name="T35" fmla="*/ 16 h 114"/>
                    <a:gd name="T36" fmla="*/ 21 w 53"/>
                    <a:gd name="T37" fmla="*/ 13 h 114"/>
                    <a:gd name="T38" fmla="*/ 18 w 53"/>
                    <a:gd name="T39" fmla="*/ 9 h 114"/>
                    <a:gd name="T40" fmla="*/ 15 w 53"/>
                    <a:gd name="T41" fmla="*/ 7 h 114"/>
                    <a:gd name="T42" fmla="*/ 12 w 53"/>
                    <a:gd name="T43" fmla="*/ 2 h 114"/>
                    <a:gd name="T44" fmla="*/ 9 w 53"/>
                    <a:gd name="T45" fmla="*/ 2 h 114"/>
                    <a:gd name="T46" fmla="*/ 6 w 53"/>
                    <a:gd name="T47" fmla="*/ 0 h 114"/>
                    <a:gd name="T48" fmla="*/ 3 w 53"/>
                    <a:gd name="T49" fmla="*/ 0 h 114"/>
                    <a:gd name="T50" fmla="*/ 0 w 53"/>
                    <a:gd name="T51" fmla="*/ 0 h 114"/>
                    <a:gd name="T52" fmla="*/ 3 w 53"/>
                    <a:gd name="T53" fmla="*/ 2 h 114"/>
                    <a:gd name="T54" fmla="*/ 0 w 53"/>
                    <a:gd name="T55" fmla="*/ 7 h 114"/>
                    <a:gd name="T56" fmla="*/ 0 w 53"/>
                    <a:gd name="T57" fmla="*/ 13 h 114"/>
                    <a:gd name="T58" fmla="*/ 1 w 53"/>
                    <a:gd name="T59" fmla="*/ 20 h 114"/>
                    <a:gd name="T60" fmla="*/ 3 w 53"/>
                    <a:gd name="T61" fmla="*/ 27 h 114"/>
                    <a:gd name="T62" fmla="*/ 4 w 53"/>
                    <a:gd name="T63" fmla="*/ 33 h 114"/>
                    <a:gd name="T64" fmla="*/ 5 w 53"/>
                    <a:gd name="T65" fmla="*/ 40 h 114"/>
                    <a:gd name="T66" fmla="*/ 7 w 53"/>
                    <a:gd name="T67" fmla="*/ 47 h 114"/>
                    <a:gd name="T68" fmla="*/ 10 w 53"/>
                    <a:gd name="T69" fmla="*/ 51 h 114"/>
                    <a:gd name="T70" fmla="*/ 12 w 53"/>
                    <a:gd name="T71" fmla="*/ 58 h 114"/>
                    <a:gd name="T72" fmla="*/ 15 w 53"/>
                    <a:gd name="T73" fmla="*/ 62 h 114"/>
                    <a:gd name="T74" fmla="*/ 18 w 53"/>
                    <a:gd name="T75" fmla="*/ 69 h 114"/>
                    <a:gd name="T76" fmla="*/ 21 w 53"/>
                    <a:gd name="T77" fmla="*/ 73 h 114"/>
                    <a:gd name="T78" fmla="*/ 24 w 53"/>
                    <a:gd name="T79" fmla="*/ 78 h 114"/>
                    <a:gd name="T80" fmla="*/ 26 w 53"/>
                    <a:gd name="T81" fmla="*/ 84 h 114"/>
                    <a:gd name="T82" fmla="*/ 29 w 53"/>
                    <a:gd name="T83" fmla="*/ 86 h 114"/>
                    <a:gd name="T84" fmla="*/ 31 w 53"/>
                    <a:gd name="T85" fmla="*/ 93 h 114"/>
                    <a:gd name="T86" fmla="*/ 34 w 53"/>
                    <a:gd name="T87" fmla="*/ 95 h 114"/>
                    <a:gd name="T88" fmla="*/ 37 w 53"/>
                    <a:gd name="T89" fmla="*/ 102 h 114"/>
                    <a:gd name="T90" fmla="*/ 39 w 53"/>
                    <a:gd name="T91" fmla="*/ 109 h 114"/>
                    <a:gd name="T92" fmla="*/ 42 w 53"/>
                    <a:gd name="T93" fmla="*/ 109 h 114"/>
                    <a:gd name="T94" fmla="*/ 45 w 53"/>
                    <a:gd name="T95" fmla="*/ 113 h 114"/>
                    <a:gd name="T96" fmla="*/ 48 w 53"/>
                    <a:gd name="T97" fmla="*/ 113 h 114"/>
                    <a:gd name="T98" fmla="*/ 51 w 53"/>
                    <a:gd name="T99" fmla="*/ 113 h 114"/>
                    <a:gd name="T100" fmla="*/ 51 w 53"/>
                    <a:gd name="T101" fmla="*/ 106 h 114"/>
                    <a:gd name="T102" fmla="*/ 51 w 53"/>
                    <a:gd name="T103" fmla="*/ 100 h 114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3"/>
                    <a:gd name="T157" fmla="*/ 0 h 114"/>
                    <a:gd name="T158" fmla="*/ 53 w 53"/>
                    <a:gd name="T159" fmla="*/ 114 h 114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3" h="114">
                      <a:moveTo>
                        <a:pt x="49" y="113"/>
                      </a:moveTo>
                      <a:lnTo>
                        <a:pt x="51" y="106"/>
                      </a:lnTo>
                      <a:lnTo>
                        <a:pt x="52" y="100"/>
                      </a:lnTo>
                      <a:lnTo>
                        <a:pt x="52" y="93"/>
                      </a:lnTo>
                      <a:lnTo>
                        <a:pt x="52" y="86"/>
                      </a:lnTo>
                      <a:lnTo>
                        <a:pt x="52" y="80"/>
                      </a:lnTo>
                      <a:lnTo>
                        <a:pt x="52" y="73"/>
                      </a:lnTo>
                      <a:lnTo>
                        <a:pt x="50" y="66"/>
                      </a:lnTo>
                      <a:lnTo>
                        <a:pt x="48" y="60"/>
                      </a:lnTo>
                      <a:lnTo>
                        <a:pt x="45" y="55"/>
                      </a:lnTo>
                      <a:lnTo>
                        <a:pt x="43" y="49"/>
                      </a:lnTo>
                      <a:lnTo>
                        <a:pt x="40" y="44"/>
                      </a:lnTo>
                      <a:lnTo>
                        <a:pt x="38" y="38"/>
                      </a:lnTo>
                      <a:lnTo>
                        <a:pt x="35" y="33"/>
                      </a:lnTo>
                      <a:lnTo>
                        <a:pt x="33" y="27"/>
                      </a:lnTo>
                      <a:lnTo>
                        <a:pt x="30" y="24"/>
                      </a:lnTo>
                      <a:lnTo>
                        <a:pt x="27" y="20"/>
                      </a:lnTo>
                      <a:lnTo>
                        <a:pt x="24" y="16"/>
                      </a:lnTo>
                      <a:lnTo>
                        <a:pt x="21" y="13"/>
                      </a:lnTo>
                      <a:lnTo>
                        <a:pt x="18" y="9"/>
                      </a:lnTo>
                      <a:lnTo>
                        <a:pt x="15" y="7"/>
                      </a:lnTo>
                      <a:lnTo>
                        <a:pt x="12" y="2"/>
                      </a:lnTo>
                      <a:lnTo>
                        <a:pt x="9" y="2"/>
                      </a:lnTo>
                      <a:lnTo>
                        <a:pt x="6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0" y="7"/>
                      </a:lnTo>
                      <a:lnTo>
                        <a:pt x="0" y="13"/>
                      </a:lnTo>
                      <a:lnTo>
                        <a:pt x="1" y="20"/>
                      </a:lnTo>
                      <a:lnTo>
                        <a:pt x="3" y="27"/>
                      </a:lnTo>
                      <a:lnTo>
                        <a:pt x="4" y="33"/>
                      </a:lnTo>
                      <a:lnTo>
                        <a:pt x="5" y="40"/>
                      </a:lnTo>
                      <a:lnTo>
                        <a:pt x="7" y="47"/>
                      </a:lnTo>
                      <a:lnTo>
                        <a:pt x="10" y="51"/>
                      </a:lnTo>
                      <a:lnTo>
                        <a:pt x="12" y="58"/>
                      </a:lnTo>
                      <a:lnTo>
                        <a:pt x="15" y="62"/>
                      </a:lnTo>
                      <a:lnTo>
                        <a:pt x="18" y="69"/>
                      </a:lnTo>
                      <a:lnTo>
                        <a:pt x="21" y="73"/>
                      </a:lnTo>
                      <a:lnTo>
                        <a:pt x="24" y="78"/>
                      </a:lnTo>
                      <a:lnTo>
                        <a:pt x="26" y="84"/>
                      </a:lnTo>
                      <a:lnTo>
                        <a:pt x="29" y="86"/>
                      </a:lnTo>
                      <a:lnTo>
                        <a:pt x="31" y="93"/>
                      </a:lnTo>
                      <a:lnTo>
                        <a:pt x="34" y="95"/>
                      </a:lnTo>
                      <a:lnTo>
                        <a:pt x="37" y="102"/>
                      </a:lnTo>
                      <a:lnTo>
                        <a:pt x="39" y="109"/>
                      </a:lnTo>
                      <a:lnTo>
                        <a:pt x="42" y="109"/>
                      </a:lnTo>
                      <a:lnTo>
                        <a:pt x="45" y="113"/>
                      </a:lnTo>
                      <a:lnTo>
                        <a:pt x="48" y="113"/>
                      </a:lnTo>
                      <a:lnTo>
                        <a:pt x="51" y="113"/>
                      </a:lnTo>
                      <a:lnTo>
                        <a:pt x="51" y="106"/>
                      </a:lnTo>
                      <a:lnTo>
                        <a:pt x="51" y="100"/>
                      </a:lnTo>
                    </a:path>
                  </a:pathLst>
                </a:custGeom>
                <a:solidFill>
                  <a:srgbClr val="EAEC5E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749" name="Group 519"/>
                <p:cNvGrpSpPr>
                  <a:grpSpLocks/>
                </p:cNvGrpSpPr>
                <p:nvPr/>
              </p:nvGrpSpPr>
              <p:grpSpPr bwMode="auto">
                <a:xfrm>
                  <a:off x="4029" y="1856"/>
                  <a:ext cx="97" cy="111"/>
                  <a:chOff x="3654" y="1129"/>
                  <a:chExt cx="97" cy="111"/>
                </a:xfrm>
              </p:grpSpPr>
              <p:sp>
                <p:nvSpPr>
                  <p:cNvPr id="16750" name="Freeform 520"/>
                  <p:cNvSpPr>
                    <a:spLocks/>
                  </p:cNvSpPr>
                  <p:nvPr/>
                </p:nvSpPr>
                <p:spPr bwMode="auto">
                  <a:xfrm>
                    <a:off x="3705" y="1214"/>
                    <a:ext cx="46" cy="16"/>
                  </a:xfrm>
                  <a:custGeom>
                    <a:avLst/>
                    <a:gdLst>
                      <a:gd name="T0" fmla="*/ 0 w 46"/>
                      <a:gd name="T1" fmla="*/ 15 h 16"/>
                      <a:gd name="T2" fmla="*/ 2 w 46"/>
                      <a:gd name="T3" fmla="*/ 11 h 16"/>
                      <a:gd name="T4" fmla="*/ 6 w 46"/>
                      <a:gd name="T5" fmla="*/ 10 h 16"/>
                      <a:gd name="T6" fmla="*/ 11 w 46"/>
                      <a:gd name="T7" fmla="*/ 8 h 16"/>
                      <a:gd name="T8" fmla="*/ 16 w 46"/>
                      <a:gd name="T9" fmla="*/ 5 h 16"/>
                      <a:gd name="T10" fmla="*/ 21 w 46"/>
                      <a:gd name="T11" fmla="*/ 3 h 16"/>
                      <a:gd name="T12" fmla="*/ 26 w 46"/>
                      <a:gd name="T13" fmla="*/ 3 h 16"/>
                      <a:gd name="T14" fmla="*/ 30 w 46"/>
                      <a:gd name="T15" fmla="*/ 3 h 16"/>
                      <a:gd name="T16" fmla="*/ 35 w 46"/>
                      <a:gd name="T17" fmla="*/ 0 h 16"/>
                      <a:gd name="T18" fmla="*/ 39 w 46"/>
                      <a:gd name="T19" fmla="*/ 0 h 16"/>
                      <a:gd name="T20" fmla="*/ 44 w 46"/>
                      <a:gd name="T21" fmla="*/ 0 h 16"/>
                      <a:gd name="T22" fmla="*/ 45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0" y="15"/>
                        </a:moveTo>
                        <a:lnTo>
                          <a:pt x="2" y="11"/>
                        </a:lnTo>
                        <a:lnTo>
                          <a:pt x="6" y="10"/>
                        </a:lnTo>
                        <a:lnTo>
                          <a:pt x="11" y="8"/>
                        </a:lnTo>
                        <a:lnTo>
                          <a:pt x="16" y="5"/>
                        </a:lnTo>
                        <a:lnTo>
                          <a:pt x="21" y="3"/>
                        </a:lnTo>
                        <a:lnTo>
                          <a:pt x="26" y="3"/>
                        </a:lnTo>
                        <a:lnTo>
                          <a:pt x="30" y="3"/>
                        </a:lnTo>
                        <a:lnTo>
                          <a:pt x="35" y="0"/>
                        </a:lnTo>
                        <a:lnTo>
                          <a:pt x="39" y="0"/>
                        </a:lnTo>
                        <a:lnTo>
                          <a:pt x="44" y="0"/>
                        </a:lnTo>
                        <a:lnTo>
                          <a:pt x="45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51" name="Freeform 521"/>
                  <p:cNvSpPr>
                    <a:spLocks/>
                  </p:cNvSpPr>
                  <p:nvPr/>
                </p:nvSpPr>
                <p:spPr bwMode="auto">
                  <a:xfrm>
                    <a:off x="3704" y="1172"/>
                    <a:ext cx="42" cy="41"/>
                  </a:xfrm>
                  <a:custGeom>
                    <a:avLst/>
                    <a:gdLst>
                      <a:gd name="T0" fmla="*/ 0 w 42"/>
                      <a:gd name="T1" fmla="*/ 40 h 41"/>
                      <a:gd name="T2" fmla="*/ 2 w 42"/>
                      <a:gd name="T3" fmla="*/ 29 h 41"/>
                      <a:gd name="T4" fmla="*/ 6 w 42"/>
                      <a:gd name="T5" fmla="*/ 27 h 41"/>
                      <a:gd name="T6" fmla="*/ 10 w 42"/>
                      <a:gd name="T7" fmla="*/ 20 h 41"/>
                      <a:gd name="T8" fmla="*/ 14 w 42"/>
                      <a:gd name="T9" fmla="*/ 13 h 41"/>
                      <a:gd name="T10" fmla="*/ 19 w 42"/>
                      <a:gd name="T11" fmla="*/ 7 h 41"/>
                      <a:gd name="T12" fmla="*/ 24 w 42"/>
                      <a:gd name="T13" fmla="*/ 7 h 41"/>
                      <a:gd name="T14" fmla="*/ 27 w 42"/>
                      <a:gd name="T15" fmla="*/ 7 h 41"/>
                      <a:gd name="T16" fmla="*/ 32 w 42"/>
                      <a:gd name="T17" fmla="*/ 0 h 41"/>
                      <a:gd name="T18" fmla="*/ 36 w 42"/>
                      <a:gd name="T19" fmla="*/ 0 h 41"/>
                      <a:gd name="T20" fmla="*/ 40 w 42"/>
                      <a:gd name="T21" fmla="*/ 0 h 41"/>
                      <a:gd name="T22" fmla="*/ 41 w 42"/>
                      <a:gd name="T23" fmla="*/ 0 h 4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2"/>
                      <a:gd name="T37" fmla="*/ 0 h 41"/>
                      <a:gd name="T38" fmla="*/ 42 w 42"/>
                      <a:gd name="T39" fmla="*/ 41 h 41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2" h="41">
                        <a:moveTo>
                          <a:pt x="0" y="40"/>
                        </a:moveTo>
                        <a:lnTo>
                          <a:pt x="2" y="29"/>
                        </a:lnTo>
                        <a:lnTo>
                          <a:pt x="6" y="27"/>
                        </a:lnTo>
                        <a:lnTo>
                          <a:pt x="10" y="20"/>
                        </a:lnTo>
                        <a:lnTo>
                          <a:pt x="14" y="13"/>
                        </a:lnTo>
                        <a:lnTo>
                          <a:pt x="19" y="7"/>
                        </a:lnTo>
                        <a:lnTo>
                          <a:pt x="24" y="7"/>
                        </a:lnTo>
                        <a:lnTo>
                          <a:pt x="27" y="7"/>
                        </a:lnTo>
                        <a:lnTo>
                          <a:pt x="32" y="0"/>
                        </a:lnTo>
                        <a:lnTo>
                          <a:pt x="36" y="0"/>
                        </a:lnTo>
                        <a:lnTo>
                          <a:pt x="40" y="0"/>
                        </a:lnTo>
                        <a:lnTo>
                          <a:pt x="41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52" name="Freeform 522"/>
                  <p:cNvSpPr>
                    <a:spLocks/>
                  </p:cNvSpPr>
                  <p:nvPr/>
                </p:nvSpPr>
                <p:spPr bwMode="auto">
                  <a:xfrm>
                    <a:off x="3706" y="1144"/>
                    <a:ext cx="30" cy="59"/>
                  </a:xfrm>
                  <a:custGeom>
                    <a:avLst/>
                    <a:gdLst>
                      <a:gd name="T0" fmla="*/ 0 w 30"/>
                      <a:gd name="T1" fmla="*/ 58 h 59"/>
                      <a:gd name="T2" fmla="*/ 2 w 30"/>
                      <a:gd name="T3" fmla="*/ 42 h 59"/>
                      <a:gd name="T4" fmla="*/ 4 w 30"/>
                      <a:gd name="T5" fmla="*/ 39 h 59"/>
                      <a:gd name="T6" fmla="*/ 7 w 30"/>
                      <a:gd name="T7" fmla="*/ 29 h 59"/>
                      <a:gd name="T8" fmla="*/ 10 w 30"/>
                      <a:gd name="T9" fmla="*/ 19 h 59"/>
                      <a:gd name="T10" fmla="*/ 13 w 30"/>
                      <a:gd name="T11" fmla="*/ 10 h 59"/>
                      <a:gd name="T12" fmla="*/ 17 w 30"/>
                      <a:gd name="T13" fmla="*/ 10 h 59"/>
                      <a:gd name="T14" fmla="*/ 19 w 30"/>
                      <a:gd name="T15" fmla="*/ 10 h 59"/>
                      <a:gd name="T16" fmla="*/ 22 w 30"/>
                      <a:gd name="T17" fmla="*/ 0 h 59"/>
                      <a:gd name="T18" fmla="*/ 25 w 30"/>
                      <a:gd name="T19" fmla="*/ 0 h 59"/>
                      <a:gd name="T20" fmla="*/ 28 w 30"/>
                      <a:gd name="T21" fmla="*/ 0 h 59"/>
                      <a:gd name="T22" fmla="*/ 29 w 30"/>
                      <a:gd name="T23" fmla="*/ 0 h 59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0"/>
                      <a:gd name="T37" fmla="*/ 0 h 59"/>
                      <a:gd name="T38" fmla="*/ 30 w 30"/>
                      <a:gd name="T39" fmla="*/ 59 h 59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0" h="59">
                        <a:moveTo>
                          <a:pt x="0" y="58"/>
                        </a:moveTo>
                        <a:lnTo>
                          <a:pt x="2" y="42"/>
                        </a:lnTo>
                        <a:lnTo>
                          <a:pt x="4" y="39"/>
                        </a:lnTo>
                        <a:lnTo>
                          <a:pt x="7" y="29"/>
                        </a:lnTo>
                        <a:lnTo>
                          <a:pt x="10" y="19"/>
                        </a:lnTo>
                        <a:lnTo>
                          <a:pt x="13" y="10"/>
                        </a:lnTo>
                        <a:lnTo>
                          <a:pt x="17" y="10"/>
                        </a:lnTo>
                        <a:lnTo>
                          <a:pt x="19" y="10"/>
                        </a:lnTo>
                        <a:lnTo>
                          <a:pt x="22" y="0"/>
                        </a:lnTo>
                        <a:lnTo>
                          <a:pt x="25" y="0"/>
                        </a:lnTo>
                        <a:lnTo>
                          <a:pt x="28" y="0"/>
                        </a:lnTo>
                        <a:lnTo>
                          <a:pt x="29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53" name="Freeform 523"/>
                  <p:cNvSpPr>
                    <a:spLocks/>
                  </p:cNvSpPr>
                  <p:nvPr/>
                </p:nvSpPr>
                <p:spPr bwMode="auto">
                  <a:xfrm>
                    <a:off x="3654" y="1214"/>
                    <a:ext cx="46" cy="16"/>
                  </a:xfrm>
                  <a:custGeom>
                    <a:avLst/>
                    <a:gdLst>
                      <a:gd name="T0" fmla="*/ 45 w 46"/>
                      <a:gd name="T1" fmla="*/ 15 h 16"/>
                      <a:gd name="T2" fmla="*/ 43 w 46"/>
                      <a:gd name="T3" fmla="*/ 11 h 16"/>
                      <a:gd name="T4" fmla="*/ 39 w 46"/>
                      <a:gd name="T5" fmla="*/ 10 h 16"/>
                      <a:gd name="T6" fmla="*/ 34 w 46"/>
                      <a:gd name="T7" fmla="*/ 8 h 16"/>
                      <a:gd name="T8" fmla="*/ 29 w 46"/>
                      <a:gd name="T9" fmla="*/ 5 h 16"/>
                      <a:gd name="T10" fmla="*/ 24 w 46"/>
                      <a:gd name="T11" fmla="*/ 3 h 16"/>
                      <a:gd name="T12" fmla="*/ 19 w 46"/>
                      <a:gd name="T13" fmla="*/ 3 h 16"/>
                      <a:gd name="T14" fmla="*/ 15 w 46"/>
                      <a:gd name="T15" fmla="*/ 3 h 16"/>
                      <a:gd name="T16" fmla="*/ 10 w 46"/>
                      <a:gd name="T17" fmla="*/ 0 h 16"/>
                      <a:gd name="T18" fmla="*/ 6 w 46"/>
                      <a:gd name="T19" fmla="*/ 0 h 16"/>
                      <a:gd name="T20" fmla="*/ 1 w 46"/>
                      <a:gd name="T21" fmla="*/ 0 h 16"/>
                      <a:gd name="T22" fmla="*/ 0 w 46"/>
                      <a:gd name="T23" fmla="*/ 0 h 1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6"/>
                      <a:gd name="T37" fmla="*/ 0 h 16"/>
                      <a:gd name="T38" fmla="*/ 46 w 46"/>
                      <a:gd name="T39" fmla="*/ 16 h 1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6" h="16">
                        <a:moveTo>
                          <a:pt x="45" y="15"/>
                        </a:moveTo>
                        <a:lnTo>
                          <a:pt x="43" y="11"/>
                        </a:lnTo>
                        <a:lnTo>
                          <a:pt x="39" y="10"/>
                        </a:lnTo>
                        <a:lnTo>
                          <a:pt x="34" y="8"/>
                        </a:lnTo>
                        <a:lnTo>
                          <a:pt x="29" y="5"/>
                        </a:lnTo>
                        <a:lnTo>
                          <a:pt x="24" y="3"/>
                        </a:lnTo>
                        <a:lnTo>
                          <a:pt x="19" y="3"/>
                        </a:lnTo>
                        <a:lnTo>
                          <a:pt x="15" y="3"/>
                        </a:lnTo>
                        <a:lnTo>
                          <a:pt x="10" y="0"/>
                        </a:lnTo>
                        <a:lnTo>
                          <a:pt x="6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54" name="Freeform 524"/>
                  <p:cNvSpPr>
                    <a:spLocks/>
                  </p:cNvSpPr>
                  <p:nvPr/>
                </p:nvSpPr>
                <p:spPr bwMode="auto">
                  <a:xfrm>
                    <a:off x="3657" y="1168"/>
                    <a:ext cx="41" cy="44"/>
                  </a:xfrm>
                  <a:custGeom>
                    <a:avLst/>
                    <a:gdLst>
                      <a:gd name="T0" fmla="*/ 40 w 41"/>
                      <a:gd name="T1" fmla="*/ 43 h 44"/>
                      <a:gd name="T2" fmla="*/ 38 w 41"/>
                      <a:gd name="T3" fmla="*/ 31 h 44"/>
                      <a:gd name="T4" fmla="*/ 34 w 41"/>
                      <a:gd name="T5" fmla="*/ 29 h 44"/>
                      <a:gd name="T6" fmla="*/ 30 w 41"/>
                      <a:gd name="T7" fmla="*/ 22 h 44"/>
                      <a:gd name="T8" fmla="*/ 26 w 41"/>
                      <a:gd name="T9" fmla="*/ 14 h 44"/>
                      <a:gd name="T10" fmla="*/ 22 w 41"/>
                      <a:gd name="T11" fmla="*/ 7 h 44"/>
                      <a:gd name="T12" fmla="*/ 17 w 41"/>
                      <a:gd name="T13" fmla="*/ 7 h 44"/>
                      <a:gd name="T14" fmla="*/ 13 w 41"/>
                      <a:gd name="T15" fmla="*/ 7 h 44"/>
                      <a:gd name="T16" fmla="*/ 9 w 41"/>
                      <a:gd name="T17" fmla="*/ 0 h 44"/>
                      <a:gd name="T18" fmla="*/ 5 w 41"/>
                      <a:gd name="T19" fmla="*/ 0 h 44"/>
                      <a:gd name="T20" fmla="*/ 1 w 41"/>
                      <a:gd name="T21" fmla="*/ 0 h 44"/>
                      <a:gd name="T22" fmla="*/ 0 w 41"/>
                      <a:gd name="T23" fmla="*/ 0 h 44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41"/>
                      <a:gd name="T37" fmla="*/ 0 h 44"/>
                      <a:gd name="T38" fmla="*/ 41 w 41"/>
                      <a:gd name="T39" fmla="*/ 44 h 44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41" h="44">
                        <a:moveTo>
                          <a:pt x="40" y="43"/>
                        </a:moveTo>
                        <a:lnTo>
                          <a:pt x="38" y="31"/>
                        </a:lnTo>
                        <a:lnTo>
                          <a:pt x="34" y="29"/>
                        </a:lnTo>
                        <a:lnTo>
                          <a:pt x="30" y="22"/>
                        </a:lnTo>
                        <a:lnTo>
                          <a:pt x="26" y="14"/>
                        </a:lnTo>
                        <a:lnTo>
                          <a:pt x="22" y="7"/>
                        </a:lnTo>
                        <a:lnTo>
                          <a:pt x="17" y="7"/>
                        </a:lnTo>
                        <a:lnTo>
                          <a:pt x="13" y="7"/>
                        </a:lnTo>
                        <a:lnTo>
                          <a:pt x="9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55" name="Freeform 525"/>
                  <p:cNvSpPr>
                    <a:spLocks/>
                  </p:cNvSpPr>
                  <p:nvPr/>
                </p:nvSpPr>
                <p:spPr bwMode="auto">
                  <a:xfrm>
                    <a:off x="3663" y="1147"/>
                    <a:ext cx="38" cy="56"/>
                  </a:xfrm>
                  <a:custGeom>
                    <a:avLst/>
                    <a:gdLst>
                      <a:gd name="T0" fmla="*/ 37 w 38"/>
                      <a:gd name="T1" fmla="*/ 55 h 56"/>
                      <a:gd name="T2" fmla="*/ 35 w 38"/>
                      <a:gd name="T3" fmla="*/ 40 h 56"/>
                      <a:gd name="T4" fmla="*/ 32 w 38"/>
                      <a:gd name="T5" fmla="*/ 37 h 56"/>
                      <a:gd name="T6" fmla="*/ 28 w 38"/>
                      <a:gd name="T7" fmla="*/ 28 h 56"/>
                      <a:gd name="T8" fmla="*/ 24 w 38"/>
                      <a:gd name="T9" fmla="*/ 18 h 56"/>
                      <a:gd name="T10" fmla="*/ 20 w 38"/>
                      <a:gd name="T11" fmla="*/ 9 h 56"/>
                      <a:gd name="T12" fmla="*/ 16 w 38"/>
                      <a:gd name="T13" fmla="*/ 9 h 56"/>
                      <a:gd name="T14" fmla="*/ 12 w 38"/>
                      <a:gd name="T15" fmla="*/ 9 h 56"/>
                      <a:gd name="T16" fmla="*/ 8 w 38"/>
                      <a:gd name="T17" fmla="*/ 0 h 56"/>
                      <a:gd name="T18" fmla="*/ 5 w 38"/>
                      <a:gd name="T19" fmla="*/ 0 h 56"/>
                      <a:gd name="T20" fmla="*/ 1 w 38"/>
                      <a:gd name="T21" fmla="*/ 0 h 56"/>
                      <a:gd name="T22" fmla="*/ 0 w 38"/>
                      <a:gd name="T23" fmla="*/ 0 h 5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38"/>
                      <a:gd name="T37" fmla="*/ 0 h 56"/>
                      <a:gd name="T38" fmla="*/ 38 w 38"/>
                      <a:gd name="T39" fmla="*/ 56 h 5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38" h="56">
                        <a:moveTo>
                          <a:pt x="37" y="55"/>
                        </a:moveTo>
                        <a:lnTo>
                          <a:pt x="35" y="40"/>
                        </a:lnTo>
                        <a:lnTo>
                          <a:pt x="32" y="37"/>
                        </a:lnTo>
                        <a:lnTo>
                          <a:pt x="28" y="28"/>
                        </a:lnTo>
                        <a:lnTo>
                          <a:pt x="24" y="18"/>
                        </a:lnTo>
                        <a:lnTo>
                          <a:pt x="20" y="9"/>
                        </a:lnTo>
                        <a:lnTo>
                          <a:pt x="16" y="9"/>
                        </a:lnTo>
                        <a:lnTo>
                          <a:pt x="12" y="9"/>
                        </a:lnTo>
                        <a:lnTo>
                          <a:pt x="8" y="0"/>
                        </a:lnTo>
                        <a:lnTo>
                          <a:pt x="5" y="0"/>
                        </a:lnTo>
                        <a:lnTo>
                          <a:pt x="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56" name="Line 526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3701" y="1129"/>
                    <a:ext cx="1" cy="111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6757" name="Freeform 527"/>
                  <p:cNvSpPr>
                    <a:spLocks/>
                  </p:cNvSpPr>
                  <p:nvPr/>
                </p:nvSpPr>
                <p:spPr bwMode="auto">
                  <a:xfrm>
                    <a:off x="3705" y="1190"/>
                    <a:ext cx="39" cy="31"/>
                  </a:xfrm>
                  <a:custGeom>
                    <a:avLst/>
                    <a:gdLst>
                      <a:gd name="T0" fmla="*/ 0 w 39"/>
                      <a:gd name="T1" fmla="*/ 30 h 31"/>
                      <a:gd name="T2" fmla="*/ 5 w 39"/>
                      <a:gd name="T3" fmla="*/ 25 h 31"/>
                      <a:gd name="T4" fmla="*/ 7 w 39"/>
                      <a:gd name="T5" fmla="*/ 20 h 31"/>
                      <a:gd name="T6" fmla="*/ 11 w 39"/>
                      <a:gd name="T7" fmla="*/ 17 h 31"/>
                      <a:gd name="T8" fmla="*/ 12 w 39"/>
                      <a:gd name="T9" fmla="*/ 13 h 31"/>
                      <a:gd name="T10" fmla="*/ 16 w 39"/>
                      <a:gd name="T11" fmla="*/ 11 h 31"/>
                      <a:gd name="T12" fmla="*/ 21 w 39"/>
                      <a:gd name="T13" fmla="*/ 6 h 31"/>
                      <a:gd name="T14" fmla="*/ 26 w 39"/>
                      <a:gd name="T15" fmla="*/ 3 h 31"/>
                      <a:gd name="T16" fmla="*/ 30 w 39"/>
                      <a:gd name="T17" fmla="*/ 2 h 31"/>
                      <a:gd name="T18" fmla="*/ 36 w 39"/>
                      <a:gd name="T19" fmla="*/ 1 h 31"/>
                      <a:gd name="T20" fmla="*/ 38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0" y="30"/>
                        </a:moveTo>
                        <a:lnTo>
                          <a:pt x="5" y="25"/>
                        </a:lnTo>
                        <a:lnTo>
                          <a:pt x="7" y="20"/>
                        </a:lnTo>
                        <a:lnTo>
                          <a:pt x="11" y="17"/>
                        </a:lnTo>
                        <a:lnTo>
                          <a:pt x="12" y="13"/>
                        </a:lnTo>
                        <a:lnTo>
                          <a:pt x="16" y="11"/>
                        </a:lnTo>
                        <a:lnTo>
                          <a:pt x="21" y="6"/>
                        </a:lnTo>
                        <a:lnTo>
                          <a:pt x="26" y="3"/>
                        </a:lnTo>
                        <a:lnTo>
                          <a:pt x="30" y="2"/>
                        </a:lnTo>
                        <a:lnTo>
                          <a:pt x="36" y="1"/>
                        </a:lnTo>
                        <a:lnTo>
                          <a:pt x="38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758" name="Freeform 528"/>
                  <p:cNvSpPr>
                    <a:spLocks/>
                  </p:cNvSpPr>
                  <p:nvPr/>
                </p:nvSpPr>
                <p:spPr bwMode="auto">
                  <a:xfrm>
                    <a:off x="3662" y="1192"/>
                    <a:ext cx="39" cy="31"/>
                  </a:xfrm>
                  <a:custGeom>
                    <a:avLst/>
                    <a:gdLst>
                      <a:gd name="T0" fmla="*/ 38 w 39"/>
                      <a:gd name="T1" fmla="*/ 30 h 31"/>
                      <a:gd name="T2" fmla="*/ 33 w 39"/>
                      <a:gd name="T3" fmla="*/ 25 h 31"/>
                      <a:gd name="T4" fmla="*/ 31 w 39"/>
                      <a:gd name="T5" fmla="*/ 20 h 31"/>
                      <a:gd name="T6" fmla="*/ 27 w 39"/>
                      <a:gd name="T7" fmla="*/ 17 h 31"/>
                      <a:gd name="T8" fmla="*/ 26 w 39"/>
                      <a:gd name="T9" fmla="*/ 13 h 31"/>
                      <a:gd name="T10" fmla="*/ 22 w 39"/>
                      <a:gd name="T11" fmla="*/ 11 h 31"/>
                      <a:gd name="T12" fmla="*/ 17 w 39"/>
                      <a:gd name="T13" fmla="*/ 6 h 31"/>
                      <a:gd name="T14" fmla="*/ 12 w 39"/>
                      <a:gd name="T15" fmla="*/ 3 h 31"/>
                      <a:gd name="T16" fmla="*/ 8 w 39"/>
                      <a:gd name="T17" fmla="*/ 2 h 31"/>
                      <a:gd name="T18" fmla="*/ 2 w 39"/>
                      <a:gd name="T19" fmla="*/ 1 h 31"/>
                      <a:gd name="T20" fmla="*/ 0 w 39"/>
                      <a:gd name="T21" fmla="*/ 0 h 3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9"/>
                      <a:gd name="T34" fmla="*/ 0 h 31"/>
                      <a:gd name="T35" fmla="*/ 39 w 39"/>
                      <a:gd name="T36" fmla="*/ 31 h 3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9" h="31">
                        <a:moveTo>
                          <a:pt x="38" y="30"/>
                        </a:moveTo>
                        <a:lnTo>
                          <a:pt x="33" y="25"/>
                        </a:lnTo>
                        <a:lnTo>
                          <a:pt x="31" y="20"/>
                        </a:lnTo>
                        <a:lnTo>
                          <a:pt x="27" y="17"/>
                        </a:lnTo>
                        <a:lnTo>
                          <a:pt x="26" y="13"/>
                        </a:lnTo>
                        <a:lnTo>
                          <a:pt x="22" y="11"/>
                        </a:lnTo>
                        <a:lnTo>
                          <a:pt x="17" y="6"/>
                        </a:lnTo>
                        <a:lnTo>
                          <a:pt x="12" y="3"/>
                        </a:lnTo>
                        <a:lnTo>
                          <a:pt x="8" y="2"/>
                        </a:lnTo>
                        <a:lnTo>
                          <a:pt x="2" y="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16491" name="Group 529"/>
            <p:cNvGrpSpPr>
              <a:grpSpLocks/>
            </p:cNvGrpSpPr>
            <p:nvPr/>
          </p:nvGrpSpPr>
          <p:grpSpPr bwMode="auto">
            <a:xfrm>
              <a:off x="772258" y="2006600"/>
              <a:ext cx="2264019" cy="476250"/>
              <a:chOff x="119" y="1392"/>
              <a:chExt cx="1545" cy="300"/>
            </a:xfrm>
          </p:grpSpPr>
          <p:sp>
            <p:nvSpPr>
              <p:cNvPr id="16674" name="AutoShape 530"/>
              <p:cNvSpPr>
                <a:spLocks noChangeArrowheads="1"/>
              </p:cNvSpPr>
              <p:nvPr/>
            </p:nvSpPr>
            <p:spPr bwMode="auto">
              <a:xfrm>
                <a:off x="119" y="1458"/>
                <a:ext cx="1545" cy="234"/>
              </a:xfrm>
              <a:prstGeom prst="parallelogram">
                <a:avLst>
                  <a:gd name="adj" fmla="val 165064"/>
                </a:avLst>
              </a:prstGeom>
              <a:solidFill>
                <a:srgbClr val="996633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0" hangingPunct="0"/>
                <a:endParaRPr lang="en-US" sz="2000">
                  <a:solidFill>
                    <a:srgbClr val="000000"/>
                  </a:solidFill>
                  <a:latin typeface="Calibri" pitchFamily="34" charset="0"/>
                  <a:ea typeface="ＭＳ Ｐゴシック"/>
                  <a:cs typeface="ＭＳ Ｐゴシック"/>
                </a:endParaRPr>
              </a:p>
            </p:txBody>
          </p:sp>
          <p:grpSp>
            <p:nvGrpSpPr>
              <p:cNvPr id="16675" name="Group 531"/>
              <p:cNvGrpSpPr>
                <a:grpSpLocks/>
              </p:cNvGrpSpPr>
              <p:nvPr/>
            </p:nvGrpSpPr>
            <p:grpSpPr bwMode="auto">
              <a:xfrm>
                <a:off x="348" y="1499"/>
                <a:ext cx="162" cy="128"/>
                <a:chOff x="452" y="1875"/>
                <a:chExt cx="150" cy="128"/>
              </a:xfrm>
            </p:grpSpPr>
            <p:sp>
              <p:nvSpPr>
                <p:cNvPr id="16725" name="Freeform 532"/>
                <p:cNvSpPr>
                  <a:spLocks/>
                </p:cNvSpPr>
                <p:nvPr/>
              </p:nvSpPr>
              <p:spPr bwMode="auto">
                <a:xfrm flipH="1" flipV="1">
                  <a:off x="510" y="1875"/>
                  <a:ext cx="47" cy="79"/>
                </a:xfrm>
                <a:custGeom>
                  <a:avLst/>
                  <a:gdLst>
                    <a:gd name="T0" fmla="*/ 4 w 55"/>
                    <a:gd name="T1" fmla="*/ 30 h 84"/>
                    <a:gd name="T2" fmla="*/ 3 w 55"/>
                    <a:gd name="T3" fmla="*/ 30 h 84"/>
                    <a:gd name="T4" fmla="*/ 3 w 55"/>
                    <a:gd name="T5" fmla="*/ 24 h 84"/>
                    <a:gd name="T6" fmla="*/ 3 w 55"/>
                    <a:gd name="T7" fmla="*/ 19 h 84"/>
                    <a:gd name="T8" fmla="*/ 2 w 55"/>
                    <a:gd name="T9" fmla="*/ 10 h 84"/>
                    <a:gd name="T10" fmla="*/ 3 w 55"/>
                    <a:gd name="T11" fmla="*/ 8 h 84"/>
                    <a:gd name="T12" fmla="*/ 3 w 55"/>
                    <a:gd name="T13" fmla="*/ 1 h 84"/>
                    <a:gd name="T14" fmla="*/ 3 w 55"/>
                    <a:gd name="T15" fmla="*/ 8 h 84"/>
                    <a:gd name="T16" fmla="*/ 4 w 55"/>
                    <a:gd name="T17" fmla="*/ 10 h 84"/>
                    <a:gd name="T18" fmla="*/ 4 w 55"/>
                    <a:gd name="T19" fmla="*/ 18 h 84"/>
                    <a:gd name="T20" fmla="*/ 4 w 55"/>
                    <a:gd name="T21" fmla="*/ 23 h 84"/>
                    <a:gd name="T22" fmla="*/ 4 w 55"/>
                    <a:gd name="T23" fmla="*/ 30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/>
                <a:p>
                  <a:endParaRPr lang="en-US"/>
                </a:p>
              </p:txBody>
            </p:sp>
            <p:sp>
              <p:nvSpPr>
                <p:cNvPr id="16726" name="Freeform 533"/>
                <p:cNvSpPr>
                  <a:spLocks/>
                </p:cNvSpPr>
                <p:nvPr/>
              </p:nvSpPr>
              <p:spPr bwMode="auto">
                <a:xfrm>
                  <a:off x="460" y="1879"/>
                  <a:ext cx="76" cy="124"/>
                </a:xfrm>
                <a:custGeom>
                  <a:avLst/>
                  <a:gdLst>
                    <a:gd name="T0" fmla="*/ 9168 w 55"/>
                    <a:gd name="T1" fmla="*/ 41186 h 84"/>
                    <a:gd name="T2" fmla="*/ 5051 w 55"/>
                    <a:gd name="T3" fmla="*/ 41186 h 84"/>
                    <a:gd name="T4" fmla="*/ 2121 w 55"/>
                    <a:gd name="T5" fmla="*/ 33208 h 84"/>
                    <a:gd name="T6" fmla="*/ 727 w 55"/>
                    <a:gd name="T7" fmla="*/ 24670 h 84"/>
                    <a:gd name="T8" fmla="*/ 381 w 55"/>
                    <a:gd name="T9" fmla="*/ 14208 h 84"/>
                    <a:gd name="T10" fmla="*/ 2121 w 55"/>
                    <a:gd name="T11" fmla="*/ 7257 h 84"/>
                    <a:gd name="T12" fmla="*/ 4050 w 55"/>
                    <a:gd name="T13" fmla="*/ 1 h 84"/>
                    <a:gd name="T14" fmla="*/ 7402 w 55"/>
                    <a:gd name="T15" fmla="*/ 4417 h 84"/>
                    <a:gd name="T16" fmla="*/ 8765 w 55"/>
                    <a:gd name="T17" fmla="*/ 14208 h 84"/>
                    <a:gd name="T18" fmla="*/ 8765 w 55"/>
                    <a:gd name="T19" fmla="*/ 22496 h 84"/>
                    <a:gd name="T20" fmla="*/ 8765 w 55"/>
                    <a:gd name="T21" fmla="*/ 30534 h 84"/>
                    <a:gd name="T22" fmla="*/ 9168 w 55"/>
                    <a:gd name="T23" fmla="*/ 4118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27" name="Freeform 534"/>
                <p:cNvSpPr>
                  <a:spLocks/>
                </p:cNvSpPr>
                <p:nvPr/>
              </p:nvSpPr>
              <p:spPr bwMode="auto">
                <a:xfrm flipH="1">
                  <a:off x="526" y="1879"/>
                  <a:ext cx="76" cy="124"/>
                </a:xfrm>
                <a:custGeom>
                  <a:avLst/>
                  <a:gdLst>
                    <a:gd name="T0" fmla="*/ 9168 w 55"/>
                    <a:gd name="T1" fmla="*/ 41186 h 84"/>
                    <a:gd name="T2" fmla="*/ 5051 w 55"/>
                    <a:gd name="T3" fmla="*/ 41186 h 84"/>
                    <a:gd name="T4" fmla="*/ 2121 w 55"/>
                    <a:gd name="T5" fmla="*/ 33208 h 84"/>
                    <a:gd name="T6" fmla="*/ 727 w 55"/>
                    <a:gd name="T7" fmla="*/ 24670 h 84"/>
                    <a:gd name="T8" fmla="*/ 381 w 55"/>
                    <a:gd name="T9" fmla="*/ 14208 h 84"/>
                    <a:gd name="T10" fmla="*/ 2121 w 55"/>
                    <a:gd name="T11" fmla="*/ 7257 h 84"/>
                    <a:gd name="T12" fmla="*/ 4050 w 55"/>
                    <a:gd name="T13" fmla="*/ 1 h 84"/>
                    <a:gd name="T14" fmla="*/ 7402 w 55"/>
                    <a:gd name="T15" fmla="*/ 4417 h 84"/>
                    <a:gd name="T16" fmla="*/ 8765 w 55"/>
                    <a:gd name="T17" fmla="*/ 14208 h 84"/>
                    <a:gd name="T18" fmla="*/ 8765 w 55"/>
                    <a:gd name="T19" fmla="*/ 22496 h 84"/>
                    <a:gd name="T20" fmla="*/ 8765 w 55"/>
                    <a:gd name="T21" fmla="*/ 30534 h 84"/>
                    <a:gd name="T22" fmla="*/ 9168 w 55"/>
                    <a:gd name="T23" fmla="*/ 4118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28" name="Freeform 535"/>
                <p:cNvSpPr>
                  <a:spLocks/>
                </p:cNvSpPr>
                <p:nvPr/>
              </p:nvSpPr>
              <p:spPr bwMode="auto">
                <a:xfrm>
                  <a:off x="452" y="1906"/>
                  <a:ext cx="76" cy="92"/>
                </a:xfrm>
                <a:custGeom>
                  <a:avLst/>
                  <a:gdLst>
                    <a:gd name="T0" fmla="*/ 9168 w 55"/>
                    <a:gd name="T1" fmla="*/ 344 h 84"/>
                    <a:gd name="T2" fmla="*/ 5051 w 55"/>
                    <a:gd name="T3" fmla="*/ 344 h 84"/>
                    <a:gd name="T4" fmla="*/ 2121 w 55"/>
                    <a:gd name="T5" fmla="*/ 278 h 84"/>
                    <a:gd name="T6" fmla="*/ 727 w 55"/>
                    <a:gd name="T7" fmla="*/ 212 h 84"/>
                    <a:gd name="T8" fmla="*/ 381 w 55"/>
                    <a:gd name="T9" fmla="*/ 123 h 84"/>
                    <a:gd name="T10" fmla="*/ 2121 w 55"/>
                    <a:gd name="T11" fmla="*/ 59 h 84"/>
                    <a:gd name="T12" fmla="*/ 4050 w 55"/>
                    <a:gd name="T13" fmla="*/ 1 h 84"/>
                    <a:gd name="T14" fmla="*/ 7402 w 55"/>
                    <a:gd name="T15" fmla="*/ 37 h 84"/>
                    <a:gd name="T16" fmla="*/ 8765 w 55"/>
                    <a:gd name="T17" fmla="*/ 123 h 84"/>
                    <a:gd name="T18" fmla="*/ 8765 w 55"/>
                    <a:gd name="T19" fmla="*/ 193 h 84"/>
                    <a:gd name="T20" fmla="*/ 8765 w 55"/>
                    <a:gd name="T21" fmla="*/ 260 h 84"/>
                    <a:gd name="T22" fmla="*/ 9168 w 55"/>
                    <a:gd name="T23" fmla="*/ 344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29" name="Freeform 536"/>
                <p:cNvSpPr>
                  <a:spLocks/>
                </p:cNvSpPr>
                <p:nvPr/>
              </p:nvSpPr>
              <p:spPr bwMode="auto">
                <a:xfrm>
                  <a:off x="463" y="1917"/>
                  <a:ext cx="76" cy="76"/>
                </a:xfrm>
                <a:custGeom>
                  <a:avLst/>
                  <a:gdLst>
                    <a:gd name="T0" fmla="*/ 9168 w 55"/>
                    <a:gd name="T1" fmla="*/ 16 h 84"/>
                    <a:gd name="T2" fmla="*/ 5051 w 55"/>
                    <a:gd name="T3" fmla="*/ 16 h 84"/>
                    <a:gd name="T4" fmla="*/ 2121 w 55"/>
                    <a:gd name="T5" fmla="*/ 13 h 84"/>
                    <a:gd name="T6" fmla="*/ 727 w 55"/>
                    <a:gd name="T7" fmla="*/ 10 h 84"/>
                    <a:gd name="T8" fmla="*/ 381 w 55"/>
                    <a:gd name="T9" fmla="*/ 5 h 84"/>
                    <a:gd name="T10" fmla="*/ 2121 w 55"/>
                    <a:gd name="T11" fmla="*/ 5 h 84"/>
                    <a:gd name="T12" fmla="*/ 4050 w 55"/>
                    <a:gd name="T13" fmla="*/ 1 h 84"/>
                    <a:gd name="T14" fmla="*/ 7402 w 55"/>
                    <a:gd name="T15" fmla="*/ 5 h 84"/>
                    <a:gd name="T16" fmla="*/ 8765 w 55"/>
                    <a:gd name="T17" fmla="*/ 5 h 84"/>
                    <a:gd name="T18" fmla="*/ 8765 w 55"/>
                    <a:gd name="T19" fmla="*/ 9 h 84"/>
                    <a:gd name="T20" fmla="*/ 8765 w 55"/>
                    <a:gd name="T21" fmla="*/ 12 h 84"/>
                    <a:gd name="T22" fmla="*/ 9168 w 55"/>
                    <a:gd name="T23" fmla="*/ 1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30" name="Freeform 537"/>
                <p:cNvSpPr>
                  <a:spLocks/>
                </p:cNvSpPr>
                <p:nvPr/>
              </p:nvSpPr>
              <p:spPr bwMode="auto">
                <a:xfrm flipH="1">
                  <a:off x="518" y="1914"/>
                  <a:ext cx="76" cy="84"/>
                </a:xfrm>
                <a:custGeom>
                  <a:avLst/>
                  <a:gdLst>
                    <a:gd name="T0" fmla="*/ 9168 w 55"/>
                    <a:gd name="T1" fmla="*/ 81 h 84"/>
                    <a:gd name="T2" fmla="*/ 5051 w 55"/>
                    <a:gd name="T3" fmla="*/ 81 h 84"/>
                    <a:gd name="T4" fmla="*/ 2121 w 55"/>
                    <a:gd name="T5" fmla="*/ 65 h 84"/>
                    <a:gd name="T6" fmla="*/ 727 w 55"/>
                    <a:gd name="T7" fmla="*/ 49 h 84"/>
                    <a:gd name="T8" fmla="*/ 381 w 55"/>
                    <a:gd name="T9" fmla="*/ 28 h 84"/>
                    <a:gd name="T10" fmla="*/ 2121 w 55"/>
                    <a:gd name="T11" fmla="*/ 14 h 84"/>
                    <a:gd name="T12" fmla="*/ 4050 w 55"/>
                    <a:gd name="T13" fmla="*/ 1 h 84"/>
                    <a:gd name="T14" fmla="*/ 7402 w 55"/>
                    <a:gd name="T15" fmla="*/ 9 h 84"/>
                    <a:gd name="T16" fmla="*/ 8765 w 55"/>
                    <a:gd name="T17" fmla="*/ 28 h 84"/>
                    <a:gd name="T18" fmla="*/ 8765 w 55"/>
                    <a:gd name="T19" fmla="*/ 44 h 84"/>
                    <a:gd name="T20" fmla="*/ 8765 w 55"/>
                    <a:gd name="T21" fmla="*/ 60 h 84"/>
                    <a:gd name="T22" fmla="*/ 9168 w 55"/>
                    <a:gd name="T23" fmla="*/ 81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6676" name="Group 538"/>
              <p:cNvGrpSpPr>
                <a:grpSpLocks/>
              </p:cNvGrpSpPr>
              <p:nvPr/>
            </p:nvGrpSpPr>
            <p:grpSpPr bwMode="auto">
              <a:xfrm>
                <a:off x="518" y="1411"/>
                <a:ext cx="162" cy="128"/>
                <a:chOff x="452" y="1875"/>
                <a:chExt cx="150" cy="128"/>
              </a:xfrm>
            </p:grpSpPr>
            <p:sp>
              <p:nvSpPr>
                <p:cNvPr id="16719" name="Freeform 539"/>
                <p:cNvSpPr>
                  <a:spLocks/>
                </p:cNvSpPr>
                <p:nvPr/>
              </p:nvSpPr>
              <p:spPr bwMode="auto">
                <a:xfrm flipH="1" flipV="1">
                  <a:off x="510" y="1875"/>
                  <a:ext cx="47" cy="79"/>
                </a:xfrm>
                <a:custGeom>
                  <a:avLst/>
                  <a:gdLst>
                    <a:gd name="T0" fmla="*/ 4 w 55"/>
                    <a:gd name="T1" fmla="*/ 30 h 84"/>
                    <a:gd name="T2" fmla="*/ 3 w 55"/>
                    <a:gd name="T3" fmla="*/ 30 h 84"/>
                    <a:gd name="T4" fmla="*/ 3 w 55"/>
                    <a:gd name="T5" fmla="*/ 24 h 84"/>
                    <a:gd name="T6" fmla="*/ 3 w 55"/>
                    <a:gd name="T7" fmla="*/ 19 h 84"/>
                    <a:gd name="T8" fmla="*/ 2 w 55"/>
                    <a:gd name="T9" fmla="*/ 10 h 84"/>
                    <a:gd name="T10" fmla="*/ 3 w 55"/>
                    <a:gd name="T11" fmla="*/ 8 h 84"/>
                    <a:gd name="T12" fmla="*/ 3 w 55"/>
                    <a:gd name="T13" fmla="*/ 1 h 84"/>
                    <a:gd name="T14" fmla="*/ 3 w 55"/>
                    <a:gd name="T15" fmla="*/ 8 h 84"/>
                    <a:gd name="T16" fmla="*/ 4 w 55"/>
                    <a:gd name="T17" fmla="*/ 10 h 84"/>
                    <a:gd name="T18" fmla="*/ 4 w 55"/>
                    <a:gd name="T19" fmla="*/ 18 h 84"/>
                    <a:gd name="T20" fmla="*/ 4 w 55"/>
                    <a:gd name="T21" fmla="*/ 23 h 84"/>
                    <a:gd name="T22" fmla="*/ 4 w 55"/>
                    <a:gd name="T23" fmla="*/ 30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/>
                <a:p>
                  <a:endParaRPr lang="en-US"/>
                </a:p>
              </p:txBody>
            </p:sp>
            <p:sp>
              <p:nvSpPr>
                <p:cNvPr id="16720" name="Freeform 540"/>
                <p:cNvSpPr>
                  <a:spLocks/>
                </p:cNvSpPr>
                <p:nvPr/>
              </p:nvSpPr>
              <p:spPr bwMode="auto">
                <a:xfrm>
                  <a:off x="460" y="1879"/>
                  <a:ext cx="76" cy="124"/>
                </a:xfrm>
                <a:custGeom>
                  <a:avLst/>
                  <a:gdLst>
                    <a:gd name="T0" fmla="*/ 9168 w 55"/>
                    <a:gd name="T1" fmla="*/ 41186 h 84"/>
                    <a:gd name="T2" fmla="*/ 5051 w 55"/>
                    <a:gd name="T3" fmla="*/ 41186 h 84"/>
                    <a:gd name="T4" fmla="*/ 2121 w 55"/>
                    <a:gd name="T5" fmla="*/ 33208 h 84"/>
                    <a:gd name="T6" fmla="*/ 727 w 55"/>
                    <a:gd name="T7" fmla="*/ 24670 h 84"/>
                    <a:gd name="T8" fmla="*/ 381 w 55"/>
                    <a:gd name="T9" fmla="*/ 14208 h 84"/>
                    <a:gd name="T10" fmla="*/ 2121 w 55"/>
                    <a:gd name="T11" fmla="*/ 7257 h 84"/>
                    <a:gd name="T12" fmla="*/ 4050 w 55"/>
                    <a:gd name="T13" fmla="*/ 1 h 84"/>
                    <a:gd name="T14" fmla="*/ 7402 w 55"/>
                    <a:gd name="T15" fmla="*/ 4417 h 84"/>
                    <a:gd name="T16" fmla="*/ 8765 w 55"/>
                    <a:gd name="T17" fmla="*/ 14208 h 84"/>
                    <a:gd name="T18" fmla="*/ 8765 w 55"/>
                    <a:gd name="T19" fmla="*/ 22496 h 84"/>
                    <a:gd name="T20" fmla="*/ 8765 w 55"/>
                    <a:gd name="T21" fmla="*/ 30534 h 84"/>
                    <a:gd name="T22" fmla="*/ 9168 w 55"/>
                    <a:gd name="T23" fmla="*/ 4118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21" name="Freeform 541"/>
                <p:cNvSpPr>
                  <a:spLocks/>
                </p:cNvSpPr>
                <p:nvPr/>
              </p:nvSpPr>
              <p:spPr bwMode="auto">
                <a:xfrm flipH="1">
                  <a:off x="526" y="1879"/>
                  <a:ext cx="76" cy="124"/>
                </a:xfrm>
                <a:custGeom>
                  <a:avLst/>
                  <a:gdLst>
                    <a:gd name="T0" fmla="*/ 9168 w 55"/>
                    <a:gd name="T1" fmla="*/ 41186 h 84"/>
                    <a:gd name="T2" fmla="*/ 5051 w 55"/>
                    <a:gd name="T3" fmla="*/ 41186 h 84"/>
                    <a:gd name="T4" fmla="*/ 2121 w 55"/>
                    <a:gd name="T5" fmla="*/ 33208 h 84"/>
                    <a:gd name="T6" fmla="*/ 727 w 55"/>
                    <a:gd name="T7" fmla="*/ 24670 h 84"/>
                    <a:gd name="T8" fmla="*/ 381 w 55"/>
                    <a:gd name="T9" fmla="*/ 14208 h 84"/>
                    <a:gd name="T10" fmla="*/ 2121 w 55"/>
                    <a:gd name="T11" fmla="*/ 7257 h 84"/>
                    <a:gd name="T12" fmla="*/ 4050 w 55"/>
                    <a:gd name="T13" fmla="*/ 1 h 84"/>
                    <a:gd name="T14" fmla="*/ 7402 w 55"/>
                    <a:gd name="T15" fmla="*/ 4417 h 84"/>
                    <a:gd name="T16" fmla="*/ 8765 w 55"/>
                    <a:gd name="T17" fmla="*/ 14208 h 84"/>
                    <a:gd name="T18" fmla="*/ 8765 w 55"/>
                    <a:gd name="T19" fmla="*/ 22496 h 84"/>
                    <a:gd name="T20" fmla="*/ 8765 w 55"/>
                    <a:gd name="T21" fmla="*/ 30534 h 84"/>
                    <a:gd name="T22" fmla="*/ 9168 w 55"/>
                    <a:gd name="T23" fmla="*/ 4118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22" name="Freeform 542"/>
                <p:cNvSpPr>
                  <a:spLocks/>
                </p:cNvSpPr>
                <p:nvPr/>
              </p:nvSpPr>
              <p:spPr bwMode="auto">
                <a:xfrm>
                  <a:off x="452" y="1906"/>
                  <a:ext cx="76" cy="92"/>
                </a:xfrm>
                <a:custGeom>
                  <a:avLst/>
                  <a:gdLst>
                    <a:gd name="T0" fmla="*/ 9168 w 55"/>
                    <a:gd name="T1" fmla="*/ 344 h 84"/>
                    <a:gd name="T2" fmla="*/ 5051 w 55"/>
                    <a:gd name="T3" fmla="*/ 344 h 84"/>
                    <a:gd name="T4" fmla="*/ 2121 w 55"/>
                    <a:gd name="T5" fmla="*/ 278 h 84"/>
                    <a:gd name="T6" fmla="*/ 727 w 55"/>
                    <a:gd name="T7" fmla="*/ 212 h 84"/>
                    <a:gd name="T8" fmla="*/ 381 w 55"/>
                    <a:gd name="T9" fmla="*/ 123 h 84"/>
                    <a:gd name="T10" fmla="*/ 2121 w 55"/>
                    <a:gd name="T11" fmla="*/ 59 h 84"/>
                    <a:gd name="T12" fmla="*/ 4050 w 55"/>
                    <a:gd name="T13" fmla="*/ 1 h 84"/>
                    <a:gd name="T14" fmla="*/ 7402 w 55"/>
                    <a:gd name="T15" fmla="*/ 37 h 84"/>
                    <a:gd name="T16" fmla="*/ 8765 w 55"/>
                    <a:gd name="T17" fmla="*/ 123 h 84"/>
                    <a:gd name="T18" fmla="*/ 8765 w 55"/>
                    <a:gd name="T19" fmla="*/ 193 h 84"/>
                    <a:gd name="T20" fmla="*/ 8765 w 55"/>
                    <a:gd name="T21" fmla="*/ 260 h 84"/>
                    <a:gd name="T22" fmla="*/ 9168 w 55"/>
                    <a:gd name="T23" fmla="*/ 344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23" name="Freeform 543"/>
                <p:cNvSpPr>
                  <a:spLocks/>
                </p:cNvSpPr>
                <p:nvPr/>
              </p:nvSpPr>
              <p:spPr bwMode="auto">
                <a:xfrm>
                  <a:off x="463" y="1917"/>
                  <a:ext cx="76" cy="76"/>
                </a:xfrm>
                <a:custGeom>
                  <a:avLst/>
                  <a:gdLst>
                    <a:gd name="T0" fmla="*/ 9168 w 55"/>
                    <a:gd name="T1" fmla="*/ 16 h 84"/>
                    <a:gd name="T2" fmla="*/ 5051 w 55"/>
                    <a:gd name="T3" fmla="*/ 16 h 84"/>
                    <a:gd name="T4" fmla="*/ 2121 w 55"/>
                    <a:gd name="T5" fmla="*/ 13 h 84"/>
                    <a:gd name="T6" fmla="*/ 727 w 55"/>
                    <a:gd name="T7" fmla="*/ 10 h 84"/>
                    <a:gd name="T8" fmla="*/ 381 w 55"/>
                    <a:gd name="T9" fmla="*/ 5 h 84"/>
                    <a:gd name="T10" fmla="*/ 2121 w 55"/>
                    <a:gd name="T11" fmla="*/ 5 h 84"/>
                    <a:gd name="T12" fmla="*/ 4050 w 55"/>
                    <a:gd name="T13" fmla="*/ 1 h 84"/>
                    <a:gd name="T14" fmla="*/ 7402 w 55"/>
                    <a:gd name="T15" fmla="*/ 5 h 84"/>
                    <a:gd name="T16" fmla="*/ 8765 w 55"/>
                    <a:gd name="T17" fmla="*/ 5 h 84"/>
                    <a:gd name="T18" fmla="*/ 8765 w 55"/>
                    <a:gd name="T19" fmla="*/ 9 h 84"/>
                    <a:gd name="T20" fmla="*/ 8765 w 55"/>
                    <a:gd name="T21" fmla="*/ 12 h 84"/>
                    <a:gd name="T22" fmla="*/ 9168 w 55"/>
                    <a:gd name="T23" fmla="*/ 1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24" name="Freeform 544"/>
                <p:cNvSpPr>
                  <a:spLocks/>
                </p:cNvSpPr>
                <p:nvPr/>
              </p:nvSpPr>
              <p:spPr bwMode="auto">
                <a:xfrm flipH="1">
                  <a:off x="518" y="1914"/>
                  <a:ext cx="76" cy="84"/>
                </a:xfrm>
                <a:custGeom>
                  <a:avLst/>
                  <a:gdLst>
                    <a:gd name="T0" fmla="*/ 9168 w 55"/>
                    <a:gd name="T1" fmla="*/ 81 h 84"/>
                    <a:gd name="T2" fmla="*/ 5051 w 55"/>
                    <a:gd name="T3" fmla="*/ 81 h 84"/>
                    <a:gd name="T4" fmla="*/ 2121 w 55"/>
                    <a:gd name="T5" fmla="*/ 65 h 84"/>
                    <a:gd name="T6" fmla="*/ 727 w 55"/>
                    <a:gd name="T7" fmla="*/ 49 h 84"/>
                    <a:gd name="T8" fmla="*/ 381 w 55"/>
                    <a:gd name="T9" fmla="*/ 28 h 84"/>
                    <a:gd name="T10" fmla="*/ 2121 w 55"/>
                    <a:gd name="T11" fmla="*/ 14 h 84"/>
                    <a:gd name="T12" fmla="*/ 4050 w 55"/>
                    <a:gd name="T13" fmla="*/ 1 h 84"/>
                    <a:gd name="T14" fmla="*/ 7402 w 55"/>
                    <a:gd name="T15" fmla="*/ 9 h 84"/>
                    <a:gd name="T16" fmla="*/ 8765 w 55"/>
                    <a:gd name="T17" fmla="*/ 28 h 84"/>
                    <a:gd name="T18" fmla="*/ 8765 w 55"/>
                    <a:gd name="T19" fmla="*/ 44 h 84"/>
                    <a:gd name="T20" fmla="*/ 8765 w 55"/>
                    <a:gd name="T21" fmla="*/ 60 h 84"/>
                    <a:gd name="T22" fmla="*/ 9168 w 55"/>
                    <a:gd name="T23" fmla="*/ 81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6677" name="Group 545"/>
              <p:cNvGrpSpPr>
                <a:grpSpLocks/>
              </p:cNvGrpSpPr>
              <p:nvPr/>
            </p:nvGrpSpPr>
            <p:grpSpPr bwMode="auto">
              <a:xfrm>
                <a:off x="586" y="1520"/>
                <a:ext cx="163" cy="128"/>
                <a:chOff x="452" y="1875"/>
                <a:chExt cx="150" cy="128"/>
              </a:xfrm>
            </p:grpSpPr>
            <p:sp>
              <p:nvSpPr>
                <p:cNvPr id="16713" name="Freeform 546"/>
                <p:cNvSpPr>
                  <a:spLocks/>
                </p:cNvSpPr>
                <p:nvPr/>
              </p:nvSpPr>
              <p:spPr bwMode="auto">
                <a:xfrm flipH="1" flipV="1">
                  <a:off x="510" y="1875"/>
                  <a:ext cx="47" cy="79"/>
                </a:xfrm>
                <a:custGeom>
                  <a:avLst/>
                  <a:gdLst>
                    <a:gd name="T0" fmla="*/ 4 w 55"/>
                    <a:gd name="T1" fmla="*/ 30 h 84"/>
                    <a:gd name="T2" fmla="*/ 3 w 55"/>
                    <a:gd name="T3" fmla="*/ 30 h 84"/>
                    <a:gd name="T4" fmla="*/ 3 w 55"/>
                    <a:gd name="T5" fmla="*/ 24 h 84"/>
                    <a:gd name="T6" fmla="*/ 3 w 55"/>
                    <a:gd name="T7" fmla="*/ 19 h 84"/>
                    <a:gd name="T8" fmla="*/ 2 w 55"/>
                    <a:gd name="T9" fmla="*/ 10 h 84"/>
                    <a:gd name="T10" fmla="*/ 3 w 55"/>
                    <a:gd name="T11" fmla="*/ 8 h 84"/>
                    <a:gd name="T12" fmla="*/ 3 w 55"/>
                    <a:gd name="T13" fmla="*/ 1 h 84"/>
                    <a:gd name="T14" fmla="*/ 3 w 55"/>
                    <a:gd name="T15" fmla="*/ 8 h 84"/>
                    <a:gd name="T16" fmla="*/ 4 w 55"/>
                    <a:gd name="T17" fmla="*/ 10 h 84"/>
                    <a:gd name="T18" fmla="*/ 4 w 55"/>
                    <a:gd name="T19" fmla="*/ 18 h 84"/>
                    <a:gd name="T20" fmla="*/ 4 w 55"/>
                    <a:gd name="T21" fmla="*/ 23 h 84"/>
                    <a:gd name="T22" fmla="*/ 4 w 55"/>
                    <a:gd name="T23" fmla="*/ 30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/>
                <a:p>
                  <a:endParaRPr lang="en-US"/>
                </a:p>
              </p:txBody>
            </p:sp>
            <p:sp>
              <p:nvSpPr>
                <p:cNvPr id="16714" name="Freeform 547"/>
                <p:cNvSpPr>
                  <a:spLocks/>
                </p:cNvSpPr>
                <p:nvPr/>
              </p:nvSpPr>
              <p:spPr bwMode="auto">
                <a:xfrm>
                  <a:off x="460" y="1879"/>
                  <a:ext cx="76" cy="124"/>
                </a:xfrm>
                <a:custGeom>
                  <a:avLst/>
                  <a:gdLst>
                    <a:gd name="T0" fmla="*/ 9168 w 55"/>
                    <a:gd name="T1" fmla="*/ 41186 h 84"/>
                    <a:gd name="T2" fmla="*/ 5051 w 55"/>
                    <a:gd name="T3" fmla="*/ 41186 h 84"/>
                    <a:gd name="T4" fmla="*/ 2121 w 55"/>
                    <a:gd name="T5" fmla="*/ 33208 h 84"/>
                    <a:gd name="T6" fmla="*/ 727 w 55"/>
                    <a:gd name="T7" fmla="*/ 24670 h 84"/>
                    <a:gd name="T8" fmla="*/ 381 w 55"/>
                    <a:gd name="T9" fmla="*/ 14208 h 84"/>
                    <a:gd name="T10" fmla="*/ 2121 w 55"/>
                    <a:gd name="T11" fmla="*/ 7257 h 84"/>
                    <a:gd name="T12" fmla="*/ 4050 w 55"/>
                    <a:gd name="T13" fmla="*/ 1 h 84"/>
                    <a:gd name="T14" fmla="*/ 7402 w 55"/>
                    <a:gd name="T15" fmla="*/ 4417 h 84"/>
                    <a:gd name="T16" fmla="*/ 8765 w 55"/>
                    <a:gd name="T17" fmla="*/ 14208 h 84"/>
                    <a:gd name="T18" fmla="*/ 8765 w 55"/>
                    <a:gd name="T19" fmla="*/ 22496 h 84"/>
                    <a:gd name="T20" fmla="*/ 8765 w 55"/>
                    <a:gd name="T21" fmla="*/ 30534 h 84"/>
                    <a:gd name="T22" fmla="*/ 9168 w 55"/>
                    <a:gd name="T23" fmla="*/ 4118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15" name="Freeform 548"/>
                <p:cNvSpPr>
                  <a:spLocks/>
                </p:cNvSpPr>
                <p:nvPr/>
              </p:nvSpPr>
              <p:spPr bwMode="auto">
                <a:xfrm flipH="1">
                  <a:off x="526" y="1879"/>
                  <a:ext cx="76" cy="124"/>
                </a:xfrm>
                <a:custGeom>
                  <a:avLst/>
                  <a:gdLst>
                    <a:gd name="T0" fmla="*/ 9168 w 55"/>
                    <a:gd name="T1" fmla="*/ 41186 h 84"/>
                    <a:gd name="T2" fmla="*/ 5051 w 55"/>
                    <a:gd name="T3" fmla="*/ 41186 h 84"/>
                    <a:gd name="T4" fmla="*/ 2121 w 55"/>
                    <a:gd name="T5" fmla="*/ 33208 h 84"/>
                    <a:gd name="T6" fmla="*/ 727 w 55"/>
                    <a:gd name="T7" fmla="*/ 24670 h 84"/>
                    <a:gd name="T8" fmla="*/ 381 w 55"/>
                    <a:gd name="T9" fmla="*/ 14208 h 84"/>
                    <a:gd name="T10" fmla="*/ 2121 w 55"/>
                    <a:gd name="T11" fmla="*/ 7257 h 84"/>
                    <a:gd name="T12" fmla="*/ 4050 w 55"/>
                    <a:gd name="T13" fmla="*/ 1 h 84"/>
                    <a:gd name="T14" fmla="*/ 7402 w 55"/>
                    <a:gd name="T15" fmla="*/ 4417 h 84"/>
                    <a:gd name="T16" fmla="*/ 8765 w 55"/>
                    <a:gd name="T17" fmla="*/ 14208 h 84"/>
                    <a:gd name="T18" fmla="*/ 8765 w 55"/>
                    <a:gd name="T19" fmla="*/ 22496 h 84"/>
                    <a:gd name="T20" fmla="*/ 8765 w 55"/>
                    <a:gd name="T21" fmla="*/ 30534 h 84"/>
                    <a:gd name="T22" fmla="*/ 9168 w 55"/>
                    <a:gd name="T23" fmla="*/ 4118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16" name="Freeform 549"/>
                <p:cNvSpPr>
                  <a:spLocks/>
                </p:cNvSpPr>
                <p:nvPr/>
              </p:nvSpPr>
              <p:spPr bwMode="auto">
                <a:xfrm>
                  <a:off x="452" y="1906"/>
                  <a:ext cx="76" cy="92"/>
                </a:xfrm>
                <a:custGeom>
                  <a:avLst/>
                  <a:gdLst>
                    <a:gd name="T0" fmla="*/ 9168 w 55"/>
                    <a:gd name="T1" fmla="*/ 344 h 84"/>
                    <a:gd name="T2" fmla="*/ 5051 w 55"/>
                    <a:gd name="T3" fmla="*/ 344 h 84"/>
                    <a:gd name="T4" fmla="*/ 2121 w 55"/>
                    <a:gd name="T5" fmla="*/ 278 h 84"/>
                    <a:gd name="T6" fmla="*/ 727 w 55"/>
                    <a:gd name="T7" fmla="*/ 212 h 84"/>
                    <a:gd name="T8" fmla="*/ 381 w 55"/>
                    <a:gd name="T9" fmla="*/ 123 h 84"/>
                    <a:gd name="T10" fmla="*/ 2121 w 55"/>
                    <a:gd name="T11" fmla="*/ 59 h 84"/>
                    <a:gd name="T12" fmla="*/ 4050 w 55"/>
                    <a:gd name="T13" fmla="*/ 1 h 84"/>
                    <a:gd name="T14" fmla="*/ 7402 w 55"/>
                    <a:gd name="T15" fmla="*/ 37 h 84"/>
                    <a:gd name="T16" fmla="*/ 8765 w 55"/>
                    <a:gd name="T17" fmla="*/ 123 h 84"/>
                    <a:gd name="T18" fmla="*/ 8765 w 55"/>
                    <a:gd name="T19" fmla="*/ 193 h 84"/>
                    <a:gd name="T20" fmla="*/ 8765 w 55"/>
                    <a:gd name="T21" fmla="*/ 260 h 84"/>
                    <a:gd name="T22" fmla="*/ 9168 w 55"/>
                    <a:gd name="T23" fmla="*/ 344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17" name="Freeform 550"/>
                <p:cNvSpPr>
                  <a:spLocks/>
                </p:cNvSpPr>
                <p:nvPr/>
              </p:nvSpPr>
              <p:spPr bwMode="auto">
                <a:xfrm>
                  <a:off x="463" y="1917"/>
                  <a:ext cx="76" cy="76"/>
                </a:xfrm>
                <a:custGeom>
                  <a:avLst/>
                  <a:gdLst>
                    <a:gd name="T0" fmla="*/ 9168 w 55"/>
                    <a:gd name="T1" fmla="*/ 16 h 84"/>
                    <a:gd name="T2" fmla="*/ 5051 w 55"/>
                    <a:gd name="T3" fmla="*/ 16 h 84"/>
                    <a:gd name="T4" fmla="*/ 2121 w 55"/>
                    <a:gd name="T5" fmla="*/ 13 h 84"/>
                    <a:gd name="T6" fmla="*/ 727 w 55"/>
                    <a:gd name="T7" fmla="*/ 10 h 84"/>
                    <a:gd name="T8" fmla="*/ 381 w 55"/>
                    <a:gd name="T9" fmla="*/ 5 h 84"/>
                    <a:gd name="T10" fmla="*/ 2121 w 55"/>
                    <a:gd name="T11" fmla="*/ 5 h 84"/>
                    <a:gd name="T12" fmla="*/ 4050 w 55"/>
                    <a:gd name="T13" fmla="*/ 1 h 84"/>
                    <a:gd name="T14" fmla="*/ 7402 w 55"/>
                    <a:gd name="T15" fmla="*/ 5 h 84"/>
                    <a:gd name="T16" fmla="*/ 8765 w 55"/>
                    <a:gd name="T17" fmla="*/ 5 h 84"/>
                    <a:gd name="T18" fmla="*/ 8765 w 55"/>
                    <a:gd name="T19" fmla="*/ 9 h 84"/>
                    <a:gd name="T20" fmla="*/ 8765 w 55"/>
                    <a:gd name="T21" fmla="*/ 12 h 84"/>
                    <a:gd name="T22" fmla="*/ 9168 w 55"/>
                    <a:gd name="T23" fmla="*/ 1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18" name="Freeform 551"/>
                <p:cNvSpPr>
                  <a:spLocks/>
                </p:cNvSpPr>
                <p:nvPr/>
              </p:nvSpPr>
              <p:spPr bwMode="auto">
                <a:xfrm flipH="1">
                  <a:off x="518" y="1914"/>
                  <a:ext cx="76" cy="84"/>
                </a:xfrm>
                <a:custGeom>
                  <a:avLst/>
                  <a:gdLst>
                    <a:gd name="T0" fmla="*/ 9168 w 55"/>
                    <a:gd name="T1" fmla="*/ 81 h 84"/>
                    <a:gd name="T2" fmla="*/ 5051 w 55"/>
                    <a:gd name="T3" fmla="*/ 81 h 84"/>
                    <a:gd name="T4" fmla="*/ 2121 w 55"/>
                    <a:gd name="T5" fmla="*/ 65 h 84"/>
                    <a:gd name="T6" fmla="*/ 727 w 55"/>
                    <a:gd name="T7" fmla="*/ 49 h 84"/>
                    <a:gd name="T8" fmla="*/ 381 w 55"/>
                    <a:gd name="T9" fmla="*/ 28 h 84"/>
                    <a:gd name="T10" fmla="*/ 2121 w 55"/>
                    <a:gd name="T11" fmla="*/ 14 h 84"/>
                    <a:gd name="T12" fmla="*/ 4050 w 55"/>
                    <a:gd name="T13" fmla="*/ 1 h 84"/>
                    <a:gd name="T14" fmla="*/ 7402 w 55"/>
                    <a:gd name="T15" fmla="*/ 9 h 84"/>
                    <a:gd name="T16" fmla="*/ 8765 w 55"/>
                    <a:gd name="T17" fmla="*/ 28 h 84"/>
                    <a:gd name="T18" fmla="*/ 8765 w 55"/>
                    <a:gd name="T19" fmla="*/ 44 h 84"/>
                    <a:gd name="T20" fmla="*/ 8765 w 55"/>
                    <a:gd name="T21" fmla="*/ 60 h 84"/>
                    <a:gd name="T22" fmla="*/ 9168 w 55"/>
                    <a:gd name="T23" fmla="*/ 81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6678" name="Group 552"/>
              <p:cNvGrpSpPr>
                <a:grpSpLocks/>
              </p:cNvGrpSpPr>
              <p:nvPr/>
            </p:nvGrpSpPr>
            <p:grpSpPr bwMode="auto">
              <a:xfrm>
                <a:off x="758" y="1411"/>
                <a:ext cx="163" cy="128"/>
                <a:chOff x="452" y="1875"/>
                <a:chExt cx="150" cy="128"/>
              </a:xfrm>
            </p:grpSpPr>
            <p:sp>
              <p:nvSpPr>
                <p:cNvPr id="16707" name="Freeform 553"/>
                <p:cNvSpPr>
                  <a:spLocks/>
                </p:cNvSpPr>
                <p:nvPr/>
              </p:nvSpPr>
              <p:spPr bwMode="auto">
                <a:xfrm flipH="1" flipV="1">
                  <a:off x="510" y="1875"/>
                  <a:ext cx="47" cy="79"/>
                </a:xfrm>
                <a:custGeom>
                  <a:avLst/>
                  <a:gdLst>
                    <a:gd name="T0" fmla="*/ 4 w 55"/>
                    <a:gd name="T1" fmla="*/ 30 h 84"/>
                    <a:gd name="T2" fmla="*/ 3 w 55"/>
                    <a:gd name="T3" fmla="*/ 30 h 84"/>
                    <a:gd name="T4" fmla="*/ 3 w 55"/>
                    <a:gd name="T5" fmla="*/ 24 h 84"/>
                    <a:gd name="T6" fmla="*/ 3 w 55"/>
                    <a:gd name="T7" fmla="*/ 19 h 84"/>
                    <a:gd name="T8" fmla="*/ 2 w 55"/>
                    <a:gd name="T9" fmla="*/ 10 h 84"/>
                    <a:gd name="T10" fmla="*/ 3 w 55"/>
                    <a:gd name="T11" fmla="*/ 8 h 84"/>
                    <a:gd name="T12" fmla="*/ 3 w 55"/>
                    <a:gd name="T13" fmla="*/ 1 h 84"/>
                    <a:gd name="T14" fmla="*/ 3 w 55"/>
                    <a:gd name="T15" fmla="*/ 8 h 84"/>
                    <a:gd name="T16" fmla="*/ 4 w 55"/>
                    <a:gd name="T17" fmla="*/ 10 h 84"/>
                    <a:gd name="T18" fmla="*/ 4 w 55"/>
                    <a:gd name="T19" fmla="*/ 18 h 84"/>
                    <a:gd name="T20" fmla="*/ 4 w 55"/>
                    <a:gd name="T21" fmla="*/ 23 h 84"/>
                    <a:gd name="T22" fmla="*/ 4 w 55"/>
                    <a:gd name="T23" fmla="*/ 30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/>
                <a:p>
                  <a:endParaRPr lang="en-US"/>
                </a:p>
              </p:txBody>
            </p:sp>
            <p:sp>
              <p:nvSpPr>
                <p:cNvPr id="16708" name="Freeform 554"/>
                <p:cNvSpPr>
                  <a:spLocks/>
                </p:cNvSpPr>
                <p:nvPr/>
              </p:nvSpPr>
              <p:spPr bwMode="auto">
                <a:xfrm>
                  <a:off x="460" y="1879"/>
                  <a:ext cx="76" cy="124"/>
                </a:xfrm>
                <a:custGeom>
                  <a:avLst/>
                  <a:gdLst>
                    <a:gd name="T0" fmla="*/ 9168 w 55"/>
                    <a:gd name="T1" fmla="*/ 41186 h 84"/>
                    <a:gd name="T2" fmla="*/ 5051 w 55"/>
                    <a:gd name="T3" fmla="*/ 41186 h 84"/>
                    <a:gd name="T4" fmla="*/ 2121 w 55"/>
                    <a:gd name="T5" fmla="*/ 33208 h 84"/>
                    <a:gd name="T6" fmla="*/ 727 w 55"/>
                    <a:gd name="T7" fmla="*/ 24670 h 84"/>
                    <a:gd name="T8" fmla="*/ 381 w 55"/>
                    <a:gd name="T9" fmla="*/ 14208 h 84"/>
                    <a:gd name="T10" fmla="*/ 2121 w 55"/>
                    <a:gd name="T11" fmla="*/ 7257 h 84"/>
                    <a:gd name="T12" fmla="*/ 4050 w 55"/>
                    <a:gd name="T13" fmla="*/ 1 h 84"/>
                    <a:gd name="T14" fmla="*/ 7402 w 55"/>
                    <a:gd name="T15" fmla="*/ 4417 h 84"/>
                    <a:gd name="T16" fmla="*/ 8765 w 55"/>
                    <a:gd name="T17" fmla="*/ 14208 h 84"/>
                    <a:gd name="T18" fmla="*/ 8765 w 55"/>
                    <a:gd name="T19" fmla="*/ 22496 h 84"/>
                    <a:gd name="T20" fmla="*/ 8765 w 55"/>
                    <a:gd name="T21" fmla="*/ 30534 h 84"/>
                    <a:gd name="T22" fmla="*/ 9168 w 55"/>
                    <a:gd name="T23" fmla="*/ 4118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09" name="Freeform 555"/>
                <p:cNvSpPr>
                  <a:spLocks/>
                </p:cNvSpPr>
                <p:nvPr/>
              </p:nvSpPr>
              <p:spPr bwMode="auto">
                <a:xfrm flipH="1">
                  <a:off x="526" y="1879"/>
                  <a:ext cx="76" cy="124"/>
                </a:xfrm>
                <a:custGeom>
                  <a:avLst/>
                  <a:gdLst>
                    <a:gd name="T0" fmla="*/ 9168 w 55"/>
                    <a:gd name="T1" fmla="*/ 41186 h 84"/>
                    <a:gd name="T2" fmla="*/ 5051 w 55"/>
                    <a:gd name="T3" fmla="*/ 41186 h 84"/>
                    <a:gd name="T4" fmla="*/ 2121 w 55"/>
                    <a:gd name="T5" fmla="*/ 33208 h 84"/>
                    <a:gd name="T6" fmla="*/ 727 w 55"/>
                    <a:gd name="T7" fmla="*/ 24670 h 84"/>
                    <a:gd name="T8" fmla="*/ 381 w 55"/>
                    <a:gd name="T9" fmla="*/ 14208 h 84"/>
                    <a:gd name="T10" fmla="*/ 2121 w 55"/>
                    <a:gd name="T11" fmla="*/ 7257 h 84"/>
                    <a:gd name="T12" fmla="*/ 4050 w 55"/>
                    <a:gd name="T13" fmla="*/ 1 h 84"/>
                    <a:gd name="T14" fmla="*/ 7402 w 55"/>
                    <a:gd name="T15" fmla="*/ 4417 h 84"/>
                    <a:gd name="T16" fmla="*/ 8765 w 55"/>
                    <a:gd name="T17" fmla="*/ 14208 h 84"/>
                    <a:gd name="T18" fmla="*/ 8765 w 55"/>
                    <a:gd name="T19" fmla="*/ 22496 h 84"/>
                    <a:gd name="T20" fmla="*/ 8765 w 55"/>
                    <a:gd name="T21" fmla="*/ 30534 h 84"/>
                    <a:gd name="T22" fmla="*/ 9168 w 55"/>
                    <a:gd name="T23" fmla="*/ 4118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10" name="Freeform 556"/>
                <p:cNvSpPr>
                  <a:spLocks/>
                </p:cNvSpPr>
                <p:nvPr/>
              </p:nvSpPr>
              <p:spPr bwMode="auto">
                <a:xfrm>
                  <a:off x="452" y="1906"/>
                  <a:ext cx="76" cy="92"/>
                </a:xfrm>
                <a:custGeom>
                  <a:avLst/>
                  <a:gdLst>
                    <a:gd name="T0" fmla="*/ 9168 w 55"/>
                    <a:gd name="T1" fmla="*/ 344 h 84"/>
                    <a:gd name="T2" fmla="*/ 5051 w 55"/>
                    <a:gd name="T3" fmla="*/ 344 h 84"/>
                    <a:gd name="T4" fmla="*/ 2121 w 55"/>
                    <a:gd name="T5" fmla="*/ 278 h 84"/>
                    <a:gd name="T6" fmla="*/ 727 w 55"/>
                    <a:gd name="T7" fmla="*/ 212 h 84"/>
                    <a:gd name="T8" fmla="*/ 381 w 55"/>
                    <a:gd name="T9" fmla="*/ 123 h 84"/>
                    <a:gd name="T10" fmla="*/ 2121 w 55"/>
                    <a:gd name="T11" fmla="*/ 59 h 84"/>
                    <a:gd name="T12" fmla="*/ 4050 w 55"/>
                    <a:gd name="T13" fmla="*/ 1 h 84"/>
                    <a:gd name="T14" fmla="*/ 7402 w 55"/>
                    <a:gd name="T15" fmla="*/ 37 h 84"/>
                    <a:gd name="T16" fmla="*/ 8765 w 55"/>
                    <a:gd name="T17" fmla="*/ 123 h 84"/>
                    <a:gd name="T18" fmla="*/ 8765 w 55"/>
                    <a:gd name="T19" fmla="*/ 193 h 84"/>
                    <a:gd name="T20" fmla="*/ 8765 w 55"/>
                    <a:gd name="T21" fmla="*/ 260 h 84"/>
                    <a:gd name="T22" fmla="*/ 9168 w 55"/>
                    <a:gd name="T23" fmla="*/ 344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11" name="Freeform 557"/>
                <p:cNvSpPr>
                  <a:spLocks/>
                </p:cNvSpPr>
                <p:nvPr/>
              </p:nvSpPr>
              <p:spPr bwMode="auto">
                <a:xfrm>
                  <a:off x="463" y="1917"/>
                  <a:ext cx="76" cy="76"/>
                </a:xfrm>
                <a:custGeom>
                  <a:avLst/>
                  <a:gdLst>
                    <a:gd name="T0" fmla="*/ 9168 w 55"/>
                    <a:gd name="T1" fmla="*/ 16 h 84"/>
                    <a:gd name="T2" fmla="*/ 5051 w 55"/>
                    <a:gd name="T3" fmla="*/ 16 h 84"/>
                    <a:gd name="T4" fmla="*/ 2121 w 55"/>
                    <a:gd name="T5" fmla="*/ 13 h 84"/>
                    <a:gd name="T6" fmla="*/ 727 w 55"/>
                    <a:gd name="T7" fmla="*/ 10 h 84"/>
                    <a:gd name="T8" fmla="*/ 381 w 55"/>
                    <a:gd name="T9" fmla="*/ 5 h 84"/>
                    <a:gd name="T10" fmla="*/ 2121 w 55"/>
                    <a:gd name="T11" fmla="*/ 5 h 84"/>
                    <a:gd name="T12" fmla="*/ 4050 w 55"/>
                    <a:gd name="T13" fmla="*/ 1 h 84"/>
                    <a:gd name="T14" fmla="*/ 7402 w 55"/>
                    <a:gd name="T15" fmla="*/ 5 h 84"/>
                    <a:gd name="T16" fmla="*/ 8765 w 55"/>
                    <a:gd name="T17" fmla="*/ 5 h 84"/>
                    <a:gd name="T18" fmla="*/ 8765 w 55"/>
                    <a:gd name="T19" fmla="*/ 9 h 84"/>
                    <a:gd name="T20" fmla="*/ 8765 w 55"/>
                    <a:gd name="T21" fmla="*/ 12 h 84"/>
                    <a:gd name="T22" fmla="*/ 9168 w 55"/>
                    <a:gd name="T23" fmla="*/ 1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12" name="Freeform 558"/>
                <p:cNvSpPr>
                  <a:spLocks/>
                </p:cNvSpPr>
                <p:nvPr/>
              </p:nvSpPr>
              <p:spPr bwMode="auto">
                <a:xfrm flipH="1">
                  <a:off x="518" y="1914"/>
                  <a:ext cx="76" cy="84"/>
                </a:xfrm>
                <a:custGeom>
                  <a:avLst/>
                  <a:gdLst>
                    <a:gd name="T0" fmla="*/ 9168 w 55"/>
                    <a:gd name="T1" fmla="*/ 81 h 84"/>
                    <a:gd name="T2" fmla="*/ 5051 w 55"/>
                    <a:gd name="T3" fmla="*/ 81 h 84"/>
                    <a:gd name="T4" fmla="*/ 2121 w 55"/>
                    <a:gd name="T5" fmla="*/ 65 h 84"/>
                    <a:gd name="T6" fmla="*/ 727 w 55"/>
                    <a:gd name="T7" fmla="*/ 49 h 84"/>
                    <a:gd name="T8" fmla="*/ 381 w 55"/>
                    <a:gd name="T9" fmla="*/ 28 h 84"/>
                    <a:gd name="T10" fmla="*/ 2121 w 55"/>
                    <a:gd name="T11" fmla="*/ 14 h 84"/>
                    <a:gd name="T12" fmla="*/ 4050 w 55"/>
                    <a:gd name="T13" fmla="*/ 1 h 84"/>
                    <a:gd name="T14" fmla="*/ 7402 w 55"/>
                    <a:gd name="T15" fmla="*/ 9 h 84"/>
                    <a:gd name="T16" fmla="*/ 8765 w 55"/>
                    <a:gd name="T17" fmla="*/ 28 h 84"/>
                    <a:gd name="T18" fmla="*/ 8765 w 55"/>
                    <a:gd name="T19" fmla="*/ 44 h 84"/>
                    <a:gd name="T20" fmla="*/ 8765 w 55"/>
                    <a:gd name="T21" fmla="*/ 60 h 84"/>
                    <a:gd name="T22" fmla="*/ 9168 w 55"/>
                    <a:gd name="T23" fmla="*/ 81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6679" name="Group 559"/>
              <p:cNvGrpSpPr>
                <a:grpSpLocks/>
              </p:cNvGrpSpPr>
              <p:nvPr/>
            </p:nvGrpSpPr>
            <p:grpSpPr bwMode="auto">
              <a:xfrm>
                <a:off x="832" y="1536"/>
                <a:ext cx="163" cy="128"/>
                <a:chOff x="452" y="1875"/>
                <a:chExt cx="150" cy="128"/>
              </a:xfrm>
            </p:grpSpPr>
            <p:sp>
              <p:nvSpPr>
                <p:cNvPr id="16701" name="Freeform 560"/>
                <p:cNvSpPr>
                  <a:spLocks/>
                </p:cNvSpPr>
                <p:nvPr/>
              </p:nvSpPr>
              <p:spPr bwMode="auto">
                <a:xfrm flipH="1" flipV="1">
                  <a:off x="510" y="1875"/>
                  <a:ext cx="47" cy="79"/>
                </a:xfrm>
                <a:custGeom>
                  <a:avLst/>
                  <a:gdLst>
                    <a:gd name="T0" fmla="*/ 4 w 55"/>
                    <a:gd name="T1" fmla="*/ 30 h 84"/>
                    <a:gd name="T2" fmla="*/ 3 w 55"/>
                    <a:gd name="T3" fmla="*/ 30 h 84"/>
                    <a:gd name="T4" fmla="*/ 3 w 55"/>
                    <a:gd name="T5" fmla="*/ 24 h 84"/>
                    <a:gd name="T6" fmla="*/ 3 w 55"/>
                    <a:gd name="T7" fmla="*/ 19 h 84"/>
                    <a:gd name="T8" fmla="*/ 2 w 55"/>
                    <a:gd name="T9" fmla="*/ 10 h 84"/>
                    <a:gd name="T10" fmla="*/ 3 w 55"/>
                    <a:gd name="T11" fmla="*/ 8 h 84"/>
                    <a:gd name="T12" fmla="*/ 3 w 55"/>
                    <a:gd name="T13" fmla="*/ 1 h 84"/>
                    <a:gd name="T14" fmla="*/ 3 w 55"/>
                    <a:gd name="T15" fmla="*/ 8 h 84"/>
                    <a:gd name="T16" fmla="*/ 4 w 55"/>
                    <a:gd name="T17" fmla="*/ 10 h 84"/>
                    <a:gd name="T18" fmla="*/ 4 w 55"/>
                    <a:gd name="T19" fmla="*/ 18 h 84"/>
                    <a:gd name="T20" fmla="*/ 4 w 55"/>
                    <a:gd name="T21" fmla="*/ 23 h 84"/>
                    <a:gd name="T22" fmla="*/ 4 w 55"/>
                    <a:gd name="T23" fmla="*/ 30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/>
                <a:p>
                  <a:endParaRPr lang="en-US"/>
                </a:p>
              </p:txBody>
            </p:sp>
            <p:sp>
              <p:nvSpPr>
                <p:cNvPr id="16702" name="Freeform 561"/>
                <p:cNvSpPr>
                  <a:spLocks/>
                </p:cNvSpPr>
                <p:nvPr/>
              </p:nvSpPr>
              <p:spPr bwMode="auto">
                <a:xfrm>
                  <a:off x="460" y="1879"/>
                  <a:ext cx="76" cy="124"/>
                </a:xfrm>
                <a:custGeom>
                  <a:avLst/>
                  <a:gdLst>
                    <a:gd name="T0" fmla="*/ 9168 w 55"/>
                    <a:gd name="T1" fmla="*/ 41186 h 84"/>
                    <a:gd name="T2" fmla="*/ 5051 w 55"/>
                    <a:gd name="T3" fmla="*/ 41186 h 84"/>
                    <a:gd name="T4" fmla="*/ 2121 w 55"/>
                    <a:gd name="T5" fmla="*/ 33208 h 84"/>
                    <a:gd name="T6" fmla="*/ 727 w 55"/>
                    <a:gd name="T7" fmla="*/ 24670 h 84"/>
                    <a:gd name="T8" fmla="*/ 381 w 55"/>
                    <a:gd name="T9" fmla="*/ 14208 h 84"/>
                    <a:gd name="T10" fmla="*/ 2121 w 55"/>
                    <a:gd name="T11" fmla="*/ 7257 h 84"/>
                    <a:gd name="T12" fmla="*/ 4050 w 55"/>
                    <a:gd name="T13" fmla="*/ 1 h 84"/>
                    <a:gd name="T14" fmla="*/ 7402 w 55"/>
                    <a:gd name="T15" fmla="*/ 4417 h 84"/>
                    <a:gd name="T16" fmla="*/ 8765 w 55"/>
                    <a:gd name="T17" fmla="*/ 14208 h 84"/>
                    <a:gd name="T18" fmla="*/ 8765 w 55"/>
                    <a:gd name="T19" fmla="*/ 22496 h 84"/>
                    <a:gd name="T20" fmla="*/ 8765 w 55"/>
                    <a:gd name="T21" fmla="*/ 30534 h 84"/>
                    <a:gd name="T22" fmla="*/ 9168 w 55"/>
                    <a:gd name="T23" fmla="*/ 4118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03" name="Freeform 562"/>
                <p:cNvSpPr>
                  <a:spLocks/>
                </p:cNvSpPr>
                <p:nvPr/>
              </p:nvSpPr>
              <p:spPr bwMode="auto">
                <a:xfrm flipH="1">
                  <a:off x="526" y="1879"/>
                  <a:ext cx="76" cy="124"/>
                </a:xfrm>
                <a:custGeom>
                  <a:avLst/>
                  <a:gdLst>
                    <a:gd name="T0" fmla="*/ 9168 w 55"/>
                    <a:gd name="T1" fmla="*/ 41186 h 84"/>
                    <a:gd name="T2" fmla="*/ 5051 w 55"/>
                    <a:gd name="T3" fmla="*/ 41186 h 84"/>
                    <a:gd name="T4" fmla="*/ 2121 w 55"/>
                    <a:gd name="T5" fmla="*/ 33208 h 84"/>
                    <a:gd name="T6" fmla="*/ 727 w 55"/>
                    <a:gd name="T7" fmla="*/ 24670 h 84"/>
                    <a:gd name="T8" fmla="*/ 381 w 55"/>
                    <a:gd name="T9" fmla="*/ 14208 h 84"/>
                    <a:gd name="T10" fmla="*/ 2121 w 55"/>
                    <a:gd name="T11" fmla="*/ 7257 h 84"/>
                    <a:gd name="T12" fmla="*/ 4050 w 55"/>
                    <a:gd name="T13" fmla="*/ 1 h 84"/>
                    <a:gd name="T14" fmla="*/ 7402 w 55"/>
                    <a:gd name="T15" fmla="*/ 4417 h 84"/>
                    <a:gd name="T16" fmla="*/ 8765 w 55"/>
                    <a:gd name="T17" fmla="*/ 14208 h 84"/>
                    <a:gd name="T18" fmla="*/ 8765 w 55"/>
                    <a:gd name="T19" fmla="*/ 22496 h 84"/>
                    <a:gd name="T20" fmla="*/ 8765 w 55"/>
                    <a:gd name="T21" fmla="*/ 30534 h 84"/>
                    <a:gd name="T22" fmla="*/ 9168 w 55"/>
                    <a:gd name="T23" fmla="*/ 4118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04" name="Freeform 563"/>
                <p:cNvSpPr>
                  <a:spLocks/>
                </p:cNvSpPr>
                <p:nvPr/>
              </p:nvSpPr>
              <p:spPr bwMode="auto">
                <a:xfrm>
                  <a:off x="452" y="1906"/>
                  <a:ext cx="76" cy="92"/>
                </a:xfrm>
                <a:custGeom>
                  <a:avLst/>
                  <a:gdLst>
                    <a:gd name="T0" fmla="*/ 9168 w 55"/>
                    <a:gd name="T1" fmla="*/ 344 h 84"/>
                    <a:gd name="T2" fmla="*/ 5051 w 55"/>
                    <a:gd name="T3" fmla="*/ 344 h 84"/>
                    <a:gd name="T4" fmla="*/ 2121 w 55"/>
                    <a:gd name="T5" fmla="*/ 278 h 84"/>
                    <a:gd name="T6" fmla="*/ 727 w 55"/>
                    <a:gd name="T7" fmla="*/ 212 h 84"/>
                    <a:gd name="T8" fmla="*/ 381 w 55"/>
                    <a:gd name="T9" fmla="*/ 123 h 84"/>
                    <a:gd name="T10" fmla="*/ 2121 w 55"/>
                    <a:gd name="T11" fmla="*/ 59 h 84"/>
                    <a:gd name="T12" fmla="*/ 4050 w 55"/>
                    <a:gd name="T13" fmla="*/ 1 h 84"/>
                    <a:gd name="T14" fmla="*/ 7402 w 55"/>
                    <a:gd name="T15" fmla="*/ 37 h 84"/>
                    <a:gd name="T16" fmla="*/ 8765 w 55"/>
                    <a:gd name="T17" fmla="*/ 123 h 84"/>
                    <a:gd name="T18" fmla="*/ 8765 w 55"/>
                    <a:gd name="T19" fmla="*/ 193 h 84"/>
                    <a:gd name="T20" fmla="*/ 8765 w 55"/>
                    <a:gd name="T21" fmla="*/ 260 h 84"/>
                    <a:gd name="T22" fmla="*/ 9168 w 55"/>
                    <a:gd name="T23" fmla="*/ 344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05" name="Freeform 564"/>
                <p:cNvSpPr>
                  <a:spLocks/>
                </p:cNvSpPr>
                <p:nvPr/>
              </p:nvSpPr>
              <p:spPr bwMode="auto">
                <a:xfrm>
                  <a:off x="463" y="1917"/>
                  <a:ext cx="76" cy="76"/>
                </a:xfrm>
                <a:custGeom>
                  <a:avLst/>
                  <a:gdLst>
                    <a:gd name="T0" fmla="*/ 9168 w 55"/>
                    <a:gd name="T1" fmla="*/ 16 h 84"/>
                    <a:gd name="T2" fmla="*/ 5051 w 55"/>
                    <a:gd name="T3" fmla="*/ 16 h 84"/>
                    <a:gd name="T4" fmla="*/ 2121 w 55"/>
                    <a:gd name="T5" fmla="*/ 13 h 84"/>
                    <a:gd name="T6" fmla="*/ 727 w 55"/>
                    <a:gd name="T7" fmla="*/ 10 h 84"/>
                    <a:gd name="T8" fmla="*/ 381 w 55"/>
                    <a:gd name="T9" fmla="*/ 5 h 84"/>
                    <a:gd name="T10" fmla="*/ 2121 w 55"/>
                    <a:gd name="T11" fmla="*/ 5 h 84"/>
                    <a:gd name="T12" fmla="*/ 4050 w 55"/>
                    <a:gd name="T13" fmla="*/ 1 h 84"/>
                    <a:gd name="T14" fmla="*/ 7402 w 55"/>
                    <a:gd name="T15" fmla="*/ 5 h 84"/>
                    <a:gd name="T16" fmla="*/ 8765 w 55"/>
                    <a:gd name="T17" fmla="*/ 5 h 84"/>
                    <a:gd name="T18" fmla="*/ 8765 w 55"/>
                    <a:gd name="T19" fmla="*/ 9 h 84"/>
                    <a:gd name="T20" fmla="*/ 8765 w 55"/>
                    <a:gd name="T21" fmla="*/ 12 h 84"/>
                    <a:gd name="T22" fmla="*/ 9168 w 55"/>
                    <a:gd name="T23" fmla="*/ 1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06" name="Freeform 565"/>
                <p:cNvSpPr>
                  <a:spLocks/>
                </p:cNvSpPr>
                <p:nvPr/>
              </p:nvSpPr>
              <p:spPr bwMode="auto">
                <a:xfrm flipH="1">
                  <a:off x="518" y="1914"/>
                  <a:ext cx="76" cy="84"/>
                </a:xfrm>
                <a:custGeom>
                  <a:avLst/>
                  <a:gdLst>
                    <a:gd name="T0" fmla="*/ 9168 w 55"/>
                    <a:gd name="T1" fmla="*/ 81 h 84"/>
                    <a:gd name="T2" fmla="*/ 5051 w 55"/>
                    <a:gd name="T3" fmla="*/ 81 h 84"/>
                    <a:gd name="T4" fmla="*/ 2121 w 55"/>
                    <a:gd name="T5" fmla="*/ 65 h 84"/>
                    <a:gd name="T6" fmla="*/ 727 w 55"/>
                    <a:gd name="T7" fmla="*/ 49 h 84"/>
                    <a:gd name="T8" fmla="*/ 381 w 55"/>
                    <a:gd name="T9" fmla="*/ 28 h 84"/>
                    <a:gd name="T10" fmla="*/ 2121 w 55"/>
                    <a:gd name="T11" fmla="*/ 14 h 84"/>
                    <a:gd name="T12" fmla="*/ 4050 w 55"/>
                    <a:gd name="T13" fmla="*/ 1 h 84"/>
                    <a:gd name="T14" fmla="*/ 7402 w 55"/>
                    <a:gd name="T15" fmla="*/ 9 h 84"/>
                    <a:gd name="T16" fmla="*/ 8765 w 55"/>
                    <a:gd name="T17" fmla="*/ 28 h 84"/>
                    <a:gd name="T18" fmla="*/ 8765 w 55"/>
                    <a:gd name="T19" fmla="*/ 44 h 84"/>
                    <a:gd name="T20" fmla="*/ 8765 w 55"/>
                    <a:gd name="T21" fmla="*/ 60 h 84"/>
                    <a:gd name="T22" fmla="*/ 9168 w 55"/>
                    <a:gd name="T23" fmla="*/ 81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6680" name="Group 566"/>
              <p:cNvGrpSpPr>
                <a:grpSpLocks/>
              </p:cNvGrpSpPr>
              <p:nvPr/>
            </p:nvGrpSpPr>
            <p:grpSpPr bwMode="auto">
              <a:xfrm>
                <a:off x="984" y="1413"/>
                <a:ext cx="162" cy="128"/>
                <a:chOff x="452" y="1875"/>
                <a:chExt cx="150" cy="128"/>
              </a:xfrm>
            </p:grpSpPr>
            <p:sp>
              <p:nvSpPr>
                <p:cNvPr id="16695" name="Freeform 567"/>
                <p:cNvSpPr>
                  <a:spLocks/>
                </p:cNvSpPr>
                <p:nvPr/>
              </p:nvSpPr>
              <p:spPr bwMode="auto">
                <a:xfrm flipH="1" flipV="1">
                  <a:off x="510" y="1875"/>
                  <a:ext cx="47" cy="79"/>
                </a:xfrm>
                <a:custGeom>
                  <a:avLst/>
                  <a:gdLst>
                    <a:gd name="T0" fmla="*/ 4 w 55"/>
                    <a:gd name="T1" fmla="*/ 30 h 84"/>
                    <a:gd name="T2" fmla="*/ 3 w 55"/>
                    <a:gd name="T3" fmla="*/ 30 h 84"/>
                    <a:gd name="T4" fmla="*/ 3 w 55"/>
                    <a:gd name="T5" fmla="*/ 24 h 84"/>
                    <a:gd name="T6" fmla="*/ 3 w 55"/>
                    <a:gd name="T7" fmla="*/ 19 h 84"/>
                    <a:gd name="T8" fmla="*/ 2 w 55"/>
                    <a:gd name="T9" fmla="*/ 10 h 84"/>
                    <a:gd name="T10" fmla="*/ 3 w 55"/>
                    <a:gd name="T11" fmla="*/ 8 h 84"/>
                    <a:gd name="T12" fmla="*/ 3 w 55"/>
                    <a:gd name="T13" fmla="*/ 1 h 84"/>
                    <a:gd name="T14" fmla="*/ 3 w 55"/>
                    <a:gd name="T15" fmla="*/ 8 h 84"/>
                    <a:gd name="T16" fmla="*/ 4 w 55"/>
                    <a:gd name="T17" fmla="*/ 10 h 84"/>
                    <a:gd name="T18" fmla="*/ 4 w 55"/>
                    <a:gd name="T19" fmla="*/ 18 h 84"/>
                    <a:gd name="T20" fmla="*/ 4 w 55"/>
                    <a:gd name="T21" fmla="*/ 23 h 84"/>
                    <a:gd name="T22" fmla="*/ 4 w 55"/>
                    <a:gd name="T23" fmla="*/ 30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/>
                <a:p>
                  <a:endParaRPr lang="en-US"/>
                </a:p>
              </p:txBody>
            </p:sp>
            <p:sp>
              <p:nvSpPr>
                <p:cNvPr id="16696" name="Freeform 568"/>
                <p:cNvSpPr>
                  <a:spLocks/>
                </p:cNvSpPr>
                <p:nvPr/>
              </p:nvSpPr>
              <p:spPr bwMode="auto">
                <a:xfrm>
                  <a:off x="460" y="1879"/>
                  <a:ext cx="76" cy="124"/>
                </a:xfrm>
                <a:custGeom>
                  <a:avLst/>
                  <a:gdLst>
                    <a:gd name="T0" fmla="*/ 9168 w 55"/>
                    <a:gd name="T1" fmla="*/ 41186 h 84"/>
                    <a:gd name="T2" fmla="*/ 5051 w 55"/>
                    <a:gd name="T3" fmla="*/ 41186 h 84"/>
                    <a:gd name="T4" fmla="*/ 2121 w 55"/>
                    <a:gd name="T5" fmla="*/ 33208 h 84"/>
                    <a:gd name="T6" fmla="*/ 727 w 55"/>
                    <a:gd name="T7" fmla="*/ 24670 h 84"/>
                    <a:gd name="T8" fmla="*/ 381 w 55"/>
                    <a:gd name="T9" fmla="*/ 14208 h 84"/>
                    <a:gd name="T10" fmla="*/ 2121 w 55"/>
                    <a:gd name="T11" fmla="*/ 7257 h 84"/>
                    <a:gd name="T12" fmla="*/ 4050 w 55"/>
                    <a:gd name="T13" fmla="*/ 1 h 84"/>
                    <a:gd name="T14" fmla="*/ 7402 w 55"/>
                    <a:gd name="T15" fmla="*/ 4417 h 84"/>
                    <a:gd name="T16" fmla="*/ 8765 w 55"/>
                    <a:gd name="T17" fmla="*/ 14208 h 84"/>
                    <a:gd name="T18" fmla="*/ 8765 w 55"/>
                    <a:gd name="T19" fmla="*/ 22496 h 84"/>
                    <a:gd name="T20" fmla="*/ 8765 w 55"/>
                    <a:gd name="T21" fmla="*/ 30534 h 84"/>
                    <a:gd name="T22" fmla="*/ 9168 w 55"/>
                    <a:gd name="T23" fmla="*/ 4118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697" name="Freeform 569"/>
                <p:cNvSpPr>
                  <a:spLocks/>
                </p:cNvSpPr>
                <p:nvPr/>
              </p:nvSpPr>
              <p:spPr bwMode="auto">
                <a:xfrm flipH="1">
                  <a:off x="526" y="1879"/>
                  <a:ext cx="76" cy="124"/>
                </a:xfrm>
                <a:custGeom>
                  <a:avLst/>
                  <a:gdLst>
                    <a:gd name="T0" fmla="*/ 9168 w 55"/>
                    <a:gd name="T1" fmla="*/ 41186 h 84"/>
                    <a:gd name="T2" fmla="*/ 5051 w 55"/>
                    <a:gd name="T3" fmla="*/ 41186 h 84"/>
                    <a:gd name="T4" fmla="*/ 2121 w 55"/>
                    <a:gd name="T5" fmla="*/ 33208 h 84"/>
                    <a:gd name="T6" fmla="*/ 727 w 55"/>
                    <a:gd name="T7" fmla="*/ 24670 h 84"/>
                    <a:gd name="T8" fmla="*/ 381 w 55"/>
                    <a:gd name="T9" fmla="*/ 14208 h 84"/>
                    <a:gd name="T10" fmla="*/ 2121 w 55"/>
                    <a:gd name="T11" fmla="*/ 7257 h 84"/>
                    <a:gd name="T12" fmla="*/ 4050 w 55"/>
                    <a:gd name="T13" fmla="*/ 1 h 84"/>
                    <a:gd name="T14" fmla="*/ 7402 w 55"/>
                    <a:gd name="T15" fmla="*/ 4417 h 84"/>
                    <a:gd name="T16" fmla="*/ 8765 w 55"/>
                    <a:gd name="T17" fmla="*/ 14208 h 84"/>
                    <a:gd name="T18" fmla="*/ 8765 w 55"/>
                    <a:gd name="T19" fmla="*/ 22496 h 84"/>
                    <a:gd name="T20" fmla="*/ 8765 w 55"/>
                    <a:gd name="T21" fmla="*/ 30534 h 84"/>
                    <a:gd name="T22" fmla="*/ 9168 w 55"/>
                    <a:gd name="T23" fmla="*/ 4118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698" name="Freeform 570"/>
                <p:cNvSpPr>
                  <a:spLocks/>
                </p:cNvSpPr>
                <p:nvPr/>
              </p:nvSpPr>
              <p:spPr bwMode="auto">
                <a:xfrm>
                  <a:off x="452" y="1906"/>
                  <a:ext cx="76" cy="92"/>
                </a:xfrm>
                <a:custGeom>
                  <a:avLst/>
                  <a:gdLst>
                    <a:gd name="T0" fmla="*/ 9168 w 55"/>
                    <a:gd name="T1" fmla="*/ 344 h 84"/>
                    <a:gd name="T2" fmla="*/ 5051 w 55"/>
                    <a:gd name="T3" fmla="*/ 344 h 84"/>
                    <a:gd name="T4" fmla="*/ 2121 w 55"/>
                    <a:gd name="T5" fmla="*/ 278 h 84"/>
                    <a:gd name="T6" fmla="*/ 727 w 55"/>
                    <a:gd name="T7" fmla="*/ 212 h 84"/>
                    <a:gd name="T8" fmla="*/ 381 w 55"/>
                    <a:gd name="T9" fmla="*/ 123 h 84"/>
                    <a:gd name="T10" fmla="*/ 2121 w 55"/>
                    <a:gd name="T11" fmla="*/ 59 h 84"/>
                    <a:gd name="T12" fmla="*/ 4050 w 55"/>
                    <a:gd name="T13" fmla="*/ 1 h 84"/>
                    <a:gd name="T14" fmla="*/ 7402 w 55"/>
                    <a:gd name="T15" fmla="*/ 37 h 84"/>
                    <a:gd name="T16" fmla="*/ 8765 w 55"/>
                    <a:gd name="T17" fmla="*/ 123 h 84"/>
                    <a:gd name="T18" fmla="*/ 8765 w 55"/>
                    <a:gd name="T19" fmla="*/ 193 h 84"/>
                    <a:gd name="T20" fmla="*/ 8765 w 55"/>
                    <a:gd name="T21" fmla="*/ 260 h 84"/>
                    <a:gd name="T22" fmla="*/ 9168 w 55"/>
                    <a:gd name="T23" fmla="*/ 344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699" name="Freeform 571"/>
                <p:cNvSpPr>
                  <a:spLocks/>
                </p:cNvSpPr>
                <p:nvPr/>
              </p:nvSpPr>
              <p:spPr bwMode="auto">
                <a:xfrm>
                  <a:off x="463" y="1917"/>
                  <a:ext cx="76" cy="76"/>
                </a:xfrm>
                <a:custGeom>
                  <a:avLst/>
                  <a:gdLst>
                    <a:gd name="T0" fmla="*/ 9168 w 55"/>
                    <a:gd name="T1" fmla="*/ 16 h 84"/>
                    <a:gd name="T2" fmla="*/ 5051 w 55"/>
                    <a:gd name="T3" fmla="*/ 16 h 84"/>
                    <a:gd name="T4" fmla="*/ 2121 w 55"/>
                    <a:gd name="T5" fmla="*/ 13 h 84"/>
                    <a:gd name="T6" fmla="*/ 727 w 55"/>
                    <a:gd name="T7" fmla="*/ 10 h 84"/>
                    <a:gd name="T8" fmla="*/ 381 w 55"/>
                    <a:gd name="T9" fmla="*/ 5 h 84"/>
                    <a:gd name="T10" fmla="*/ 2121 w 55"/>
                    <a:gd name="T11" fmla="*/ 5 h 84"/>
                    <a:gd name="T12" fmla="*/ 4050 w 55"/>
                    <a:gd name="T13" fmla="*/ 1 h 84"/>
                    <a:gd name="T14" fmla="*/ 7402 w 55"/>
                    <a:gd name="T15" fmla="*/ 5 h 84"/>
                    <a:gd name="T16" fmla="*/ 8765 w 55"/>
                    <a:gd name="T17" fmla="*/ 5 h 84"/>
                    <a:gd name="T18" fmla="*/ 8765 w 55"/>
                    <a:gd name="T19" fmla="*/ 9 h 84"/>
                    <a:gd name="T20" fmla="*/ 8765 w 55"/>
                    <a:gd name="T21" fmla="*/ 12 h 84"/>
                    <a:gd name="T22" fmla="*/ 9168 w 55"/>
                    <a:gd name="T23" fmla="*/ 1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700" name="Freeform 572"/>
                <p:cNvSpPr>
                  <a:spLocks/>
                </p:cNvSpPr>
                <p:nvPr/>
              </p:nvSpPr>
              <p:spPr bwMode="auto">
                <a:xfrm flipH="1">
                  <a:off x="518" y="1914"/>
                  <a:ext cx="76" cy="84"/>
                </a:xfrm>
                <a:custGeom>
                  <a:avLst/>
                  <a:gdLst>
                    <a:gd name="T0" fmla="*/ 9168 w 55"/>
                    <a:gd name="T1" fmla="*/ 81 h 84"/>
                    <a:gd name="T2" fmla="*/ 5051 w 55"/>
                    <a:gd name="T3" fmla="*/ 81 h 84"/>
                    <a:gd name="T4" fmla="*/ 2121 w 55"/>
                    <a:gd name="T5" fmla="*/ 65 h 84"/>
                    <a:gd name="T6" fmla="*/ 727 w 55"/>
                    <a:gd name="T7" fmla="*/ 49 h 84"/>
                    <a:gd name="T8" fmla="*/ 381 w 55"/>
                    <a:gd name="T9" fmla="*/ 28 h 84"/>
                    <a:gd name="T10" fmla="*/ 2121 w 55"/>
                    <a:gd name="T11" fmla="*/ 14 h 84"/>
                    <a:gd name="T12" fmla="*/ 4050 w 55"/>
                    <a:gd name="T13" fmla="*/ 1 h 84"/>
                    <a:gd name="T14" fmla="*/ 7402 w 55"/>
                    <a:gd name="T15" fmla="*/ 9 h 84"/>
                    <a:gd name="T16" fmla="*/ 8765 w 55"/>
                    <a:gd name="T17" fmla="*/ 28 h 84"/>
                    <a:gd name="T18" fmla="*/ 8765 w 55"/>
                    <a:gd name="T19" fmla="*/ 44 h 84"/>
                    <a:gd name="T20" fmla="*/ 8765 w 55"/>
                    <a:gd name="T21" fmla="*/ 60 h 84"/>
                    <a:gd name="T22" fmla="*/ 9168 w 55"/>
                    <a:gd name="T23" fmla="*/ 81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6681" name="Group 573"/>
              <p:cNvGrpSpPr>
                <a:grpSpLocks/>
              </p:cNvGrpSpPr>
              <p:nvPr/>
            </p:nvGrpSpPr>
            <p:grpSpPr bwMode="auto">
              <a:xfrm>
                <a:off x="1120" y="1527"/>
                <a:ext cx="163" cy="128"/>
                <a:chOff x="452" y="1875"/>
                <a:chExt cx="150" cy="128"/>
              </a:xfrm>
            </p:grpSpPr>
            <p:sp>
              <p:nvSpPr>
                <p:cNvPr id="16689" name="Freeform 574"/>
                <p:cNvSpPr>
                  <a:spLocks/>
                </p:cNvSpPr>
                <p:nvPr/>
              </p:nvSpPr>
              <p:spPr bwMode="auto">
                <a:xfrm flipH="1" flipV="1">
                  <a:off x="510" y="1875"/>
                  <a:ext cx="47" cy="79"/>
                </a:xfrm>
                <a:custGeom>
                  <a:avLst/>
                  <a:gdLst>
                    <a:gd name="T0" fmla="*/ 4 w 55"/>
                    <a:gd name="T1" fmla="*/ 30 h 84"/>
                    <a:gd name="T2" fmla="*/ 3 w 55"/>
                    <a:gd name="T3" fmla="*/ 30 h 84"/>
                    <a:gd name="T4" fmla="*/ 3 w 55"/>
                    <a:gd name="T5" fmla="*/ 24 h 84"/>
                    <a:gd name="T6" fmla="*/ 3 w 55"/>
                    <a:gd name="T7" fmla="*/ 19 h 84"/>
                    <a:gd name="T8" fmla="*/ 2 w 55"/>
                    <a:gd name="T9" fmla="*/ 10 h 84"/>
                    <a:gd name="T10" fmla="*/ 3 w 55"/>
                    <a:gd name="T11" fmla="*/ 8 h 84"/>
                    <a:gd name="T12" fmla="*/ 3 w 55"/>
                    <a:gd name="T13" fmla="*/ 1 h 84"/>
                    <a:gd name="T14" fmla="*/ 3 w 55"/>
                    <a:gd name="T15" fmla="*/ 8 h 84"/>
                    <a:gd name="T16" fmla="*/ 4 w 55"/>
                    <a:gd name="T17" fmla="*/ 10 h 84"/>
                    <a:gd name="T18" fmla="*/ 4 w 55"/>
                    <a:gd name="T19" fmla="*/ 18 h 84"/>
                    <a:gd name="T20" fmla="*/ 4 w 55"/>
                    <a:gd name="T21" fmla="*/ 23 h 84"/>
                    <a:gd name="T22" fmla="*/ 4 w 55"/>
                    <a:gd name="T23" fmla="*/ 30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/>
                <a:p>
                  <a:endParaRPr lang="en-US"/>
                </a:p>
              </p:txBody>
            </p:sp>
            <p:sp>
              <p:nvSpPr>
                <p:cNvPr id="16690" name="Freeform 575"/>
                <p:cNvSpPr>
                  <a:spLocks/>
                </p:cNvSpPr>
                <p:nvPr/>
              </p:nvSpPr>
              <p:spPr bwMode="auto">
                <a:xfrm>
                  <a:off x="460" y="1879"/>
                  <a:ext cx="76" cy="124"/>
                </a:xfrm>
                <a:custGeom>
                  <a:avLst/>
                  <a:gdLst>
                    <a:gd name="T0" fmla="*/ 9168 w 55"/>
                    <a:gd name="T1" fmla="*/ 41186 h 84"/>
                    <a:gd name="T2" fmla="*/ 5051 w 55"/>
                    <a:gd name="T3" fmla="*/ 41186 h 84"/>
                    <a:gd name="T4" fmla="*/ 2121 w 55"/>
                    <a:gd name="T5" fmla="*/ 33208 h 84"/>
                    <a:gd name="T6" fmla="*/ 727 w 55"/>
                    <a:gd name="T7" fmla="*/ 24670 h 84"/>
                    <a:gd name="T8" fmla="*/ 381 w 55"/>
                    <a:gd name="T9" fmla="*/ 14208 h 84"/>
                    <a:gd name="T10" fmla="*/ 2121 w 55"/>
                    <a:gd name="T11" fmla="*/ 7257 h 84"/>
                    <a:gd name="T12" fmla="*/ 4050 w 55"/>
                    <a:gd name="T13" fmla="*/ 1 h 84"/>
                    <a:gd name="T14" fmla="*/ 7402 w 55"/>
                    <a:gd name="T15" fmla="*/ 4417 h 84"/>
                    <a:gd name="T16" fmla="*/ 8765 w 55"/>
                    <a:gd name="T17" fmla="*/ 14208 h 84"/>
                    <a:gd name="T18" fmla="*/ 8765 w 55"/>
                    <a:gd name="T19" fmla="*/ 22496 h 84"/>
                    <a:gd name="T20" fmla="*/ 8765 w 55"/>
                    <a:gd name="T21" fmla="*/ 30534 h 84"/>
                    <a:gd name="T22" fmla="*/ 9168 w 55"/>
                    <a:gd name="T23" fmla="*/ 4118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691" name="Freeform 576"/>
                <p:cNvSpPr>
                  <a:spLocks/>
                </p:cNvSpPr>
                <p:nvPr/>
              </p:nvSpPr>
              <p:spPr bwMode="auto">
                <a:xfrm flipH="1">
                  <a:off x="526" y="1879"/>
                  <a:ext cx="76" cy="124"/>
                </a:xfrm>
                <a:custGeom>
                  <a:avLst/>
                  <a:gdLst>
                    <a:gd name="T0" fmla="*/ 9168 w 55"/>
                    <a:gd name="T1" fmla="*/ 41186 h 84"/>
                    <a:gd name="T2" fmla="*/ 5051 w 55"/>
                    <a:gd name="T3" fmla="*/ 41186 h 84"/>
                    <a:gd name="T4" fmla="*/ 2121 w 55"/>
                    <a:gd name="T5" fmla="*/ 33208 h 84"/>
                    <a:gd name="T6" fmla="*/ 727 w 55"/>
                    <a:gd name="T7" fmla="*/ 24670 h 84"/>
                    <a:gd name="T8" fmla="*/ 381 w 55"/>
                    <a:gd name="T9" fmla="*/ 14208 h 84"/>
                    <a:gd name="T10" fmla="*/ 2121 w 55"/>
                    <a:gd name="T11" fmla="*/ 7257 h 84"/>
                    <a:gd name="T12" fmla="*/ 4050 w 55"/>
                    <a:gd name="T13" fmla="*/ 1 h 84"/>
                    <a:gd name="T14" fmla="*/ 7402 w 55"/>
                    <a:gd name="T15" fmla="*/ 4417 h 84"/>
                    <a:gd name="T16" fmla="*/ 8765 w 55"/>
                    <a:gd name="T17" fmla="*/ 14208 h 84"/>
                    <a:gd name="T18" fmla="*/ 8765 w 55"/>
                    <a:gd name="T19" fmla="*/ 22496 h 84"/>
                    <a:gd name="T20" fmla="*/ 8765 w 55"/>
                    <a:gd name="T21" fmla="*/ 30534 h 84"/>
                    <a:gd name="T22" fmla="*/ 9168 w 55"/>
                    <a:gd name="T23" fmla="*/ 4118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692" name="Freeform 577"/>
                <p:cNvSpPr>
                  <a:spLocks/>
                </p:cNvSpPr>
                <p:nvPr/>
              </p:nvSpPr>
              <p:spPr bwMode="auto">
                <a:xfrm>
                  <a:off x="452" y="1906"/>
                  <a:ext cx="76" cy="92"/>
                </a:xfrm>
                <a:custGeom>
                  <a:avLst/>
                  <a:gdLst>
                    <a:gd name="T0" fmla="*/ 9168 w 55"/>
                    <a:gd name="T1" fmla="*/ 344 h 84"/>
                    <a:gd name="T2" fmla="*/ 5051 w 55"/>
                    <a:gd name="T3" fmla="*/ 344 h 84"/>
                    <a:gd name="T4" fmla="*/ 2121 w 55"/>
                    <a:gd name="T5" fmla="*/ 278 h 84"/>
                    <a:gd name="T6" fmla="*/ 727 w 55"/>
                    <a:gd name="T7" fmla="*/ 212 h 84"/>
                    <a:gd name="T8" fmla="*/ 381 w 55"/>
                    <a:gd name="T9" fmla="*/ 123 h 84"/>
                    <a:gd name="T10" fmla="*/ 2121 w 55"/>
                    <a:gd name="T11" fmla="*/ 59 h 84"/>
                    <a:gd name="T12" fmla="*/ 4050 w 55"/>
                    <a:gd name="T13" fmla="*/ 1 h 84"/>
                    <a:gd name="T14" fmla="*/ 7402 w 55"/>
                    <a:gd name="T15" fmla="*/ 37 h 84"/>
                    <a:gd name="T16" fmla="*/ 8765 w 55"/>
                    <a:gd name="T17" fmla="*/ 123 h 84"/>
                    <a:gd name="T18" fmla="*/ 8765 w 55"/>
                    <a:gd name="T19" fmla="*/ 193 h 84"/>
                    <a:gd name="T20" fmla="*/ 8765 w 55"/>
                    <a:gd name="T21" fmla="*/ 260 h 84"/>
                    <a:gd name="T22" fmla="*/ 9168 w 55"/>
                    <a:gd name="T23" fmla="*/ 344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693" name="Freeform 578"/>
                <p:cNvSpPr>
                  <a:spLocks/>
                </p:cNvSpPr>
                <p:nvPr/>
              </p:nvSpPr>
              <p:spPr bwMode="auto">
                <a:xfrm>
                  <a:off x="463" y="1917"/>
                  <a:ext cx="76" cy="76"/>
                </a:xfrm>
                <a:custGeom>
                  <a:avLst/>
                  <a:gdLst>
                    <a:gd name="T0" fmla="*/ 9168 w 55"/>
                    <a:gd name="T1" fmla="*/ 16 h 84"/>
                    <a:gd name="T2" fmla="*/ 5051 w 55"/>
                    <a:gd name="T3" fmla="*/ 16 h 84"/>
                    <a:gd name="T4" fmla="*/ 2121 w 55"/>
                    <a:gd name="T5" fmla="*/ 13 h 84"/>
                    <a:gd name="T6" fmla="*/ 727 w 55"/>
                    <a:gd name="T7" fmla="*/ 10 h 84"/>
                    <a:gd name="T8" fmla="*/ 381 w 55"/>
                    <a:gd name="T9" fmla="*/ 5 h 84"/>
                    <a:gd name="T10" fmla="*/ 2121 w 55"/>
                    <a:gd name="T11" fmla="*/ 5 h 84"/>
                    <a:gd name="T12" fmla="*/ 4050 w 55"/>
                    <a:gd name="T13" fmla="*/ 1 h 84"/>
                    <a:gd name="T14" fmla="*/ 7402 w 55"/>
                    <a:gd name="T15" fmla="*/ 5 h 84"/>
                    <a:gd name="T16" fmla="*/ 8765 w 55"/>
                    <a:gd name="T17" fmla="*/ 5 h 84"/>
                    <a:gd name="T18" fmla="*/ 8765 w 55"/>
                    <a:gd name="T19" fmla="*/ 9 h 84"/>
                    <a:gd name="T20" fmla="*/ 8765 w 55"/>
                    <a:gd name="T21" fmla="*/ 12 h 84"/>
                    <a:gd name="T22" fmla="*/ 9168 w 55"/>
                    <a:gd name="T23" fmla="*/ 1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694" name="Freeform 579"/>
                <p:cNvSpPr>
                  <a:spLocks/>
                </p:cNvSpPr>
                <p:nvPr/>
              </p:nvSpPr>
              <p:spPr bwMode="auto">
                <a:xfrm flipH="1">
                  <a:off x="518" y="1914"/>
                  <a:ext cx="76" cy="84"/>
                </a:xfrm>
                <a:custGeom>
                  <a:avLst/>
                  <a:gdLst>
                    <a:gd name="T0" fmla="*/ 9168 w 55"/>
                    <a:gd name="T1" fmla="*/ 81 h 84"/>
                    <a:gd name="T2" fmla="*/ 5051 w 55"/>
                    <a:gd name="T3" fmla="*/ 81 h 84"/>
                    <a:gd name="T4" fmla="*/ 2121 w 55"/>
                    <a:gd name="T5" fmla="*/ 65 h 84"/>
                    <a:gd name="T6" fmla="*/ 727 w 55"/>
                    <a:gd name="T7" fmla="*/ 49 h 84"/>
                    <a:gd name="T8" fmla="*/ 381 w 55"/>
                    <a:gd name="T9" fmla="*/ 28 h 84"/>
                    <a:gd name="T10" fmla="*/ 2121 w 55"/>
                    <a:gd name="T11" fmla="*/ 14 h 84"/>
                    <a:gd name="T12" fmla="*/ 4050 w 55"/>
                    <a:gd name="T13" fmla="*/ 1 h 84"/>
                    <a:gd name="T14" fmla="*/ 7402 w 55"/>
                    <a:gd name="T15" fmla="*/ 9 h 84"/>
                    <a:gd name="T16" fmla="*/ 8765 w 55"/>
                    <a:gd name="T17" fmla="*/ 28 h 84"/>
                    <a:gd name="T18" fmla="*/ 8765 w 55"/>
                    <a:gd name="T19" fmla="*/ 44 h 84"/>
                    <a:gd name="T20" fmla="*/ 8765 w 55"/>
                    <a:gd name="T21" fmla="*/ 60 h 84"/>
                    <a:gd name="T22" fmla="*/ 9168 w 55"/>
                    <a:gd name="T23" fmla="*/ 81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6682" name="Group 580"/>
              <p:cNvGrpSpPr>
                <a:grpSpLocks/>
              </p:cNvGrpSpPr>
              <p:nvPr/>
            </p:nvGrpSpPr>
            <p:grpSpPr bwMode="auto">
              <a:xfrm>
                <a:off x="1308" y="1392"/>
                <a:ext cx="163" cy="128"/>
                <a:chOff x="452" y="1875"/>
                <a:chExt cx="150" cy="128"/>
              </a:xfrm>
            </p:grpSpPr>
            <p:sp>
              <p:nvSpPr>
                <p:cNvPr id="16683" name="Freeform 581"/>
                <p:cNvSpPr>
                  <a:spLocks/>
                </p:cNvSpPr>
                <p:nvPr/>
              </p:nvSpPr>
              <p:spPr bwMode="auto">
                <a:xfrm flipH="1" flipV="1">
                  <a:off x="510" y="1875"/>
                  <a:ext cx="47" cy="79"/>
                </a:xfrm>
                <a:custGeom>
                  <a:avLst/>
                  <a:gdLst>
                    <a:gd name="T0" fmla="*/ 4 w 55"/>
                    <a:gd name="T1" fmla="*/ 30 h 84"/>
                    <a:gd name="T2" fmla="*/ 3 w 55"/>
                    <a:gd name="T3" fmla="*/ 30 h 84"/>
                    <a:gd name="T4" fmla="*/ 3 w 55"/>
                    <a:gd name="T5" fmla="*/ 24 h 84"/>
                    <a:gd name="T6" fmla="*/ 3 w 55"/>
                    <a:gd name="T7" fmla="*/ 19 h 84"/>
                    <a:gd name="T8" fmla="*/ 2 w 55"/>
                    <a:gd name="T9" fmla="*/ 10 h 84"/>
                    <a:gd name="T10" fmla="*/ 3 w 55"/>
                    <a:gd name="T11" fmla="*/ 8 h 84"/>
                    <a:gd name="T12" fmla="*/ 3 w 55"/>
                    <a:gd name="T13" fmla="*/ 1 h 84"/>
                    <a:gd name="T14" fmla="*/ 3 w 55"/>
                    <a:gd name="T15" fmla="*/ 8 h 84"/>
                    <a:gd name="T16" fmla="*/ 4 w 55"/>
                    <a:gd name="T17" fmla="*/ 10 h 84"/>
                    <a:gd name="T18" fmla="*/ 4 w 55"/>
                    <a:gd name="T19" fmla="*/ 18 h 84"/>
                    <a:gd name="T20" fmla="*/ 4 w 55"/>
                    <a:gd name="T21" fmla="*/ 23 h 84"/>
                    <a:gd name="T22" fmla="*/ 4 w 55"/>
                    <a:gd name="T23" fmla="*/ 30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/>
                <a:p>
                  <a:endParaRPr lang="en-US"/>
                </a:p>
              </p:txBody>
            </p:sp>
            <p:sp>
              <p:nvSpPr>
                <p:cNvPr id="16684" name="Freeform 582"/>
                <p:cNvSpPr>
                  <a:spLocks/>
                </p:cNvSpPr>
                <p:nvPr/>
              </p:nvSpPr>
              <p:spPr bwMode="auto">
                <a:xfrm>
                  <a:off x="460" y="1879"/>
                  <a:ext cx="76" cy="124"/>
                </a:xfrm>
                <a:custGeom>
                  <a:avLst/>
                  <a:gdLst>
                    <a:gd name="T0" fmla="*/ 9168 w 55"/>
                    <a:gd name="T1" fmla="*/ 41186 h 84"/>
                    <a:gd name="T2" fmla="*/ 5051 w 55"/>
                    <a:gd name="T3" fmla="*/ 41186 h 84"/>
                    <a:gd name="T4" fmla="*/ 2121 w 55"/>
                    <a:gd name="T5" fmla="*/ 33208 h 84"/>
                    <a:gd name="T6" fmla="*/ 727 w 55"/>
                    <a:gd name="T7" fmla="*/ 24670 h 84"/>
                    <a:gd name="T8" fmla="*/ 381 w 55"/>
                    <a:gd name="T9" fmla="*/ 14208 h 84"/>
                    <a:gd name="T10" fmla="*/ 2121 w 55"/>
                    <a:gd name="T11" fmla="*/ 7257 h 84"/>
                    <a:gd name="T12" fmla="*/ 4050 w 55"/>
                    <a:gd name="T13" fmla="*/ 1 h 84"/>
                    <a:gd name="T14" fmla="*/ 7402 w 55"/>
                    <a:gd name="T15" fmla="*/ 4417 h 84"/>
                    <a:gd name="T16" fmla="*/ 8765 w 55"/>
                    <a:gd name="T17" fmla="*/ 14208 h 84"/>
                    <a:gd name="T18" fmla="*/ 8765 w 55"/>
                    <a:gd name="T19" fmla="*/ 22496 h 84"/>
                    <a:gd name="T20" fmla="*/ 8765 w 55"/>
                    <a:gd name="T21" fmla="*/ 30534 h 84"/>
                    <a:gd name="T22" fmla="*/ 9168 w 55"/>
                    <a:gd name="T23" fmla="*/ 4118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685" name="Freeform 583"/>
                <p:cNvSpPr>
                  <a:spLocks/>
                </p:cNvSpPr>
                <p:nvPr/>
              </p:nvSpPr>
              <p:spPr bwMode="auto">
                <a:xfrm flipH="1">
                  <a:off x="526" y="1879"/>
                  <a:ext cx="76" cy="124"/>
                </a:xfrm>
                <a:custGeom>
                  <a:avLst/>
                  <a:gdLst>
                    <a:gd name="T0" fmla="*/ 9168 w 55"/>
                    <a:gd name="T1" fmla="*/ 41186 h 84"/>
                    <a:gd name="T2" fmla="*/ 5051 w 55"/>
                    <a:gd name="T3" fmla="*/ 41186 h 84"/>
                    <a:gd name="T4" fmla="*/ 2121 w 55"/>
                    <a:gd name="T5" fmla="*/ 33208 h 84"/>
                    <a:gd name="T6" fmla="*/ 727 w 55"/>
                    <a:gd name="T7" fmla="*/ 24670 h 84"/>
                    <a:gd name="T8" fmla="*/ 381 w 55"/>
                    <a:gd name="T9" fmla="*/ 14208 h 84"/>
                    <a:gd name="T10" fmla="*/ 2121 w 55"/>
                    <a:gd name="T11" fmla="*/ 7257 h 84"/>
                    <a:gd name="T12" fmla="*/ 4050 w 55"/>
                    <a:gd name="T13" fmla="*/ 1 h 84"/>
                    <a:gd name="T14" fmla="*/ 7402 w 55"/>
                    <a:gd name="T15" fmla="*/ 4417 h 84"/>
                    <a:gd name="T16" fmla="*/ 8765 w 55"/>
                    <a:gd name="T17" fmla="*/ 14208 h 84"/>
                    <a:gd name="T18" fmla="*/ 8765 w 55"/>
                    <a:gd name="T19" fmla="*/ 22496 h 84"/>
                    <a:gd name="T20" fmla="*/ 8765 w 55"/>
                    <a:gd name="T21" fmla="*/ 30534 h 84"/>
                    <a:gd name="T22" fmla="*/ 9168 w 55"/>
                    <a:gd name="T23" fmla="*/ 4118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686" name="Freeform 584"/>
                <p:cNvSpPr>
                  <a:spLocks/>
                </p:cNvSpPr>
                <p:nvPr/>
              </p:nvSpPr>
              <p:spPr bwMode="auto">
                <a:xfrm>
                  <a:off x="452" y="1906"/>
                  <a:ext cx="76" cy="92"/>
                </a:xfrm>
                <a:custGeom>
                  <a:avLst/>
                  <a:gdLst>
                    <a:gd name="T0" fmla="*/ 9168 w 55"/>
                    <a:gd name="T1" fmla="*/ 344 h 84"/>
                    <a:gd name="T2" fmla="*/ 5051 w 55"/>
                    <a:gd name="T3" fmla="*/ 344 h 84"/>
                    <a:gd name="T4" fmla="*/ 2121 w 55"/>
                    <a:gd name="T5" fmla="*/ 278 h 84"/>
                    <a:gd name="T6" fmla="*/ 727 w 55"/>
                    <a:gd name="T7" fmla="*/ 212 h 84"/>
                    <a:gd name="T8" fmla="*/ 381 w 55"/>
                    <a:gd name="T9" fmla="*/ 123 h 84"/>
                    <a:gd name="T10" fmla="*/ 2121 w 55"/>
                    <a:gd name="T11" fmla="*/ 59 h 84"/>
                    <a:gd name="T12" fmla="*/ 4050 w 55"/>
                    <a:gd name="T13" fmla="*/ 1 h 84"/>
                    <a:gd name="T14" fmla="*/ 7402 w 55"/>
                    <a:gd name="T15" fmla="*/ 37 h 84"/>
                    <a:gd name="T16" fmla="*/ 8765 w 55"/>
                    <a:gd name="T17" fmla="*/ 123 h 84"/>
                    <a:gd name="T18" fmla="*/ 8765 w 55"/>
                    <a:gd name="T19" fmla="*/ 193 h 84"/>
                    <a:gd name="T20" fmla="*/ 8765 w 55"/>
                    <a:gd name="T21" fmla="*/ 260 h 84"/>
                    <a:gd name="T22" fmla="*/ 9168 w 55"/>
                    <a:gd name="T23" fmla="*/ 344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687" name="Freeform 585"/>
                <p:cNvSpPr>
                  <a:spLocks/>
                </p:cNvSpPr>
                <p:nvPr/>
              </p:nvSpPr>
              <p:spPr bwMode="auto">
                <a:xfrm>
                  <a:off x="463" y="1917"/>
                  <a:ext cx="76" cy="76"/>
                </a:xfrm>
                <a:custGeom>
                  <a:avLst/>
                  <a:gdLst>
                    <a:gd name="T0" fmla="*/ 9168 w 55"/>
                    <a:gd name="T1" fmla="*/ 16 h 84"/>
                    <a:gd name="T2" fmla="*/ 5051 w 55"/>
                    <a:gd name="T3" fmla="*/ 16 h 84"/>
                    <a:gd name="T4" fmla="*/ 2121 w 55"/>
                    <a:gd name="T5" fmla="*/ 13 h 84"/>
                    <a:gd name="T6" fmla="*/ 727 w 55"/>
                    <a:gd name="T7" fmla="*/ 10 h 84"/>
                    <a:gd name="T8" fmla="*/ 381 w 55"/>
                    <a:gd name="T9" fmla="*/ 5 h 84"/>
                    <a:gd name="T10" fmla="*/ 2121 w 55"/>
                    <a:gd name="T11" fmla="*/ 5 h 84"/>
                    <a:gd name="T12" fmla="*/ 4050 w 55"/>
                    <a:gd name="T13" fmla="*/ 1 h 84"/>
                    <a:gd name="T14" fmla="*/ 7402 w 55"/>
                    <a:gd name="T15" fmla="*/ 5 h 84"/>
                    <a:gd name="T16" fmla="*/ 8765 w 55"/>
                    <a:gd name="T17" fmla="*/ 5 h 84"/>
                    <a:gd name="T18" fmla="*/ 8765 w 55"/>
                    <a:gd name="T19" fmla="*/ 9 h 84"/>
                    <a:gd name="T20" fmla="*/ 8765 w 55"/>
                    <a:gd name="T21" fmla="*/ 12 h 84"/>
                    <a:gd name="T22" fmla="*/ 9168 w 55"/>
                    <a:gd name="T23" fmla="*/ 16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688" name="Freeform 586"/>
                <p:cNvSpPr>
                  <a:spLocks/>
                </p:cNvSpPr>
                <p:nvPr/>
              </p:nvSpPr>
              <p:spPr bwMode="auto">
                <a:xfrm flipH="1">
                  <a:off x="518" y="1914"/>
                  <a:ext cx="76" cy="84"/>
                </a:xfrm>
                <a:custGeom>
                  <a:avLst/>
                  <a:gdLst>
                    <a:gd name="T0" fmla="*/ 9168 w 55"/>
                    <a:gd name="T1" fmla="*/ 81 h 84"/>
                    <a:gd name="T2" fmla="*/ 5051 w 55"/>
                    <a:gd name="T3" fmla="*/ 81 h 84"/>
                    <a:gd name="T4" fmla="*/ 2121 w 55"/>
                    <a:gd name="T5" fmla="*/ 65 h 84"/>
                    <a:gd name="T6" fmla="*/ 727 w 55"/>
                    <a:gd name="T7" fmla="*/ 49 h 84"/>
                    <a:gd name="T8" fmla="*/ 381 w 55"/>
                    <a:gd name="T9" fmla="*/ 28 h 84"/>
                    <a:gd name="T10" fmla="*/ 2121 w 55"/>
                    <a:gd name="T11" fmla="*/ 14 h 84"/>
                    <a:gd name="T12" fmla="*/ 4050 w 55"/>
                    <a:gd name="T13" fmla="*/ 1 h 84"/>
                    <a:gd name="T14" fmla="*/ 7402 w 55"/>
                    <a:gd name="T15" fmla="*/ 9 h 84"/>
                    <a:gd name="T16" fmla="*/ 8765 w 55"/>
                    <a:gd name="T17" fmla="*/ 28 h 84"/>
                    <a:gd name="T18" fmla="*/ 8765 w 55"/>
                    <a:gd name="T19" fmla="*/ 44 h 84"/>
                    <a:gd name="T20" fmla="*/ 8765 w 55"/>
                    <a:gd name="T21" fmla="*/ 60 h 84"/>
                    <a:gd name="T22" fmla="*/ 9168 w 55"/>
                    <a:gd name="T23" fmla="*/ 81 h 8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5"/>
                    <a:gd name="T37" fmla="*/ 0 h 84"/>
                    <a:gd name="T38" fmla="*/ 55 w 55"/>
                    <a:gd name="T39" fmla="*/ 84 h 8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5" h="84">
                      <a:moveTo>
                        <a:pt x="52" y="81"/>
                      </a:moveTo>
                      <a:cubicBezTo>
                        <a:pt x="48" y="84"/>
                        <a:pt x="34" y="83"/>
                        <a:pt x="28" y="81"/>
                      </a:cubicBezTo>
                      <a:cubicBezTo>
                        <a:pt x="21" y="78"/>
                        <a:pt x="15" y="70"/>
                        <a:pt x="12" y="65"/>
                      </a:cubicBezTo>
                      <a:cubicBezTo>
                        <a:pt x="8" y="59"/>
                        <a:pt x="5" y="55"/>
                        <a:pt x="4" y="49"/>
                      </a:cubicBezTo>
                      <a:cubicBezTo>
                        <a:pt x="2" y="42"/>
                        <a:pt x="0" y="33"/>
                        <a:pt x="2" y="28"/>
                      </a:cubicBezTo>
                      <a:cubicBezTo>
                        <a:pt x="3" y="22"/>
                        <a:pt x="8" y="18"/>
                        <a:pt x="12" y="14"/>
                      </a:cubicBezTo>
                      <a:cubicBezTo>
                        <a:pt x="15" y="9"/>
                        <a:pt x="18" y="1"/>
                        <a:pt x="23" y="1"/>
                      </a:cubicBezTo>
                      <a:cubicBezTo>
                        <a:pt x="28" y="0"/>
                        <a:pt x="37" y="4"/>
                        <a:pt x="42" y="9"/>
                      </a:cubicBezTo>
                      <a:cubicBezTo>
                        <a:pt x="46" y="13"/>
                        <a:pt x="48" y="22"/>
                        <a:pt x="50" y="28"/>
                      </a:cubicBezTo>
                      <a:cubicBezTo>
                        <a:pt x="51" y="33"/>
                        <a:pt x="50" y="38"/>
                        <a:pt x="50" y="44"/>
                      </a:cubicBezTo>
                      <a:cubicBezTo>
                        <a:pt x="50" y="49"/>
                        <a:pt x="50" y="54"/>
                        <a:pt x="50" y="60"/>
                      </a:cubicBezTo>
                      <a:cubicBezTo>
                        <a:pt x="50" y="66"/>
                        <a:pt x="55" y="77"/>
                        <a:pt x="52" y="81"/>
                      </a:cubicBezTo>
                      <a:close/>
                    </a:path>
                  </a:pathLst>
                </a:custGeom>
                <a:solidFill>
                  <a:srgbClr val="008000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6492" name="Group 587"/>
            <p:cNvGrpSpPr>
              <a:grpSpLocks noChangeAspect="1"/>
            </p:cNvGrpSpPr>
            <p:nvPr/>
          </p:nvGrpSpPr>
          <p:grpSpPr bwMode="auto">
            <a:xfrm>
              <a:off x="4091356" y="469901"/>
              <a:ext cx="959827" cy="855663"/>
              <a:chOff x="2224" y="152"/>
              <a:chExt cx="1307" cy="1075"/>
            </a:xfrm>
          </p:grpSpPr>
          <p:grpSp>
            <p:nvGrpSpPr>
              <p:cNvPr id="16584" name="Group 588"/>
              <p:cNvGrpSpPr>
                <a:grpSpLocks noChangeAspect="1"/>
              </p:cNvGrpSpPr>
              <p:nvPr/>
            </p:nvGrpSpPr>
            <p:grpSpPr bwMode="auto">
              <a:xfrm flipH="1">
                <a:off x="2512" y="152"/>
                <a:ext cx="827" cy="867"/>
                <a:chOff x="2064" y="312"/>
                <a:chExt cx="2872" cy="2712"/>
              </a:xfrm>
            </p:grpSpPr>
            <p:grpSp>
              <p:nvGrpSpPr>
                <p:cNvPr id="16645" name="Group 589"/>
                <p:cNvGrpSpPr>
                  <a:grpSpLocks noChangeAspect="1"/>
                </p:cNvGrpSpPr>
                <p:nvPr/>
              </p:nvGrpSpPr>
              <p:grpSpPr bwMode="auto">
                <a:xfrm>
                  <a:off x="4656" y="312"/>
                  <a:ext cx="208" cy="576"/>
                  <a:chOff x="4688" y="248"/>
                  <a:chExt cx="208" cy="576"/>
                </a:xfrm>
              </p:grpSpPr>
              <p:sp>
                <p:nvSpPr>
                  <p:cNvPr id="16672" name="Freeform 590"/>
                  <p:cNvSpPr>
                    <a:spLocks noChangeAspect="1"/>
                  </p:cNvSpPr>
                  <p:nvPr/>
                </p:nvSpPr>
                <p:spPr bwMode="auto">
                  <a:xfrm>
                    <a:off x="4688" y="248"/>
                    <a:ext cx="208" cy="576"/>
                  </a:xfrm>
                  <a:custGeom>
                    <a:avLst/>
                    <a:gdLst>
                      <a:gd name="T0" fmla="*/ 96 w 208"/>
                      <a:gd name="T1" fmla="*/ 0 h 248"/>
                      <a:gd name="T2" fmla="*/ 128 w 208"/>
                      <a:gd name="T3" fmla="*/ 11455889 h 248"/>
                      <a:gd name="T4" fmla="*/ 160 w 208"/>
                      <a:gd name="T5" fmla="*/ 22843309 h 248"/>
                      <a:gd name="T6" fmla="*/ 192 w 208"/>
                      <a:gd name="T7" fmla="*/ 46002637 h 248"/>
                      <a:gd name="T8" fmla="*/ 208 w 208"/>
                      <a:gd name="T9" fmla="*/ 63009238 h 248"/>
                      <a:gd name="T10" fmla="*/ 208 w 208"/>
                      <a:gd name="T11" fmla="*/ 86111719 h 248"/>
                      <a:gd name="T12" fmla="*/ 200 w 208"/>
                      <a:gd name="T13" fmla="*/ 103117910 h 248"/>
                      <a:gd name="T14" fmla="*/ 176 w 208"/>
                      <a:gd name="T15" fmla="*/ 120412770 h 248"/>
                      <a:gd name="T16" fmla="*/ 144 w 208"/>
                      <a:gd name="T17" fmla="*/ 137696111 h 248"/>
                      <a:gd name="T18" fmla="*/ 112 w 208"/>
                      <a:gd name="T19" fmla="*/ 160580808 h 248"/>
                      <a:gd name="T20" fmla="*/ 104 w 208"/>
                      <a:gd name="T21" fmla="*/ 177883695 h 248"/>
                      <a:gd name="T22" fmla="*/ 72 w 208"/>
                      <a:gd name="T23" fmla="*/ 177883695 h 248"/>
                      <a:gd name="T24" fmla="*/ 40 w 208"/>
                      <a:gd name="T25" fmla="*/ 166423751 h 248"/>
                      <a:gd name="T26" fmla="*/ 8 w 208"/>
                      <a:gd name="T27" fmla="*/ 149152042 h 248"/>
                      <a:gd name="T28" fmla="*/ 0 w 208"/>
                      <a:gd name="T29" fmla="*/ 126257645 h 248"/>
                      <a:gd name="T30" fmla="*/ 8 w 208"/>
                      <a:gd name="T31" fmla="*/ 120412770 h 248"/>
                      <a:gd name="T32" fmla="*/ 64 w 208"/>
                      <a:gd name="T33" fmla="*/ 109029304 h 248"/>
                      <a:gd name="T34" fmla="*/ 88 w 208"/>
                      <a:gd name="T35" fmla="*/ 103117910 h 248"/>
                      <a:gd name="T36" fmla="*/ 112 w 208"/>
                      <a:gd name="T37" fmla="*/ 86111719 h 248"/>
                      <a:gd name="T38" fmla="*/ 120 w 208"/>
                      <a:gd name="T39" fmla="*/ 57418026 h 248"/>
                      <a:gd name="T40" fmla="*/ 120 w 208"/>
                      <a:gd name="T41" fmla="*/ 28731681 h 248"/>
                      <a:gd name="T42" fmla="*/ 96 w 208"/>
                      <a:gd name="T43" fmla="*/ 0 h 248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208"/>
                      <a:gd name="T67" fmla="*/ 0 h 248"/>
                      <a:gd name="T68" fmla="*/ 208 w 208"/>
                      <a:gd name="T69" fmla="*/ 248 h 248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208" h="248">
                        <a:moveTo>
                          <a:pt x="96" y="0"/>
                        </a:moveTo>
                        <a:lnTo>
                          <a:pt x="128" y="16"/>
                        </a:lnTo>
                        <a:lnTo>
                          <a:pt x="160" y="32"/>
                        </a:lnTo>
                        <a:lnTo>
                          <a:pt x="192" y="64"/>
                        </a:lnTo>
                        <a:lnTo>
                          <a:pt x="208" y="88"/>
                        </a:lnTo>
                        <a:lnTo>
                          <a:pt x="208" y="120"/>
                        </a:lnTo>
                        <a:lnTo>
                          <a:pt x="200" y="144"/>
                        </a:lnTo>
                        <a:lnTo>
                          <a:pt x="176" y="168"/>
                        </a:lnTo>
                        <a:lnTo>
                          <a:pt x="144" y="192"/>
                        </a:lnTo>
                        <a:lnTo>
                          <a:pt x="112" y="224"/>
                        </a:lnTo>
                        <a:lnTo>
                          <a:pt x="104" y="248"/>
                        </a:lnTo>
                        <a:lnTo>
                          <a:pt x="72" y="248"/>
                        </a:lnTo>
                        <a:lnTo>
                          <a:pt x="40" y="232"/>
                        </a:lnTo>
                        <a:lnTo>
                          <a:pt x="8" y="208"/>
                        </a:lnTo>
                        <a:lnTo>
                          <a:pt x="0" y="176"/>
                        </a:lnTo>
                        <a:lnTo>
                          <a:pt x="8" y="168"/>
                        </a:lnTo>
                        <a:lnTo>
                          <a:pt x="64" y="152"/>
                        </a:lnTo>
                        <a:lnTo>
                          <a:pt x="88" y="144"/>
                        </a:lnTo>
                        <a:lnTo>
                          <a:pt x="112" y="120"/>
                        </a:lnTo>
                        <a:lnTo>
                          <a:pt x="120" y="80"/>
                        </a:lnTo>
                        <a:lnTo>
                          <a:pt x="120" y="40"/>
                        </a:lnTo>
                        <a:lnTo>
                          <a:pt x="96" y="0"/>
                        </a:lnTo>
                        <a:close/>
                      </a:path>
                    </a:pathLst>
                  </a:custGeom>
                  <a:solidFill>
                    <a:srgbClr val="FFC729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673" name="Freeform 591"/>
                  <p:cNvSpPr>
                    <a:spLocks noChangeAspect="1"/>
                  </p:cNvSpPr>
                  <p:nvPr/>
                </p:nvSpPr>
                <p:spPr bwMode="auto">
                  <a:xfrm>
                    <a:off x="4728" y="320"/>
                    <a:ext cx="160" cy="504"/>
                  </a:xfrm>
                  <a:custGeom>
                    <a:avLst/>
                    <a:gdLst>
                      <a:gd name="T0" fmla="*/ 104 w 160"/>
                      <a:gd name="T1" fmla="*/ 0 h 208"/>
                      <a:gd name="T2" fmla="*/ 128 w 160"/>
                      <a:gd name="T3" fmla="*/ 22821821 h 208"/>
                      <a:gd name="T4" fmla="*/ 152 w 160"/>
                      <a:gd name="T5" fmla="*/ 45477283 h 208"/>
                      <a:gd name="T6" fmla="*/ 160 w 160"/>
                      <a:gd name="T7" fmla="*/ 90416759 h 208"/>
                      <a:gd name="T8" fmla="*/ 160 w 160"/>
                      <a:gd name="T9" fmla="*/ 124073482 h 208"/>
                      <a:gd name="T10" fmla="*/ 144 w 160"/>
                      <a:gd name="T11" fmla="*/ 158037024 h 208"/>
                      <a:gd name="T12" fmla="*/ 120 w 160"/>
                      <a:gd name="T13" fmla="*/ 192370463 h 208"/>
                      <a:gd name="T14" fmla="*/ 96 w 160"/>
                      <a:gd name="T15" fmla="*/ 226120309 h 208"/>
                      <a:gd name="T16" fmla="*/ 80 w 160"/>
                      <a:gd name="T17" fmla="*/ 259964907 h 208"/>
                      <a:gd name="T18" fmla="*/ 56 w 160"/>
                      <a:gd name="T19" fmla="*/ 282562555 h 208"/>
                      <a:gd name="T20" fmla="*/ 40 w 160"/>
                      <a:gd name="T21" fmla="*/ 293706534 h 208"/>
                      <a:gd name="T22" fmla="*/ 16 w 160"/>
                      <a:gd name="T23" fmla="*/ 271050733 h 208"/>
                      <a:gd name="T24" fmla="*/ 0 w 160"/>
                      <a:gd name="T25" fmla="*/ 259964907 h 208"/>
                      <a:gd name="T26" fmla="*/ 0 w 160"/>
                      <a:gd name="T27" fmla="*/ 226120309 h 208"/>
                      <a:gd name="T28" fmla="*/ 16 w 160"/>
                      <a:gd name="T29" fmla="*/ 214487527 h 208"/>
                      <a:gd name="T30" fmla="*/ 48 w 160"/>
                      <a:gd name="T31" fmla="*/ 203464973 h 208"/>
                      <a:gd name="T32" fmla="*/ 64 w 160"/>
                      <a:gd name="T33" fmla="*/ 180657196 h 208"/>
                      <a:gd name="T34" fmla="*/ 88 w 160"/>
                      <a:gd name="T35" fmla="*/ 158037024 h 208"/>
                      <a:gd name="T36" fmla="*/ 112 w 160"/>
                      <a:gd name="T37" fmla="*/ 124073482 h 208"/>
                      <a:gd name="T38" fmla="*/ 120 w 160"/>
                      <a:gd name="T39" fmla="*/ 79391007 h 208"/>
                      <a:gd name="T40" fmla="*/ 120 w 160"/>
                      <a:gd name="T41" fmla="*/ 45477283 h 208"/>
                      <a:gd name="T42" fmla="*/ 104 w 160"/>
                      <a:gd name="T43" fmla="*/ 0 h 208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60"/>
                      <a:gd name="T67" fmla="*/ 0 h 208"/>
                      <a:gd name="T68" fmla="*/ 160 w 160"/>
                      <a:gd name="T69" fmla="*/ 208 h 208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60" h="208">
                        <a:moveTo>
                          <a:pt x="104" y="0"/>
                        </a:moveTo>
                        <a:lnTo>
                          <a:pt x="128" y="16"/>
                        </a:lnTo>
                        <a:lnTo>
                          <a:pt x="152" y="32"/>
                        </a:lnTo>
                        <a:lnTo>
                          <a:pt x="160" y="64"/>
                        </a:lnTo>
                        <a:lnTo>
                          <a:pt x="160" y="88"/>
                        </a:lnTo>
                        <a:lnTo>
                          <a:pt x="144" y="112"/>
                        </a:lnTo>
                        <a:lnTo>
                          <a:pt x="120" y="136"/>
                        </a:lnTo>
                        <a:lnTo>
                          <a:pt x="96" y="160"/>
                        </a:lnTo>
                        <a:lnTo>
                          <a:pt x="80" y="184"/>
                        </a:lnTo>
                        <a:lnTo>
                          <a:pt x="56" y="200"/>
                        </a:lnTo>
                        <a:lnTo>
                          <a:pt x="40" y="208"/>
                        </a:lnTo>
                        <a:lnTo>
                          <a:pt x="16" y="192"/>
                        </a:lnTo>
                        <a:lnTo>
                          <a:pt x="0" y="184"/>
                        </a:lnTo>
                        <a:lnTo>
                          <a:pt x="0" y="160"/>
                        </a:lnTo>
                        <a:lnTo>
                          <a:pt x="16" y="152"/>
                        </a:lnTo>
                        <a:lnTo>
                          <a:pt x="48" y="144"/>
                        </a:lnTo>
                        <a:lnTo>
                          <a:pt x="64" y="128"/>
                        </a:lnTo>
                        <a:lnTo>
                          <a:pt x="88" y="112"/>
                        </a:lnTo>
                        <a:lnTo>
                          <a:pt x="112" y="88"/>
                        </a:lnTo>
                        <a:lnTo>
                          <a:pt x="120" y="56"/>
                        </a:lnTo>
                        <a:lnTo>
                          <a:pt x="120" y="32"/>
                        </a:lnTo>
                        <a:lnTo>
                          <a:pt x="104" y="0"/>
                        </a:lnTo>
                        <a:close/>
                      </a:path>
                    </a:pathLst>
                  </a:custGeom>
                  <a:solidFill>
                    <a:srgbClr val="D29B00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6646" name="Freeform 592"/>
                <p:cNvSpPr>
                  <a:spLocks noChangeAspect="1"/>
                </p:cNvSpPr>
                <p:nvPr/>
              </p:nvSpPr>
              <p:spPr bwMode="auto">
                <a:xfrm>
                  <a:off x="3484" y="768"/>
                  <a:ext cx="563" cy="274"/>
                </a:xfrm>
                <a:custGeom>
                  <a:avLst/>
                  <a:gdLst>
                    <a:gd name="T0" fmla="*/ 60 w 563"/>
                    <a:gd name="T1" fmla="*/ 1339 h 242"/>
                    <a:gd name="T2" fmla="*/ 180 w 563"/>
                    <a:gd name="T3" fmla="*/ 233 h 242"/>
                    <a:gd name="T4" fmla="*/ 228 w 563"/>
                    <a:gd name="T5" fmla="*/ 54 h 242"/>
                    <a:gd name="T6" fmla="*/ 276 w 563"/>
                    <a:gd name="T7" fmla="*/ 113 h 242"/>
                    <a:gd name="T8" fmla="*/ 372 w 563"/>
                    <a:gd name="T9" fmla="*/ 0 h 242"/>
                    <a:gd name="T10" fmla="*/ 428 w 563"/>
                    <a:gd name="T11" fmla="*/ 113 h 242"/>
                    <a:gd name="T12" fmla="*/ 460 w 563"/>
                    <a:gd name="T13" fmla="*/ 530 h 242"/>
                    <a:gd name="T14" fmla="*/ 500 w 563"/>
                    <a:gd name="T15" fmla="*/ 941 h 242"/>
                    <a:gd name="T16" fmla="*/ 76 w 563"/>
                    <a:gd name="T17" fmla="*/ 1694 h 242"/>
                    <a:gd name="T18" fmla="*/ 60 w 563"/>
                    <a:gd name="T19" fmla="*/ 1339 h 24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563"/>
                    <a:gd name="T31" fmla="*/ 0 h 242"/>
                    <a:gd name="T32" fmla="*/ 563 w 563"/>
                    <a:gd name="T33" fmla="*/ 242 h 242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563" h="242">
                      <a:moveTo>
                        <a:pt x="60" y="184"/>
                      </a:moveTo>
                      <a:cubicBezTo>
                        <a:pt x="77" y="150"/>
                        <a:pt x="152" y="61"/>
                        <a:pt x="180" y="32"/>
                      </a:cubicBezTo>
                      <a:cubicBezTo>
                        <a:pt x="207" y="2"/>
                        <a:pt x="212" y="10"/>
                        <a:pt x="228" y="8"/>
                      </a:cubicBezTo>
                      <a:cubicBezTo>
                        <a:pt x="243" y="5"/>
                        <a:pt x="252" y="17"/>
                        <a:pt x="276" y="16"/>
                      </a:cubicBezTo>
                      <a:cubicBezTo>
                        <a:pt x="300" y="14"/>
                        <a:pt x="346" y="0"/>
                        <a:pt x="372" y="0"/>
                      </a:cubicBezTo>
                      <a:cubicBezTo>
                        <a:pt x="397" y="0"/>
                        <a:pt x="413" y="4"/>
                        <a:pt x="428" y="16"/>
                      </a:cubicBezTo>
                      <a:cubicBezTo>
                        <a:pt x="442" y="27"/>
                        <a:pt x="448" y="53"/>
                        <a:pt x="460" y="72"/>
                      </a:cubicBezTo>
                      <a:cubicBezTo>
                        <a:pt x="471" y="90"/>
                        <a:pt x="563" y="101"/>
                        <a:pt x="500" y="128"/>
                      </a:cubicBezTo>
                      <a:cubicBezTo>
                        <a:pt x="436" y="154"/>
                        <a:pt x="152" y="221"/>
                        <a:pt x="76" y="232"/>
                      </a:cubicBezTo>
                      <a:cubicBezTo>
                        <a:pt x="0" y="242"/>
                        <a:pt x="42" y="217"/>
                        <a:pt x="60" y="184"/>
                      </a:cubicBezTo>
                      <a:close/>
                    </a:path>
                  </a:pathLst>
                </a:custGeom>
                <a:solidFill>
                  <a:srgbClr val="990000"/>
                </a:solidFill>
                <a:ln w="9525">
                  <a:solidFill>
                    <a:srgbClr val="99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647" name="Freeform 593"/>
                <p:cNvSpPr>
                  <a:spLocks noChangeAspect="1"/>
                </p:cNvSpPr>
                <p:nvPr/>
              </p:nvSpPr>
              <p:spPr bwMode="auto">
                <a:xfrm>
                  <a:off x="4752" y="768"/>
                  <a:ext cx="184" cy="208"/>
                </a:xfrm>
                <a:custGeom>
                  <a:avLst/>
                  <a:gdLst>
                    <a:gd name="T0" fmla="*/ 32 w 184"/>
                    <a:gd name="T1" fmla="*/ 200 h 208"/>
                    <a:gd name="T2" fmla="*/ 72 w 184"/>
                    <a:gd name="T3" fmla="*/ 208 h 208"/>
                    <a:gd name="T4" fmla="*/ 112 w 184"/>
                    <a:gd name="T5" fmla="*/ 192 h 208"/>
                    <a:gd name="T6" fmla="*/ 152 w 184"/>
                    <a:gd name="T7" fmla="*/ 160 h 208"/>
                    <a:gd name="T8" fmla="*/ 176 w 184"/>
                    <a:gd name="T9" fmla="*/ 120 h 208"/>
                    <a:gd name="T10" fmla="*/ 176 w 184"/>
                    <a:gd name="T11" fmla="*/ 72 h 208"/>
                    <a:gd name="T12" fmla="*/ 184 w 184"/>
                    <a:gd name="T13" fmla="*/ 32 h 208"/>
                    <a:gd name="T14" fmla="*/ 184 w 184"/>
                    <a:gd name="T15" fmla="*/ 0 h 208"/>
                    <a:gd name="T16" fmla="*/ 128 w 184"/>
                    <a:gd name="T17" fmla="*/ 8 h 208"/>
                    <a:gd name="T18" fmla="*/ 72 w 184"/>
                    <a:gd name="T19" fmla="*/ 32 h 208"/>
                    <a:gd name="T20" fmla="*/ 24 w 184"/>
                    <a:gd name="T21" fmla="*/ 72 h 208"/>
                    <a:gd name="T22" fmla="*/ 0 w 184"/>
                    <a:gd name="T23" fmla="*/ 96 h 208"/>
                    <a:gd name="T24" fmla="*/ 32 w 184"/>
                    <a:gd name="T25" fmla="*/ 200 h 20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84"/>
                    <a:gd name="T40" fmla="*/ 0 h 208"/>
                    <a:gd name="T41" fmla="*/ 184 w 184"/>
                    <a:gd name="T42" fmla="*/ 208 h 208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84" h="208">
                      <a:moveTo>
                        <a:pt x="32" y="200"/>
                      </a:moveTo>
                      <a:lnTo>
                        <a:pt x="72" y="208"/>
                      </a:lnTo>
                      <a:lnTo>
                        <a:pt x="112" y="192"/>
                      </a:lnTo>
                      <a:lnTo>
                        <a:pt x="152" y="160"/>
                      </a:lnTo>
                      <a:lnTo>
                        <a:pt x="176" y="120"/>
                      </a:lnTo>
                      <a:lnTo>
                        <a:pt x="176" y="72"/>
                      </a:lnTo>
                      <a:lnTo>
                        <a:pt x="184" y="32"/>
                      </a:lnTo>
                      <a:lnTo>
                        <a:pt x="184" y="0"/>
                      </a:lnTo>
                      <a:lnTo>
                        <a:pt x="128" y="8"/>
                      </a:lnTo>
                      <a:lnTo>
                        <a:pt x="72" y="32"/>
                      </a:lnTo>
                      <a:lnTo>
                        <a:pt x="24" y="72"/>
                      </a:lnTo>
                      <a:lnTo>
                        <a:pt x="0" y="96"/>
                      </a:lnTo>
                      <a:lnTo>
                        <a:pt x="32" y="200"/>
                      </a:lnTo>
                      <a:close/>
                    </a:path>
                  </a:pathLst>
                </a:custGeom>
                <a:solidFill>
                  <a:srgbClr val="993300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48" name="Freeform 594"/>
                <p:cNvSpPr>
                  <a:spLocks noChangeAspect="1"/>
                </p:cNvSpPr>
                <p:nvPr/>
              </p:nvSpPr>
              <p:spPr bwMode="auto">
                <a:xfrm>
                  <a:off x="4792" y="800"/>
                  <a:ext cx="88" cy="104"/>
                </a:xfrm>
                <a:custGeom>
                  <a:avLst/>
                  <a:gdLst>
                    <a:gd name="T0" fmla="*/ 16 w 88"/>
                    <a:gd name="T1" fmla="*/ 104 h 104"/>
                    <a:gd name="T2" fmla="*/ 40 w 88"/>
                    <a:gd name="T3" fmla="*/ 104 h 104"/>
                    <a:gd name="T4" fmla="*/ 56 w 88"/>
                    <a:gd name="T5" fmla="*/ 104 h 104"/>
                    <a:gd name="T6" fmla="*/ 72 w 88"/>
                    <a:gd name="T7" fmla="*/ 88 h 104"/>
                    <a:gd name="T8" fmla="*/ 88 w 88"/>
                    <a:gd name="T9" fmla="*/ 64 h 104"/>
                    <a:gd name="T10" fmla="*/ 88 w 88"/>
                    <a:gd name="T11" fmla="*/ 40 h 104"/>
                    <a:gd name="T12" fmla="*/ 88 w 88"/>
                    <a:gd name="T13" fmla="*/ 16 h 104"/>
                    <a:gd name="T14" fmla="*/ 88 w 88"/>
                    <a:gd name="T15" fmla="*/ 0 h 104"/>
                    <a:gd name="T16" fmla="*/ 64 w 88"/>
                    <a:gd name="T17" fmla="*/ 8 h 104"/>
                    <a:gd name="T18" fmla="*/ 40 w 88"/>
                    <a:gd name="T19" fmla="*/ 16 h 104"/>
                    <a:gd name="T20" fmla="*/ 16 w 88"/>
                    <a:gd name="T21" fmla="*/ 40 h 104"/>
                    <a:gd name="T22" fmla="*/ 0 w 88"/>
                    <a:gd name="T23" fmla="*/ 56 h 104"/>
                    <a:gd name="T24" fmla="*/ 16 w 88"/>
                    <a:gd name="T25" fmla="*/ 104 h 10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88"/>
                    <a:gd name="T40" fmla="*/ 0 h 104"/>
                    <a:gd name="T41" fmla="*/ 88 w 88"/>
                    <a:gd name="T42" fmla="*/ 104 h 104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88" h="104">
                      <a:moveTo>
                        <a:pt x="16" y="104"/>
                      </a:moveTo>
                      <a:lnTo>
                        <a:pt x="40" y="104"/>
                      </a:lnTo>
                      <a:lnTo>
                        <a:pt x="56" y="104"/>
                      </a:lnTo>
                      <a:lnTo>
                        <a:pt x="72" y="88"/>
                      </a:lnTo>
                      <a:lnTo>
                        <a:pt x="88" y="64"/>
                      </a:lnTo>
                      <a:lnTo>
                        <a:pt x="88" y="40"/>
                      </a:lnTo>
                      <a:lnTo>
                        <a:pt x="88" y="16"/>
                      </a:lnTo>
                      <a:lnTo>
                        <a:pt x="88" y="0"/>
                      </a:lnTo>
                      <a:lnTo>
                        <a:pt x="64" y="8"/>
                      </a:lnTo>
                      <a:lnTo>
                        <a:pt x="40" y="16"/>
                      </a:lnTo>
                      <a:lnTo>
                        <a:pt x="16" y="40"/>
                      </a:lnTo>
                      <a:lnTo>
                        <a:pt x="0" y="56"/>
                      </a:lnTo>
                      <a:lnTo>
                        <a:pt x="16" y="104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49" name="Freeform 595"/>
                <p:cNvSpPr>
                  <a:spLocks noChangeAspect="1"/>
                </p:cNvSpPr>
                <p:nvPr/>
              </p:nvSpPr>
              <p:spPr bwMode="auto">
                <a:xfrm>
                  <a:off x="4744" y="1024"/>
                  <a:ext cx="72" cy="40"/>
                </a:xfrm>
                <a:custGeom>
                  <a:avLst/>
                  <a:gdLst>
                    <a:gd name="T0" fmla="*/ 72 w 72"/>
                    <a:gd name="T1" fmla="*/ 8 h 40"/>
                    <a:gd name="T2" fmla="*/ 64 w 72"/>
                    <a:gd name="T3" fmla="*/ 0 h 40"/>
                    <a:gd name="T4" fmla="*/ 48 w 72"/>
                    <a:gd name="T5" fmla="*/ 0 h 40"/>
                    <a:gd name="T6" fmla="*/ 24 w 72"/>
                    <a:gd name="T7" fmla="*/ 0 h 40"/>
                    <a:gd name="T8" fmla="*/ 16 w 72"/>
                    <a:gd name="T9" fmla="*/ 8 h 40"/>
                    <a:gd name="T10" fmla="*/ 8 w 72"/>
                    <a:gd name="T11" fmla="*/ 16 h 40"/>
                    <a:gd name="T12" fmla="*/ 8 w 72"/>
                    <a:gd name="T13" fmla="*/ 32 h 40"/>
                    <a:gd name="T14" fmla="*/ 0 w 72"/>
                    <a:gd name="T15" fmla="*/ 40 h 40"/>
                    <a:gd name="T16" fmla="*/ 16 w 72"/>
                    <a:gd name="T17" fmla="*/ 40 h 40"/>
                    <a:gd name="T18" fmla="*/ 40 w 72"/>
                    <a:gd name="T19" fmla="*/ 40 h 40"/>
                    <a:gd name="T20" fmla="*/ 56 w 72"/>
                    <a:gd name="T21" fmla="*/ 32 h 40"/>
                    <a:gd name="T22" fmla="*/ 72 w 72"/>
                    <a:gd name="T23" fmla="*/ 16 h 40"/>
                    <a:gd name="T24" fmla="*/ 72 w 72"/>
                    <a:gd name="T25" fmla="*/ 8 h 40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72"/>
                    <a:gd name="T40" fmla="*/ 0 h 40"/>
                    <a:gd name="T41" fmla="*/ 72 w 72"/>
                    <a:gd name="T42" fmla="*/ 40 h 40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72" h="40">
                      <a:moveTo>
                        <a:pt x="72" y="8"/>
                      </a:moveTo>
                      <a:lnTo>
                        <a:pt x="64" y="0"/>
                      </a:lnTo>
                      <a:lnTo>
                        <a:pt x="48" y="0"/>
                      </a:lnTo>
                      <a:lnTo>
                        <a:pt x="24" y="0"/>
                      </a:lnTo>
                      <a:lnTo>
                        <a:pt x="16" y="8"/>
                      </a:lnTo>
                      <a:lnTo>
                        <a:pt x="8" y="16"/>
                      </a:lnTo>
                      <a:lnTo>
                        <a:pt x="8" y="32"/>
                      </a:lnTo>
                      <a:lnTo>
                        <a:pt x="0" y="40"/>
                      </a:lnTo>
                      <a:lnTo>
                        <a:pt x="16" y="40"/>
                      </a:lnTo>
                      <a:lnTo>
                        <a:pt x="40" y="40"/>
                      </a:lnTo>
                      <a:lnTo>
                        <a:pt x="56" y="32"/>
                      </a:lnTo>
                      <a:lnTo>
                        <a:pt x="72" y="16"/>
                      </a:lnTo>
                      <a:lnTo>
                        <a:pt x="72" y="8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50" name="Freeform 596"/>
                <p:cNvSpPr>
                  <a:spLocks noChangeAspect="1"/>
                </p:cNvSpPr>
                <p:nvPr/>
              </p:nvSpPr>
              <p:spPr bwMode="auto">
                <a:xfrm>
                  <a:off x="2064" y="736"/>
                  <a:ext cx="2848" cy="2288"/>
                </a:xfrm>
                <a:custGeom>
                  <a:avLst/>
                  <a:gdLst>
                    <a:gd name="T0" fmla="*/ 1784 w 2848"/>
                    <a:gd name="T1" fmla="*/ 176 h 2288"/>
                    <a:gd name="T2" fmla="*/ 1352 w 2848"/>
                    <a:gd name="T3" fmla="*/ 264 h 2288"/>
                    <a:gd name="T4" fmla="*/ 1080 w 2848"/>
                    <a:gd name="T5" fmla="*/ 320 h 2288"/>
                    <a:gd name="T6" fmla="*/ 680 w 2848"/>
                    <a:gd name="T7" fmla="*/ 264 h 2288"/>
                    <a:gd name="T8" fmla="*/ 456 w 2848"/>
                    <a:gd name="T9" fmla="*/ 216 h 2288"/>
                    <a:gd name="T10" fmla="*/ 336 w 2848"/>
                    <a:gd name="T11" fmla="*/ 216 h 2288"/>
                    <a:gd name="T12" fmla="*/ 176 w 2848"/>
                    <a:gd name="T13" fmla="*/ 272 h 2288"/>
                    <a:gd name="T14" fmla="*/ 64 w 2848"/>
                    <a:gd name="T15" fmla="*/ 376 h 2288"/>
                    <a:gd name="T16" fmla="*/ 0 w 2848"/>
                    <a:gd name="T17" fmla="*/ 624 h 2288"/>
                    <a:gd name="T18" fmla="*/ 128 w 2848"/>
                    <a:gd name="T19" fmla="*/ 1128 h 2288"/>
                    <a:gd name="T20" fmla="*/ 192 w 2848"/>
                    <a:gd name="T21" fmla="*/ 1912 h 2288"/>
                    <a:gd name="T22" fmla="*/ 168 w 2848"/>
                    <a:gd name="T23" fmla="*/ 2256 h 2288"/>
                    <a:gd name="T24" fmla="*/ 368 w 2848"/>
                    <a:gd name="T25" fmla="*/ 2064 h 2288"/>
                    <a:gd name="T26" fmla="*/ 528 w 2848"/>
                    <a:gd name="T27" fmla="*/ 2288 h 2288"/>
                    <a:gd name="T28" fmla="*/ 552 w 2848"/>
                    <a:gd name="T29" fmla="*/ 2064 h 2288"/>
                    <a:gd name="T30" fmla="*/ 608 w 2848"/>
                    <a:gd name="T31" fmla="*/ 1688 h 2288"/>
                    <a:gd name="T32" fmla="*/ 848 w 2848"/>
                    <a:gd name="T33" fmla="*/ 1320 h 2288"/>
                    <a:gd name="T34" fmla="*/ 1224 w 2848"/>
                    <a:gd name="T35" fmla="*/ 1344 h 2288"/>
                    <a:gd name="T36" fmla="*/ 1568 w 2848"/>
                    <a:gd name="T37" fmla="*/ 1256 h 2288"/>
                    <a:gd name="T38" fmla="*/ 1680 w 2848"/>
                    <a:gd name="T39" fmla="*/ 1320 h 2288"/>
                    <a:gd name="T40" fmla="*/ 1568 w 2848"/>
                    <a:gd name="T41" fmla="*/ 1728 h 2288"/>
                    <a:gd name="T42" fmla="*/ 1560 w 2848"/>
                    <a:gd name="T43" fmla="*/ 2024 h 2288"/>
                    <a:gd name="T44" fmla="*/ 1680 w 2848"/>
                    <a:gd name="T45" fmla="*/ 2128 h 2288"/>
                    <a:gd name="T46" fmla="*/ 1800 w 2848"/>
                    <a:gd name="T47" fmla="*/ 2080 h 2288"/>
                    <a:gd name="T48" fmla="*/ 1728 w 2848"/>
                    <a:gd name="T49" fmla="*/ 1920 h 2288"/>
                    <a:gd name="T50" fmla="*/ 1728 w 2848"/>
                    <a:gd name="T51" fmla="*/ 1688 h 2288"/>
                    <a:gd name="T52" fmla="*/ 1888 w 2848"/>
                    <a:gd name="T53" fmla="*/ 1288 h 2288"/>
                    <a:gd name="T54" fmla="*/ 2104 w 2848"/>
                    <a:gd name="T55" fmla="*/ 808 h 2288"/>
                    <a:gd name="T56" fmla="*/ 2352 w 2848"/>
                    <a:gd name="T57" fmla="*/ 608 h 2288"/>
                    <a:gd name="T58" fmla="*/ 2512 w 2848"/>
                    <a:gd name="T59" fmla="*/ 632 h 2288"/>
                    <a:gd name="T60" fmla="*/ 2680 w 2848"/>
                    <a:gd name="T61" fmla="*/ 712 h 2288"/>
                    <a:gd name="T62" fmla="*/ 2792 w 2848"/>
                    <a:gd name="T63" fmla="*/ 680 h 2288"/>
                    <a:gd name="T64" fmla="*/ 2848 w 2848"/>
                    <a:gd name="T65" fmla="*/ 584 h 2288"/>
                    <a:gd name="T66" fmla="*/ 2816 w 2848"/>
                    <a:gd name="T67" fmla="*/ 472 h 2288"/>
                    <a:gd name="T68" fmla="*/ 2768 w 2848"/>
                    <a:gd name="T69" fmla="*/ 376 h 2288"/>
                    <a:gd name="T70" fmla="*/ 2760 w 2848"/>
                    <a:gd name="T71" fmla="*/ 320 h 2288"/>
                    <a:gd name="T72" fmla="*/ 2736 w 2848"/>
                    <a:gd name="T73" fmla="*/ 248 h 2288"/>
                    <a:gd name="T74" fmla="*/ 2768 w 2848"/>
                    <a:gd name="T75" fmla="*/ 136 h 2288"/>
                    <a:gd name="T76" fmla="*/ 2664 w 2848"/>
                    <a:gd name="T77" fmla="*/ 32 h 2288"/>
                    <a:gd name="T78" fmla="*/ 2480 w 2848"/>
                    <a:gd name="T79" fmla="*/ 0 h 2288"/>
                    <a:gd name="T80" fmla="*/ 2320 w 2848"/>
                    <a:gd name="T81" fmla="*/ 48 h 2288"/>
                    <a:gd name="T82" fmla="*/ 2176 w 2848"/>
                    <a:gd name="T83" fmla="*/ 40 h 2288"/>
                    <a:gd name="T84" fmla="*/ 2032 w 2848"/>
                    <a:gd name="T85" fmla="*/ 8 h 2288"/>
                    <a:gd name="T86" fmla="*/ 2000 w 2848"/>
                    <a:gd name="T87" fmla="*/ 72 h 2288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2848"/>
                    <a:gd name="T133" fmla="*/ 0 h 2288"/>
                    <a:gd name="T134" fmla="*/ 2848 w 2848"/>
                    <a:gd name="T135" fmla="*/ 2288 h 2288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2848" h="2288">
                      <a:moveTo>
                        <a:pt x="2056" y="152"/>
                      </a:moveTo>
                      <a:lnTo>
                        <a:pt x="1936" y="152"/>
                      </a:lnTo>
                      <a:lnTo>
                        <a:pt x="1784" y="176"/>
                      </a:lnTo>
                      <a:lnTo>
                        <a:pt x="1576" y="216"/>
                      </a:lnTo>
                      <a:lnTo>
                        <a:pt x="1464" y="240"/>
                      </a:lnTo>
                      <a:lnTo>
                        <a:pt x="1352" y="264"/>
                      </a:lnTo>
                      <a:lnTo>
                        <a:pt x="1256" y="288"/>
                      </a:lnTo>
                      <a:lnTo>
                        <a:pt x="1168" y="312"/>
                      </a:lnTo>
                      <a:lnTo>
                        <a:pt x="1080" y="320"/>
                      </a:lnTo>
                      <a:lnTo>
                        <a:pt x="976" y="320"/>
                      </a:lnTo>
                      <a:lnTo>
                        <a:pt x="800" y="304"/>
                      </a:lnTo>
                      <a:lnTo>
                        <a:pt x="680" y="264"/>
                      </a:lnTo>
                      <a:lnTo>
                        <a:pt x="584" y="248"/>
                      </a:lnTo>
                      <a:lnTo>
                        <a:pt x="520" y="232"/>
                      </a:lnTo>
                      <a:lnTo>
                        <a:pt x="456" y="216"/>
                      </a:lnTo>
                      <a:lnTo>
                        <a:pt x="416" y="208"/>
                      </a:lnTo>
                      <a:lnTo>
                        <a:pt x="376" y="208"/>
                      </a:lnTo>
                      <a:lnTo>
                        <a:pt x="336" y="216"/>
                      </a:lnTo>
                      <a:lnTo>
                        <a:pt x="288" y="224"/>
                      </a:lnTo>
                      <a:lnTo>
                        <a:pt x="232" y="248"/>
                      </a:lnTo>
                      <a:lnTo>
                        <a:pt x="176" y="272"/>
                      </a:lnTo>
                      <a:lnTo>
                        <a:pt x="136" y="304"/>
                      </a:lnTo>
                      <a:lnTo>
                        <a:pt x="104" y="336"/>
                      </a:lnTo>
                      <a:lnTo>
                        <a:pt x="64" y="376"/>
                      </a:lnTo>
                      <a:lnTo>
                        <a:pt x="32" y="432"/>
                      </a:lnTo>
                      <a:lnTo>
                        <a:pt x="8" y="520"/>
                      </a:lnTo>
                      <a:lnTo>
                        <a:pt x="0" y="624"/>
                      </a:lnTo>
                      <a:lnTo>
                        <a:pt x="24" y="752"/>
                      </a:lnTo>
                      <a:lnTo>
                        <a:pt x="72" y="912"/>
                      </a:lnTo>
                      <a:lnTo>
                        <a:pt x="128" y="1128"/>
                      </a:lnTo>
                      <a:lnTo>
                        <a:pt x="136" y="1464"/>
                      </a:lnTo>
                      <a:lnTo>
                        <a:pt x="112" y="1688"/>
                      </a:lnTo>
                      <a:lnTo>
                        <a:pt x="192" y="1912"/>
                      </a:lnTo>
                      <a:lnTo>
                        <a:pt x="208" y="2008"/>
                      </a:lnTo>
                      <a:lnTo>
                        <a:pt x="208" y="2152"/>
                      </a:lnTo>
                      <a:lnTo>
                        <a:pt x="168" y="2256"/>
                      </a:lnTo>
                      <a:lnTo>
                        <a:pt x="232" y="2280"/>
                      </a:lnTo>
                      <a:lnTo>
                        <a:pt x="352" y="2264"/>
                      </a:lnTo>
                      <a:lnTo>
                        <a:pt x="368" y="2064"/>
                      </a:lnTo>
                      <a:lnTo>
                        <a:pt x="392" y="2256"/>
                      </a:lnTo>
                      <a:lnTo>
                        <a:pt x="440" y="2288"/>
                      </a:lnTo>
                      <a:lnTo>
                        <a:pt x="528" y="2288"/>
                      </a:lnTo>
                      <a:lnTo>
                        <a:pt x="600" y="2264"/>
                      </a:lnTo>
                      <a:lnTo>
                        <a:pt x="624" y="2232"/>
                      </a:lnTo>
                      <a:lnTo>
                        <a:pt x="552" y="2064"/>
                      </a:lnTo>
                      <a:lnTo>
                        <a:pt x="544" y="1920"/>
                      </a:lnTo>
                      <a:lnTo>
                        <a:pt x="576" y="1808"/>
                      </a:lnTo>
                      <a:lnTo>
                        <a:pt x="608" y="1688"/>
                      </a:lnTo>
                      <a:lnTo>
                        <a:pt x="664" y="1560"/>
                      </a:lnTo>
                      <a:lnTo>
                        <a:pt x="768" y="1416"/>
                      </a:lnTo>
                      <a:lnTo>
                        <a:pt x="848" y="1320"/>
                      </a:lnTo>
                      <a:lnTo>
                        <a:pt x="976" y="1280"/>
                      </a:lnTo>
                      <a:lnTo>
                        <a:pt x="1104" y="1320"/>
                      </a:lnTo>
                      <a:lnTo>
                        <a:pt x="1224" y="1344"/>
                      </a:lnTo>
                      <a:lnTo>
                        <a:pt x="1320" y="1344"/>
                      </a:lnTo>
                      <a:lnTo>
                        <a:pt x="1432" y="1312"/>
                      </a:lnTo>
                      <a:lnTo>
                        <a:pt x="1568" y="1256"/>
                      </a:lnTo>
                      <a:lnTo>
                        <a:pt x="1632" y="1224"/>
                      </a:lnTo>
                      <a:lnTo>
                        <a:pt x="1656" y="1256"/>
                      </a:lnTo>
                      <a:lnTo>
                        <a:pt x="1680" y="1320"/>
                      </a:lnTo>
                      <a:lnTo>
                        <a:pt x="1624" y="1448"/>
                      </a:lnTo>
                      <a:lnTo>
                        <a:pt x="1584" y="1536"/>
                      </a:lnTo>
                      <a:lnTo>
                        <a:pt x="1568" y="1728"/>
                      </a:lnTo>
                      <a:lnTo>
                        <a:pt x="1552" y="1824"/>
                      </a:lnTo>
                      <a:lnTo>
                        <a:pt x="1544" y="1896"/>
                      </a:lnTo>
                      <a:lnTo>
                        <a:pt x="1560" y="2024"/>
                      </a:lnTo>
                      <a:lnTo>
                        <a:pt x="1576" y="2120"/>
                      </a:lnTo>
                      <a:lnTo>
                        <a:pt x="1624" y="2128"/>
                      </a:lnTo>
                      <a:lnTo>
                        <a:pt x="1680" y="2128"/>
                      </a:lnTo>
                      <a:lnTo>
                        <a:pt x="1736" y="2120"/>
                      </a:lnTo>
                      <a:lnTo>
                        <a:pt x="1776" y="2104"/>
                      </a:lnTo>
                      <a:lnTo>
                        <a:pt x="1800" y="2080"/>
                      </a:lnTo>
                      <a:lnTo>
                        <a:pt x="1808" y="2056"/>
                      </a:lnTo>
                      <a:lnTo>
                        <a:pt x="1752" y="1968"/>
                      </a:lnTo>
                      <a:lnTo>
                        <a:pt x="1728" y="1920"/>
                      </a:lnTo>
                      <a:lnTo>
                        <a:pt x="1712" y="1872"/>
                      </a:lnTo>
                      <a:lnTo>
                        <a:pt x="1712" y="1776"/>
                      </a:lnTo>
                      <a:lnTo>
                        <a:pt x="1728" y="1688"/>
                      </a:lnTo>
                      <a:lnTo>
                        <a:pt x="1760" y="1576"/>
                      </a:lnTo>
                      <a:lnTo>
                        <a:pt x="1800" y="1472"/>
                      </a:lnTo>
                      <a:lnTo>
                        <a:pt x="1888" y="1288"/>
                      </a:lnTo>
                      <a:lnTo>
                        <a:pt x="1960" y="1088"/>
                      </a:lnTo>
                      <a:lnTo>
                        <a:pt x="2032" y="896"/>
                      </a:lnTo>
                      <a:lnTo>
                        <a:pt x="2104" y="808"/>
                      </a:lnTo>
                      <a:lnTo>
                        <a:pt x="2208" y="728"/>
                      </a:lnTo>
                      <a:lnTo>
                        <a:pt x="2288" y="648"/>
                      </a:lnTo>
                      <a:lnTo>
                        <a:pt x="2352" y="608"/>
                      </a:lnTo>
                      <a:lnTo>
                        <a:pt x="2424" y="576"/>
                      </a:lnTo>
                      <a:lnTo>
                        <a:pt x="2472" y="584"/>
                      </a:lnTo>
                      <a:lnTo>
                        <a:pt x="2512" y="632"/>
                      </a:lnTo>
                      <a:lnTo>
                        <a:pt x="2568" y="680"/>
                      </a:lnTo>
                      <a:lnTo>
                        <a:pt x="2624" y="704"/>
                      </a:lnTo>
                      <a:lnTo>
                        <a:pt x="2680" y="712"/>
                      </a:lnTo>
                      <a:lnTo>
                        <a:pt x="2712" y="704"/>
                      </a:lnTo>
                      <a:lnTo>
                        <a:pt x="2760" y="696"/>
                      </a:lnTo>
                      <a:lnTo>
                        <a:pt x="2792" y="680"/>
                      </a:lnTo>
                      <a:lnTo>
                        <a:pt x="2824" y="648"/>
                      </a:lnTo>
                      <a:lnTo>
                        <a:pt x="2840" y="624"/>
                      </a:lnTo>
                      <a:lnTo>
                        <a:pt x="2848" y="584"/>
                      </a:lnTo>
                      <a:lnTo>
                        <a:pt x="2848" y="552"/>
                      </a:lnTo>
                      <a:lnTo>
                        <a:pt x="2832" y="504"/>
                      </a:lnTo>
                      <a:lnTo>
                        <a:pt x="2816" y="472"/>
                      </a:lnTo>
                      <a:lnTo>
                        <a:pt x="2792" y="440"/>
                      </a:lnTo>
                      <a:lnTo>
                        <a:pt x="2768" y="408"/>
                      </a:lnTo>
                      <a:lnTo>
                        <a:pt x="2768" y="376"/>
                      </a:lnTo>
                      <a:lnTo>
                        <a:pt x="2752" y="360"/>
                      </a:lnTo>
                      <a:lnTo>
                        <a:pt x="2736" y="344"/>
                      </a:lnTo>
                      <a:lnTo>
                        <a:pt x="2760" y="320"/>
                      </a:lnTo>
                      <a:lnTo>
                        <a:pt x="2760" y="296"/>
                      </a:lnTo>
                      <a:lnTo>
                        <a:pt x="2752" y="264"/>
                      </a:lnTo>
                      <a:lnTo>
                        <a:pt x="2736" y="248"/>
                      </a:lnTo>
                      <a:lnTo>
                        <a:pt x="2744" y="216"/>
                      </a:lnTo>
                      <a:lnTo>
                        <a:pt x="2752" y="184"/>
                      </a:lnTo>
                      <a:lnTo>
                        <a:pt x="2768" y="136"/>
                      </a:lnTo>
                      <a:lnTo>
                        <a:pt x="2744" y="80"/>
                      </a:lnTo>
                      <a:lnTo>
                        <a:pt x="2704" y="40"/>
                      </a:lnTo>
                      <a:lnTo>
                        <a:pt x="2664" y="32"/>
                      </a:lnTo>
                      <a:lnTo>
                        <a:pt x="2584" y="8"/>
                      </a:lnTo>
                      <a:lnTo>
                        <a:pt x="2528" y="0"/>
                      </a:lnTo>
                      <a:lnTo>
                        <a:pt x="2480" y="0"/>
                      </a:lnTo>
                      <a:lnTo>
                        <a:pt x="2432" y="8"/>
                      </a:lnTo>
                      <a:lnTo>
                        <a:pt x="2344" y="48"/>
                      </a:lnTo>
                      <a:lnTo>
                        <a:pt x="2320" y="48"/>
                      </a:lnTo>
                      <a:lnTo>
                        <a:pt x="2280" y="56"/>
                      </a:lnTo>
                      <a:lnTo>
                        <a:pt x="2216" y="48"/>
                      </a:lnTo>
                      <a:lnTo>
                        <a:pt x="2176" y="40"/>
                      </a:lnTo>
                      <a:lnTo>
                        <a:pt x="2128" y="24"/>
                      </a:lnTo>
                      <a:lnTo>
                        <a:pt x="2064" y="8"/>
                      </a:lnTo>
                      <a:lnTo>
                        <a:pt x="2032" y="8"/>
                      </a:lnTo>
                      <a:lnTo>
                        <a:pt x="2016" y="24"/>
                      </a:lnTo>
                      <a:lnTo>
                        <a:pt x="2000" y="40"/>
                      </a:lnTo>
                      <a:lnTo>
                        <a:pt x="2000" y="72"/>
                      </a:lnTo>
                      <a:lnTo>
                        <a:pt x="2016" y="104"/>
                      </a:lnTo>
                      <a:lnTo>
                        <a:pt x="2056" y="152"/>
                      </a:lnTo>
                      <a:close/>
                    </a:path>
                  </a:pathLst>
                </a:custGeom>
                <a:solidFill>
                  <a:srgbClr val="990000"/>
                </a:solidFill>
                <a:ln w="12700">
                  <a:solidFill>
                    <a:srgbClr val="99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51" name="Freeform 597"/>
                <p:cNvSpPr>
                  <a:spLocks noChangeAspect="1"/>
                </p:cNvSpPr>
                <p:nvPr/>
              </p:nvSpPr>
              <p:spPr bwMode="auto">
                <a:xfrm>
                  <a:off x="3160" y="2040"/>
                  <a:ext cx="336" cy="720"/>
                </a:xfrm>
                <a:custGeom>
                  <a:avLst/>
                  <a:gdLst>
                    <a:gd name="T0" fmla="*/ 112 w 336"/>
                    <a:gd name="T1" fmla="*/ 24 h 720"/>
                    <a:gd name="T2" fmla="*/ 96 w 336"/>
                    <a:gd name="T3" fmla="*/ 184 h 720"/>
                    <a:gd name="T4" fmla="*/ 72 w 336"/>
                    <a:gd name="T5" fmla="*/ 264 h 720"/>
                    <a:gd name="T6" fmla="*/ 40 w 336"/>
                    <a:gd name="T7" fmla="*/ 328 h 720"/>
                    <a:gd name="T8" fmla="*/ 16 w 336"/>
                    <a:gd name="T9" fmla="*/ 392 h 720"/>
                    <a:gd name="T10" fmla="*/ 0 w 336"/>
                    <a:gd name="T11" fmla="*/ 480 h 720"/>
                    <a:gd name="T12" fmla="*/ 8 w 336"/>
                    <a:gd name="T13" fmla="*/ 544 h 720"/>
                    <a:gd name="T14" fmla="*/ 24 w 336"/>
                    <a:gd name="T15" fmla="*/ 648 h 720"/>
                    <a:gd name="T16" fmla="*/ 32 w 336"/>
                    <a:gd name="T17" fmla="*/ 704 h 720"/>
                    <a:gd name="T18" fmla="*/ 72 w 336"/>
                    <a:gd name="T19" fmla="*/ 712 h 720"/>
                    <a:gd name="T20" fmla="*/ 120 w 336"/>
                    <a:gd name="T21" fmla="*/ 720 h 720"/>
                    <a:gd name="T22" fmla="*/ 168 w 336"/>
                    <a:gd name="T23" fmla="*/ 712 h 720"/>
                    <a:gd name="T24" fmla="*/ 208 w 336"/>
                    <a:gd name="T25" fmla="*/ 696 h 720"/>
                    <a:gd name="T26" fmla="*/ 216 w 336"/>
                    <a:gd name="T27" fmla="*/ 672 h 720"/>
                    <a:gd name="T28" fmla="*/ 184 w 336"/>
                    <a:gd name="T29" fmla="*/ 600 h 720"/>
                    <a:gd name="T30" fmla="*/ 168 w 336"/>
                    <a:gd name="T31" fmla="*/ 496 h 720"/>
                    <a:gd name="T32" fmla="*/ 160 w 336"/>
                    <a:gd name="T33" fmla="*/ 408 h 720"/>
                    <a:gd name="T34" fmla="*/ 168 w 336"/>
                    <a:gd name="T35" fmla="*/ 328 h 720"/>
                    <a:gd name="T36" fmla="*/ 232 w 336"/>
                    <a:gd name="T37" fmla="*/ 224 h 720"/>
                    <a:gd name="T38" fmla="*/ 296 w 336"/>
                    <a:gd name="T39" fmla="*/ 88 h 720"/>
                    <a:gd name="T40" fmla="*/ 336 w 336"/>
                    <a:gd name="T41" fmla="*/ 0 h 720"/>
                    <a:gd name="T42" fmla="*/ 112 w 336"/>
                    <a:gd name="T43" fmla="*/ 24 h 72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336"/>
                    <a:gd name="T67" fmla="*/ 0 h 720"/>
                    <a:gd name="T68" fmla="*/ 336 w 336"/>
                    <a:gd name="T69" fmla="*/ 720 h 720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336" h="720">
                      <a:moveTo>
                        <a:pt x="112" y="24"/>
                      </a:moveTo>
                      <a:lnTo>
                        <a:pt x="96" y="184"/>
                      </a:lnTo>
                      <a:lnTo>
                        <a:pt x="72" y="264"/>
                      </a:lnTo>
                      <a:lnTo>
                        <a:pt x="40" y="328"/>
                      </a:lnTo>
                      <a:lnTo>
                        <a:pt x="16" y="392"/>
                      </a:lnTo>
                      <a:lnTo>
                        <a:pt x="0" y="480"/>
                      </a:lnTo>
                      <a:lnTo>
                        <a:pt x="8" y="544"/>
                      </a:lnTo>
                      <a:lnTo>
                        <a:pt x="24" y="648"/>
                      </a:lnTo>
                      <a:lnTo>
                        <a:pt x="32" y="704"/>
                      </a:lnTo>
                      <a:lnTo>
                        <a:pt x="72" y="712"/>
                      </a:lnTo>
                      <a:lnTo>
                        <a:pt x="120" y="720"/>
                      </a:lnTo>
                      <a:lnTo>
                        <a:pt x="168" y="712"/>
                      </a:lnTo>
                      <a:lnTo>
                        <a:pt x="208" y="696"/>
                      </a:lnTo>
                      <a:lnTo>
                        <a:pt x="216" y="672"/>
                      </a:lnTo>
                      <a:lnTo>
                        <a:pt x="184" y="600"/>
                      </a:lnTo>
                      <a:lnTo>
                        <a:pt x="168" y="496"/>
                      </a:lnTo>
                      <a:lnTo>
                        <a:pt x="160" y="408"/>
                      </a:lnTo>
                      <a:lnTo>
                        <a:pt x="168" y="328"/>
                      </a:lnTo>
                      <a:lnTo>
                        <a:pt x="232" y="224"/>
                      </a:lnTo>
                      <a:lnTo>
                        <a:pt x="296" y="88"/>
                      </a:lnTo>
                      <a:lnTo>
                        <a:pt x="336" y="0"/>
                      </a:lnTo>
                      <a:lnTo>
                        <a:pt x="112" y="24"/>
                      </a:lnTo>
                      <a:close/>
                    </a:path>
                  </a:pathLst>
                </a:custGeom>
                <a:solidFill>
                  <a:srgbClr val="9F7F5F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52" name="Freeform 598"/>
                <p:cNvSpPr>
                  <a:spLocks noChangeAspect="1"/>
                </p:cNvSpPr>
                <p:nvPr/>
              </p:nvSpPr>
              <p:spPr bwMode="auto">
                <a:xfrm>
                  <a:off x="2728" y="1808"/>
                  <a:ext cx="1128" cy="528"/>
                </a:xfrm>
                <a:custGeom>
                  <a:avLst/>
                  <a:gdLst>
                    <a:gd name="T0" fmla="*/ 0 w 1128"/>
                    <a:gd name="T1" fmla="*/ 472 h 528"/>
                    <a:gd name="T2" fmla="*/ 24 w 1128"/>
                    <a:gd name="T3" fmla="*/ 480 h 528"/>
                    <a:gd name="T4" fmla="*/ 48 w 1128"/>
                    <a:gd name="T5" fmla="*/ 488 h 528"/>
                    <a:gd name="T6" fmla="*/ 64 w 1128"/>
                    <a:gd name="T7" fmla="*/ 512 h 528"/>
                    <a:gd name="T8" fmla="*/ 72 w 1128"/>
                    <a:gd name="T9" fmla="*/ 528 h 528"/>
                    <a:gd name="T10" fmla="*/ 96 w 1128"/>
                    <a:gd name="T11" fmla="*/ 520 h 528"/>
                    <a:gd name="T12" fmla="*/ 96 w 1128"/>
                    <a:gd name="T13" fmla="*/ 496 h 528"/>
                    <a:gd name="T14" fmla="*/ 96 w 1128"/>
                    <a:gd name="T15" fmla="*/ 472 h 528"/>
                    <a:gd name="T16" fmla="*/ 136 w 1128"/>
                    <a:gd name="T17" fmla="*/ 472 h 528"/>
                    <a:gd name="T18" fmla="*/ 152 w 1128"/>
                    <a:gd name="T19" fmla="*/ 480 h 528"/>
                    <a:gd name="T20" fmla="*/ 184 w 1128"/>
                    <a:gd name="T21" fmla="*/ 504 h 528"/>
                    <a:gd name="T22" fmla="*/ 200 w 1128"/>
                    <a:gd name="T23" fmla="*/ 504 h 528"/>
                    <a:gd name="T24" fmla="*/ 216 w 1128"/>
                    <a:gd name="T25" fmla="*/ 504 h 528"/>
                    <a:gd name="T26" fmla="*/ 208 w 1128"/>
                    <a:gd name="T27" fmla="*/ 472 h 528"/>
                    <a:gd name="T28" fmla="*/ 200 w 1128"/>
                    <a:gd name="T29" fmla="*/ 440 h 528"/>
                    <a:gd name="T30" fmla="*/ 224 w 1128"/>
                    <a:gd name="T31" fmla="*/ 424 h 528"/>
                    <a:gd name="T32" fmla="*/ 256 w 1128"/>
                    <a:gd name="T33" fmla="*/ 416 h 528"/>
                    <a:gd name="T34" fmla="*/ 280 w 1128"/>
                    <a:gd name="T35" fmla="*/ 392 h 528"/>
                    <a:gd name="T36" fmla="*/ 312 w 1128"/>
                    <a:gd name="T37" fmla="*/ 368 h 528"/>
                    <a:gd name="T38" fmla="*/ 328 w 1128"/>
                    <a:gd name="T39" fmla="*/ 344 h 528"/>
                    <a:gd name="T40" fmla="*/ 328 w 1128"/>
                    <a:gd name="T41" fmla="*/ 320 h 528"/>
                    <a:gd name="T42" fmla="*/ 400 w 1128"/>
                    <a:gd name="T43" fmla="*/ 336 h 528"/>
                    <a:gd name="T44" fmla="*/ 448 w 1128"/>
                    <a:gd name="T45" fmla="*/ 344 h 528"/>
                    <a:gd name="T46" fmla="*/ 504 w 1128"/>
                    <a:gd name="T47" fmla="*/ 352 h 528"/>
                    <a:gd name="T48" fmla="*/ 568 w 1128"/>
                    <a:gd name="T49" fmla="*/ 352 h 528"/>
                    <a:gd name="T50" fmla="*/ 632 w 1128"/>
                    <a:gd name="T51" fmla="*/ 352 h 528"/>
                    <a:gd name="T52" fmla="*/ 720 w 1128"/>
                    <a:gd name="T53" fmla="*/ 344 h 528"/>
                    <a:gd name="T54" fmla="*/ 880 w 1128"/>
                    <a:gd name="T55" fmla="*/ 304 h 528"/>
                    <a:gd name="T56" fmla="*/ 960 w 1128"/>
                    <a:gd name="T57" fmla="*/ 264 h 528"/>
                    <a:gd name="T58" fmla="*/ 1048 w 1128"/>
                    <a:gd name="T59" fmla="*/ 232 h 528"/>
                    <a:gd name="T60" fmla="*/ 1128 w 1128"/>
                    <a:gd name="T61" fmla="*/ 192 h 528"/>
                    <a:gd name="T62" fmla="*/ 1128 w 1128"/>
                    <a:gd name="T63" fmla="*/ 0 h 528"/>
                    <a:gd name="T64" fmla="*/ 8 w 1128"/>
                    <a:gd name="T65" fmla="*/ 0 h 528"/>
                    <a:gd name="T66" fmla="*/ 0 w 1128"/>
                    <a:gd name="T67" fmla="*/ 472 h 528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1128"/>
                    <a:gd name="T103" fmla="*/ 0 h 528"/>
                    <a:gd name="T104" fmla="*/ 1128 w 1128"/>
                    <a:gd name="T105" fmla="*/ 528 h 528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1128" h="528">
                      <a:moveTo>
                        <a:pt x="0" y="472"/>
                      </a:moveTo>
                      <a:lnTo>
                        <a:pt x="24" y="480"/>
                      </a:lnTo>
                      <a:lnTo>
                        <a:pt x="48" y="488"/>
                      </a:lnTo>
                      <a:lnTo>
                        <a:pt x="64" y="512"/>
                      </a:lnTo>
                      <a:lnTo>
                        <a:pt x="72" y="528"/>
                      </a:lnTo>
                      <a:lnTo>
                        <a:pt x="96" y="520"/>
                      </a:lnTo>
                      <a:lnTo>
                        <a:pt x="96" y="496"/>
                      </a:lnTo>
                      <a:lnTo>
                        <a:pt x="96" y="472"/>
                      </a:lnTo>
                      <a:lnTo>
                        <a:pt x="136" y="472"/>
                      </a:lnTo>
                      <a:lnTo>
                        <a:pt x="152" y="480"/>
                      </a:lnTo>
                      <a:lnTo>
                        <a:pt x="184" y="504"/>
                      </a:lnTo>
                      <a:lnTo>
                        <a:pt x="200" y="504"/>
                      </a:lnTo>
                      <a:lnTo>
                        <a:pt x="216" y="504"/>
                      </a:lnTo>
                      <a:lnTo>
                        <a:pt x="208" y="472"/>
                      </a:lnTo>
                      <a:lnTo>
                        <a:pt x="200" y="440"/>
                      </a:lnTo>
                      <a:lnTo>
                        <a:pt x="224" y="424"/>
                      </a:lnTo>
                      <a:lnTo>
                        <a:pt x="256" y="416"/>
                      </a:lnTo>
                      <a:lnTo>
                        <a:pt x="280" y="392"/>
                      </a:lnTo>
                      <a:lnTo>
                        <a:pt x="312" y="368"/>
                      </a:lnTo>
                      <a:lnTo>
                        <a:pt x="328" y="344"/>
                      </a:lnTo>
                      <a:lnTo>
                        <a:pt x="328" y="320"/>
                      </a:lnTo>
                      <a:lnTo>
                        <a:pt x="400" y="336"/>
                      </a:lnTo>
                      <a:lnTo>
                        <a:pt x="448" y="344"/>
                      </a:lnTo>
                      <a:lnTo>
                        <a:pt x="504" y="352"/>
                      </a:lnTo>
                      <a:lnTo>
                        <a:pt x="568" y="352"/>
                      </a:lnTo>
                      <a:lnTo>
                        <a:pt x="632" y="352"/>
                      </a:lnTo>
                      <a:lnTo>
                        <a:pt x="720" y="344"/>
                      </a:lnTo>
                      <a:lnTo>
                        <a:pt x="880" y="304"/>
                      </a:lnTo>
                      <a:lnTo>
                        <a:pt x="960" y="264"/>
                      </a:lnTo>
                      <a:lnTo>
                        <a:pt x="1048" y="232"/>
                      </a:lnTo>
                      <a:lnTo>
                        <a:pt x="1128" y="192"/>
                      </a:lnTo>
                      <a:lnTo>
                        <a:pt x="1128" y="0"/>
                      </a:lnTo>
                      <a:lnTo>
                        <a:pt x="8" y="0"/>
                      </a:lnTo>
                      <a:lnTo>
                        <a:pt x="0" y="472"/>
                      </a:lnTo>
                      <a:close/>
                    </a:path>
                  </a:pathLst>
                </a:custGeom>
                <a:solidFill>
                  <a:srgbClr val="9F7F5F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53" name="Freeform 599"/>
                <p:cNvSpPr>
                  <a:spLocks noChangeAspect="1"/>
                </p:cNvSpPr>
                <p:nvPr/>
              </p:nvSpPr>
              <p:spPr bwMode="auto">
                <a:xfrm>
                  <a:off x="2520" y="896"/>
                  <a:ext cx="1560" cy="2120"/>
                </a:xfrm>
                <a:custGeom>
                  <a:avLst/>
                  <a:gdLst>
                    <a:gd name="T0" fmla="*/ 24 w 1560"/>
                    <a:gd name="T1" fmla="*/ 3356 h 2056"/>
                    <a:gd name="T2" fmla="*/ 160 w 1560"/>
                    <a:gd name="T3" fmla="*/ 3334 h 2056"/>
                    <a:gd name="T4" fmla="*/ 96 w 1560"/>
                    <a:gd name="T5" fmla="*/ 2834 h 2056"/>
                    <a:gd name="T6" fmla="*/ 152 w 1560"/>
                    <a:gd name="T7" fmla="*/ 2507 h 2056"/>
                    <a:gd name="T8" fmla="*/ 288 w 1560"/>
                    <a:gd name="T9" fmla="*/ 2024 h 2056"/>
                    <a:gd name="T10" fmla="*/ 488 w 1560"/>
                    <a:gd name="T11" fmla="*/ 1803 h 2056"/>
                    <a:gd name="T12" fmla="*/ 624 w 1560"/>
                    <a:gd name="T13" fmla="*/ 1855 h 2056"/>
                    <a:gd name="T14" fmla="*/ 752 w 1560"/>
                    <a:gd name="T15" fmla="*/ 1934 h 2056"/>
                    <a:gd name="T16" fmla="*/ 896 w 1560"/>
                    <a:gd name="T17" fmla="*/ 1921 h 2056"/>
                    <a:gd name="T18" fmla="*/ 1048 w 1560"/>
                    <a:gd name="T19" fmla="*/ 1776 h 2056"/>
                    <a:gd name="T20" fmla="*/ 1176 w 1560"/>
                    <a:gd name="T21" fmla="*/ 1661 h 2056"/>
                    <a:gd name="T22" fmla="*/ 1232 w 1560"/>
                    <a:gd name="T23" fmla="*/ 1881 h 2056"/>
                    <a:gd name="T24" fmla="*/ 1200 w 1560"/>
                    <a:gd name="T25" fmla="*/ 2089 h 2056"/>
                    <a:gd name="T26" fmla="*/ 1168 w 1560"/>
                    <a:gd name="T27" fmla="*/ 2247 h 2056"/>
                    <a:gd name="T28" fmla="*/ 1144 w 1560"/>
                    <a:gd name="T29" fmla="*/ 2561 h 2056"/>
                    <a:gd name="T30" fmla="*/ 1152 w 1560"/>
                    <a:gd name="T31" fmla="*/ 2993 h 2056"/>
                    <a:gd name="T32" fmla="*/ 1176 w 1560"/>
                    <a:gd name="T33" fmla="*/ 3149 h 2056"/>
                    <a:gd name="T34" fmla="*/ 1256 w 1560"/>
                    <a:gd name="T35" fmla="*/ 3121 h 2056"/>
                    <a:gd name="T36" fmla="*/ 1200 w 1560"/>
                    <a:gd name="T37" fmla="*/ 2756 h 2056"/>
                    <a:gd name="T38" fmla="*/ 1192 w 1560"/>
                    <a:gd name="T39" fmla="*/ 2599 h 2056"/>
                    <a:gd name="T40" fmla="*/ 1296 w 1560"/>
                    <a:gd name="T41" fmla="*/ 2219 h 2056"/>
                    <a:gd name="T42" fmla="*/ 1456 w 1560"/>
                    <a:gd name="T43" fmla="*/ 1661 h 2056"/>
                    <a:gd name="T44" fmla="*/ 1560 w 1560"/>
                    <a:gd name="T45" fmla="*/ 1032 h 2056"/>
                    <a:gd name="T46" fmla="*/ 1528 w 1560"/>
                    <a:gd name="T47" fmla="*/ 835 h 2056"/>
                    <a:gd name="T48" fmla="*/ 1560 w 1560"/>
                    <a:gd name="T49" fmla="*/ 681 h 2056"/>
                    <a:gd name="T50" fmla="*/ 1528 w 1560"/>
                    <a:gd name="T51" fmla="*/ 523 h 2056"/>
                    <a:gd name="T52" fmla="*/ 1448 w 1560"/>
                    <a:gd name="T53" fmla="*/ 536 h 2056"/>
                    <a:gd name="T54" fmla="*/ 1400 w 1560"/>
                    <a:gd name="T55" fmla="*/ 457 h 2056"/>
                    <a:gd name="T56" fmla="*/ 1360 w 1560"/>
                    <a:gd name="T57" fmla="*/ 365 h 2056"/>
                    <a:gd name="T58" fmla="*/ 1384 w 1560"/>
                    <a:gd name="T59" fmla="*/ 196 h 2056"/>
                    <a:gd name="T60" fmla="*/ 1408 w 1560"/>
                    <a:gd name="T61" fmla="*/ 0 h 2056"/>
                    <a:gd name="T62" fmla="*/ 1152 w 1560"/>
                    <a:gd name="T63" fmla="*/ 63 h 2056"/>
                    <a:gd name="T64" fmla="*/ 1120 w 1560"/>
                    <a:gd name="T65" fmla="*/ 170 h 2056"/>
                    <a:gd name="T66" fmla="*/ 1176 w 1560"/>
                    <a:gd name="T67" fmla="*/ 404 h 2056"/>
                    <a:gd name="T68" fmla="*/ 1184 w 1560"/>
                    <a:gd name="T69" fmla="*/ 705 h 2056"/>
                    <a:gd name="T70" fmla="*/ 1160 w 1560"/>
                    <a:gd name="T71" fmla="*/ 915 h 2056"/>
                    <a:gd name="T72" fmla="*/ 1064 w 1560"/>
                    <a:gd name="T73" fmla="*/ 1135 h 2056"/>
                    <a:gd name="T74" fmla="*/ 1016 w 1560"/>
                    <a:gd name="T75" fmla="*/ 1358 h 2056"/>
                    <a:gd name="T76" fmla="*/ 880 w 1560"/>
                    <a:gd name="T77" fmla="*/ 1426 h 2056"/>
                    <a:gd name="T78" fmla="*/ 744 w 1560"/>
                    <a:gd name="T79" fmla="*/ 1267 h 2056"/>
                    <a:gd name="T80" fmla="*/ 720 w 1560"/>
                    <a:gd name="T81" fmla="*/ 1032 h 2056"/>
                    <a:gd name="T82" fmla="*/ 672 w 1560"/>
                    <a:gd name="T83" fmla="*/ 849 h 2056"/>
                    <a:gd name="T84" fmla="*/ 640 w 1560"/>
                    <a:gd name="T85" fmla="*/ 549 h 2056"/>
                    <a:gd name="T86" fmla="*/ 568 w 1560"/>
                    <a:gd name="T87" fmla="*/ 391 h 2056"/>
                    <a:gd name="T88" fmla="*/ 440 w 1560"/>
                    <a:gd name="T89" fmla="*/ 313 h 2056"/>
                    <a:gd name="T90" fmla="*/ 360 w 1560"/>
                    <a:gd name="T91" fmla="*/ 326 h 2056"/>
                    <a:gd name="T92" fmla="*/ 368 w 1560"/>
                    <a:gd name="T93" fmla="*/ 443 h 2056"/>
                    <a:gd name="T94" fmla="*/ 456 w 1560"/>
                    <a:gd name="T95" fmla="*/ 549 h 2056"/>
                    <a:gd name="T96" fmla="*/ 376 w 1560"/>
                    <a:gd name="T97" fmla="*/ 614 h 2056"/>
                    <a:gd name="T98" fmla="*/ 288 w 1560"/>
                    <a:gd name="T99" fmla="*/ 681 h 2056"/>
                    <a:gd name="T100" fmla="*/ 280 w 1560"/>
                    <a:gd name="T101" fmla="*/ 888 h 2056"/>
                    <a:gd name="T102" fmla="*/ 152 w 1560"/>
                    <a:gd name="T103" fmla="*/ 1097 h 2056"/>
                    <a:gd name="T104" fmla="*/ 80 w 1560"/>
                    <a:gd name="T105" fmla="*/ 1297 h 2056"/>
                    <a:gd name="T106" fmla="*/ 104 w 1560"/>
                    <a:gd name="T107" fmla="*/ 1632 h 2056"/>
                    <a:gd name="T108" fmla="*/ 0 w 1560"/>
                    <a:gd name="T109" fmla="*/ 3047 h 205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w 1560"/>
                    <a:gd name="T166" fmla="*/ 0 h 2056"/>
                    <a:gd name="T167" fmla="*/ 1560 w 1560"/>
                    <a:gd name="T168" fmla="*/ 2056 h 2056"/>
                  </a:gdLst>
                  <a:ahLst/>
                  <a:cxnLst>
                    <a:cxn ang="T110">
                      <a:pos x="T0" y="T1"/>
                    </a:cxn>
                    <a:cxn ang="T111">
                      <a:pos x="T2" y="T3"/>
                    </a:cxn>
                    <a:cxn ang="T112">
                      <a:pos x="T4" y="T5"/>
                    </a:cxn>
                    <a:cxn ang="T113">
                      <a:pos x="T6" y="T7"/>
                    </a:cxn>
                    <a:cxn ang="T114">
                      <a:pos x="T8" y="T9"/>
                    </a:cxn>
                    <a:cxn ang="T115">
                      <a:pos x="T10" y="T11"/>
                    </a:cxn>
                    <a:cxn ang="T116">
                      <a:pos x="T12" y="T13"/>
                    </a:cxn>
                    <a:cxn ang="T117">
                      <a:pos x="T14" y="T15"/>
                    </a:cxn>
                    <a:cxn ang="T118">
                      <a:pos x="T16" y="T17"/>
                    </a:cxn>
                    <a:cxn ang="T119">
                      <a:pos x="T18" y="T19"/>
                    </a:cxn>
                    <a:cxn ang="T120">
                      <a:pos x="T20" y="T21"/>
                    </a:cxn>
                    <a:cxn ang="T121">
                      <a:pos x="T22" y="T23"/>
                    </a:cxn>
                    <a:cxn ang="T122">
                      <a:pos x="T24" y="T25"/>
                    </a:cxn>
                    <a:cxn ang="T123">
                      <a:pos x="T26" y="T27"/>
                    </a:cxn>
                    <a:cxn ang="T124">
                      <a:pos x="T28" y="T29"/>
                    </a:cxn>
                    <a:cxn ang="T125">
                      <a:pos x="T30" y="T31"/>
                    </a:cxn>
                    <a:cxn ang="T126">
                      <a:pos x="T32" y="T33"/>
                    </a:cxn>
                    <a:cxn ang="T127">
                      <a:pos x="T34" y="T35"/>
                    </a:cxn>
                    <a:cxn ang="T128">
                      <a:pos x="T36" y="T37"/>
                    </a:cxn>
                    <a:cxn ang="T129">
                      <a:pos x="T38" y="T39"/>
                    </a:cxn>
                    <a:cxn ang="T130">
                      <a:pos x="T40" y="T41"/>
                    </a:cxn>
                    <a:cxn ang="T131">
                      <a:pos x="T42" y="T43"/>
                    </a:cxn>
                    <a:cxn ang="T132">
                      <a:pos x="T44" y="T45"/>
                    </a:cxn>
                    <a:cxn ang="T133">
                      <a:pos x="T46" y="T47"/>
                    </a:cxn>
                    <a:cxn ang="T134">
                      <a:pos x="T48" y="T49"/>
                    </a:cxn>
                    <a:cxn ang="T135">
                      <a:pos x="T50" y="T51"/>
                    </a:cxn>
                    <a:cxn ang="T136">
                      <a:pos x="T52" y="T53"/>
                    </a:cxn>
                    <a:cxn ang="T137">
                      <a:pos x="T54" y="T55"/>
                    </a:cxn>
                    <a:cxn ang="T138">
                      <a:pos x="T56" y="T57"/>
                    </a:cxn>
                    <a:cxn ang="T139">
                      <a:pos x="T58" y="T59"/>
                    </a:cxn>
                    <a:cxn ang="T140">
                      <a:pos x="T60" y="T61"/>
                    </a:cxn>
                    <a:cxn ang="T141">
                      <a:pos x="T62" y="T63"/>
                    </a:cxn>
                    <a:cxn ang="T142">
                      <a:pos x="T64" y="T65"/>
                    </a:cxn>
                    <a:cxn ang="T143">
                      <a:pos x="T66" y="T67"/>
                    </a:cxn>
                    <a:cxn ang="T144">
                      <a:pos x="T68" y="T69"/>
                    </a:cxn>
                    <a:cxn ang="T145">
                      <a:pos x="T70" y="T71"/>
                    </a:cxn>
                    <a:cxn ang="T146">
                      <a:pos x="T72" y="T73"/>
                    </a:cxn>
                    <a:cxn ang="T147">
                      <a:pos x="T74" y="T75"/>
                    </a:cxn>
                    <a:cxn ang="T148">
                      <a:pos x="T76" y="T77"/>
                    </a:cxn>
                    <a:cxn ang="T149">
                      <a:pos x="T78" y="T79"/>
                    </a:cxn>
                    <a:cxn ang="T150">
                      <a:pos x="T80" y="T81"/>
                    </a:cxn>
                    <a:cxn ang="T151">
                      <a:pos x="T82" y="T83"/>
                    </a:cxn>
                    <a:cxn ang="T152">
                      <a:pos x="T84" y="T85"/>
                    </a:cxn>
                    <a:cxn ang="T153">
                      <a:pos x="T86" y="T87"/>
                    </a:cxn>
                    <a:cxn ang="T154">
                      <a:pos x="T88" y="T89"/>
                    </a:cxn>
                    <a:cxn ang="T155">
                      <a:pos x="T90" y="T91"/>
                    </a:cxn>
                    <a:cxn ang="T156">
                      <a:pos x="T92" y="T93"/>
                    </a:cxn>
                    <a:cxn ang="T157">
                      <a:pos x="T94" y="T95"/>
                    </a:cxn>
                    <a:cxn ang="T158">
                      <a:pos x="T96" y="T97"/>
                    </a:cxn>
                    <a:cxn ang="T159">
                      <a:pos x="T98" y="T99"/>
                    </a:cxn>
                    <a:cxn ang="T160">
                      <a:pos x="T100" y="T101"/>
                    </a:cxn>
                    <a:cxn ang="T161">
                      <a:pos x="T102" y="T103"/>
                    </a:cxn>
                    <a:cxn ang="T162">
                      <a:pos x="T104" y="T105"/>
                    </a:cxn>
                    <a:cxn ang="T163">
                      <a:pos x="T106" y="T107"/>
                    </a:cxn>
                    <a:cxn ang="T164">
                      <a:pos x="T108" y="T109"/>
                    </a:cxn>
                  </a:cxnLst>
                  <a:rect l="T165" t="T166" r="T167" b="T168"/>
                  <a:pathLst>
                    <a:path w="1560" h="2056">
                      <a:moveTo>
                        <a:pt x="0" y="1864"/>
                      </a:moveTo>
                      <a:lnTo>
                        <a:pt x="24" y="2056"/>
                      </a:lnTo>
                      <a:lnTo>
                        <a:pt x="128" y="2056"/>
                      </a:lnTo>
                      <a:lnTo>
                        <a:pt x="160" y="2040"/>
                      </a:lnTo>
                      <a:lnTo>
                        <a:pt x="96" y="1912"/>
                      </a:lnTo>
                      <a:lnTo>
                        <a:pt x="96" y="1736"/>
                      </a:lnTo>
                      <a:lnTo>
                        <a:pt x="120" y="1632"/>
                      </a:lnTo>
                      <a:lnTo>
                        <a:pt x="152" y="1536"/>
                      </a:lnTo>
                      <a:lnTo>
                        <a:pt x="240" y="1320"/>
                      </a:lnTo>
                      <a:lnTo>
                        <a:pt x="288" y="1240"/>
                      </a:lnTo>
                      <a:lnTo>
                        <a:pt x="384" y="1176"/>
                      </a:lnTo>
                      <a:lnTo>
                        <a:pt x="488" y="1104"/>
                      </a:lnTo>
                      <a:lnTo>
                        <a:pt x="536" y="1096"/>
                      </a:lnTo>
                      <a:lnTo>
                        <a:pt x="624" y="1136"/>
                      </a:lnTo>
                      <a:lnTo>
                        <a:pt x="688" y="1168"/>
                      </a:lnTo>
                      <a:lnTo>
                        <a:pt x="752" y="1184"/>
                      </a:lnTo>
                      <a:lnTo>
                        <a:pt x="824" y="1184"/>
                      </a:lnTo>
                      <a:lnTo>
                        <a:pt x="896" y="1176"/>
                      </a:lnTo>
                      <a:lnTo>
                        <a:pt x="968" y="1144"/>
                      </a:lnTo>
                      <a:lnTo>
                        <a:pt x="1048" y="1088"/>
                      </a:lnTo>
                      <a:lnTo>
                        <a:pt x="1128" y="1040"/>
                      </a:lnTo>
                      <a:lnTo>
                        <a:pt x="1176" y="1016"/>
                      </a:lnTo>
                      <a:lnTo>
                        <a:pt x="1224" y="1128"/>
                      </a:lnTo>
                      <a:lnTo>
                        <a:pt x="1232" y="1152"/>
                      </a:lnTo>
                      <a:lnTo>
                        <a:pt x="1216" y="1232"/>
                      </a:lnTo>
                      <a:lnTo>
                        <a:pt x="1200" y="1280"/>
                      </a:lnTo>
                      <a:lnTo>
                        <a:pt x="1184" y="1328"/>
                      </a:lnTo>
                      <a:lnTo>
                        <a:pt x="1168" y="1376"/>
                      </a:lnTo>
                      <a:lnTo>
                        <a:pt x="1160" y="1440"/>
                      </a:lnTo>
                      <a:lnTo>
                        <a:pt x="1144" y="1568"/>
                      </a:lnTo>
                      <a:lnTo>
                        <a:pt x="1152" y="1704"/>
                      </a:lnTo>
                      <a:lnTo>
                        <a:pt x="1152" y="1832"/>
                      </a:lnTo>
                      <a:lnTo>
                        <a:pt x="1160" y="1864"/>
                      </a:lnTo>
                      <a:lnTo>
                        <a:pt x="1176" y="1928"/>
                      </a:lnTo>
                      <a:lnTo>
                        <a:pt x="1216" y="1928"/>
                      </a:lnTo>
                      <a:lnTo>
                        <a:pt x="1256" y="1912"/>
                      </a:lnTo>
                      <a:lnTo>
                        <a:pt x="1296" y="1888"/>
                      </a:lnTo>
                      <a:lnTo>
                        <a:pt x="1200" y="1688"/>
                      </a:lnTo>
                      <a:lnTo>
                        <a:pt x="1192" y="1640"/>
                      </a:lnTo>
                      <a:lnTo>
                        <a:pt x="1192" y="1592"/>
                      </a:lnTo>
                      <a:lnTo>
                        <a:pt x="1240" y="1472"/>
                      </a:lnTo>
                      <a:lnTo>
                        <a:pt x="1296" y="1360"/>
                      </a:lnTo>
                      <a:lnTo>
                        <a:pt x="1360" y="1248"/>
                      </a:lnTo>
                      <a:lnTo>
                        <a:pt x="1456" y="1016"/>
                      </a:lnTo>
                      <a:lnTo>
                        <a:pt x="1552" y="728"/>
                      </a:lnTo>
                      <a:lnTo>
                        <a:pt x="1560" y="632"/>
                      </a:lnTo>
                      <a:lnTo>
                        <a:pt x="1544" y="552"/>
                      </a:lnTo>
                      <a:lnTo>
                        <a:pt x="1528" y="512"/>
                      </a:lnTo>
                      <a:lnTo>
                        <a:pt x="1544" y="472"/>
                      </a:lnTo>
                      <a:lnTo>
                        <a:pt x="1560" y="416"/>
                      </a:lnTo>
                      <a:lnTo>
                        <a:pt x="1552" y="368"/>
                      </a:lnTo>
                      <a:lnTo>
                        <a:pt x="1528" y="320"/>
                      </a:lnTo>
                      <a:lnTo>
                        <a:pt x="1488" y="312"/>
                      </a:lnTo>
                      <a:lnTo>
                        <a:pt x="1448" y="328"/>
                      </a:lnTo>
                      <a:lnTo>
                        <a:pt x="1424" y="304"/>
                      </a:lnTo>
                      <a:lnTo>
                        <a:pt x="1400" y="280"/>
                      </a:lnTo>
                      <a:lnTo>
                        <a:pt x="1384" y="256"/>
                      </a:lnTo>
                      <a:lnTo>
                        <a:pt x="1360" y="224"/>
                      </a:lnTo>
                      <a:lnTo>
                        <a:pt x="1352" y="176"/>
                      </a:lnTo>
                      <a:lnTo>
                        <a:pt x="1384" y="120"/>
                      </a:lnTo>
                      <a:lnTo>
                        <a:pt x="1408" y="48"/>
                      </a:lnTo>
                      <a:lnTo>
                        <a:pt x="1408" y="0"/>
                      </a:lnTo>
                      <a:lnTo>
                        <a:pt x="1272" y="16"/>
                      </a:lnTo>
                      <a:lnTo>
                        <a:pt x="1152" y="40"/>
                      </a:lnTo>
                      <a:lnTo>
                        <a:pt x="1096" y="56"/>
                      </a:lnTo>
                      <a:lnTo>
                        <a:pt x="1120" y="104"/>
                      </a:lnTo>
                      <a:lnTo>
                        <a:pt x="1176" y="168"/>
                      </a:lnTo>
                      <a:lnTo>
                        <a:pt x="1176" y="248"/>
                      </a:lnTo>
                      <a:lnTo>
                        <a:pt x="1160" y="312"/>
                      </a:lnTo>
                      <a:lnTo>
                        <a:pt x="1184" y="432"/>
                      </a:lnTo>
                      <a:lnTo>
                        <a:pt x="1176" y="496"/>
                      </a:lnTo>
                      <a:lnTo>
                        <a:pt x="1160" y="560"/>
                      </a:lnTo>
                      <a:lnTo>
                        <a:pt x="1104" y="616"/>
                      </a:lnTo>
                      <a:lnTo>
                        <a:pt x="1064" y="696"/>
                      </a:lnTo>
                      <a:lnTo>
                        <a:pt x="1040" y="768"/>
                      </a:lnTo>
                      <a:lnTo>
                        <a:pt x="1016" y="832"/>
                      </a:lnTo>
                      <a:lnTo>
                        <a:pt x="968" y="880"/>
                      </a:lnTo>
                      <a:lnTo>
                        <a:pt x="880" y="872"/>
                      </a:lnTo>
                      <a:lnTo>
                        <a:pt x="800" y="840"/>
                      </a:lnTo>
                      <a:lnTo>
                        <a:pt x="744" y="776"/>
                      </a:lnTo>
                      <a:lnTo>
                        <a:pt x="720" y="704"/>
                      </a:lnTo>
                      <a:lnTo>
                        <a:pt x="720" y="632"/>
                      </a:lnTo>
                      <a:lnTo>
                        <a:pt x="728" y="576"/>
                      </a:lnTo>
                      <a:lnTo>
                        <a:pt x="672" y="520"/>
                      </a:lnTo>
                      <a:lnTo>
                        <a:pt x="640" y="408"/>
                      </a:lnTo>
                      <a:lnTo>
                        <a:pt x="640" y="336"/>
                      </a:lnTo>
                      <a:lnTo>
                        <a:pt x="616" y="280"/>
                      </a:lnTo>
                      <a:lnTo>
                        <a:pt x="568" y="240"/>
                      </a:lnTo>
                      <a:lnTo>
                        <a:pt x="504" y="216"/>
                      </a:lnTo>
                      <a:lnTo>
                        <a:pt x="440" y="192"/>
                      </a:lnTo>
                      <a:lnTo>
                        <a:pt x="392" y="184"/>
                      </a:lnTo>
                      <a:lnTo>
                        <a:pt x="360" y="200"/>
                      </a:lnTo>
                      <a:lnTo>
                        <a:pt x="352" y="232"/>
                      </a:lnTo>
                      <a:lnTo>
                        <a:pt x="368" y="272"/>
                      </a:lnTo>
                      <a:lnTo>
                        <a:pt x="408" y="296"/>
                      </a:lnTo>
                      <a:lnTo>
                        <a:pt x="456" y="336"/>
                      </a:lnTo>
                      <a:lnTo>
                        <a:pt x="416" y="360"/>
                      </a:lnTo>
                      <a:lnTo>
                        <a:pt x="376" y="376"/>
                      </a:lnTo>
                      <a:lnTo>
                        <a:pt x="312" y="384"/>
                      </a:lnTo>
                      <a:lnTo>
                        <a:pt x="288" y="416"/>
                      </a:lnTo>
                      <a:lnTo>
                        <a:pt x="280" y="456"/>
                      </a:lnTo>
                      <a:lnTo>
                        <a:pt x="280" y="544"/>
                      </a:lnTo>
                      <a:lnTo>
                        <a:pt x="240" y="592"/>
                      </a:lnTo>
                      <a:lnTo>
                        <a:pt x="152" y="672"/>
                      </a:lnTo>
                      <a:lnTo>
                        <a:pt x="112" y="728"/>
                      </a:lnTo>
                      <a:lnTo>
                        <a:pt x="80" y="792"/>
                      </a:lnTo>
                      <a:lnTo>
                        <a:pt x="88" y="888"/>
                      </a:lnTo>
                      <a:lnTo>
                        <a:pt x="104" y="1000"/>
                      </a:lnTo>
                      <a:lnTo>
                        <a:pt x="64" y="1248"/>
                      </a:lnTo>
                      <a:lnTo>
                        <a:pt x="0" y="1864"/>
                      </a:lnTo>
                      <a:close/>
                    </a:path>
                  </a:pathLst>
                </a:custGeom>
                <a:solidFill>
                  <a:srgbClr val="993300"/>
                </a:solidFill>
                <a:ln w="12700">
                  <a:solidFill>
                    <a:srgbClr val="9933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54" name="Freeform 600"/>
                <p:cNvSpPr>
                  <a:spLocks noChangeAspect="1"/>
                </p:cNvSpPr>
                <p:nvPr/>
              </p:nvSpPr>
              <p:spPr bwMode="auto">
                <a:xfrm>
                  <a:off x="4384" y="1000"/>
                  <a:ext cx="160" cy="88"/>
                </a:xfrm>
                <a:custGeom>
                  <a:avLst/>
                  <a:gdLst>
                    <a:gd name="T0" fmla="*/ 0 w 160"/>
                    <a:gd name="T1" fmla="*/ 16 h 88"/>
                    <a:gd name="T2" fmla="*/ 24 w 160"/>
                    <a:gd name="T3" fmla="*/ 8 h 88"/>
                    <a:gd name="T4" fmla="*/ 64 w 160"/>
                    <a:gd name="T5" fmla="*/ 0 h 88"/>
                    <a:gd name="T6" fmla="*/ 104 w 160"/>
                    <a:gd name="T7" fmla="*/ 8 h 88"/>
                    <a:gd name="T8" fmla="*/ 120 w 160"/>
                    <a:gd name="T9" fmla="*/ 24 h 88"/>
                    <a:gd name="T10" fmla="*/ 136 w 160"/>
                    <a:gd name="T11" fmla="*/ 32 h 88"/>
                    <a:gd name="T12" fmla="*/ 152 w 160"/>
                    <a:gd name="T13" fmla="*/ 64 h 88"/>
                    <a:gd name="T14" fmla="*/ 160 w 160"/>
                    <a:gd name="T15" fmla="*/ 80 h 88"/>
                    <a:gd name="T16" fmla="*/ 120 w 160"/>
                    <a:gd name="T17" fmla="*/ 88 h 88"/>
                    <a:gd name="T18" fmla="*/ 80 w 160"/>
                    <a:gd name="T19" fmla="*/ 80 h 88"/>
                    <a:gd name="T20" fmla="*/ 40 w 160"/>
                    <a:gd name="T21" fmla="*/ 72 h 88"/>
                    <a:gd name="T22" fmla="*/ 16 w 160"/>
                    <a:gd name="T23" fmla="*/ 40 h 88"/>
                    <a:gd name="T24" fmla="*/ 0 w 160"/>
                    <a:gd name="T25" fmla="*/ 16 h 8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60"/>
                    <a:gd name="T40" fmla="*/ 0 h 88"/>
                    <a:gd name="T41" fmla="*/ 160 w 160"/>
                    <a:gd name="T42" fmla="*/ 88 h 88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60" h="88">
                      <a:moveTo>
                        <a:pt x="0" y="16"/>
                      </a:moveTo>
                      <a:lnTo>
                        <a:pt x="24" y="8"/>
                      </a:lnTo>
                      <a:lnTo>
                        <a:pt x="64" y="0"/>
                      </a:lnTo>
                      <a:lnTo>
                        <a:pt x="104" y="8"/>
                      </a:lnTo>
                      <a:lnTo>
                        <a:pt x="120" y="24"/>
                      </a:lnTo>
                      <a:lnTo>
                        <a:pt x="136" y="32"/>
                      </a:lnTo>
                      <a:lnTo>
                        <a:pt x="152" y="64"/>
                      </a:lnTo>
                      <a:lnTo>
                        <a:pt x="160" y="80"/>
                      </a:lnTo>
                      <a:lnTo>
                        <a:pt x="120" y="88"/>
                      </a:lnTo>
                      <a:lnTo>
                        <a:pt x="80" y="80"/>
                      </a:lnTo>
                      <a:lnTo>
                        <a:pt x="40" y="72"/>
                      </a:lnTo>
                      <a:lnTo>
                        <a:pt x="16" y="40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55" name="Freeform 601"/>
                <p:cNvSpPr>
                  <a:spLocks noChangeAspect="1"/>
                </p:cNvSpPr>
                <p:nvPr/>
              </p:nvSpPr>
              <p:spPr bwMode="auto">
                <a:xfrm>
                  <a:off x="4424" y="1016"/>
                  <a:ext cx="96" cy="56"/>
                </a:xfrm>
                <a:custGeom>
                  <a:avLst/>
                  <a:gdLst>
                    <a:gd name="T0" fmla="*/ 0 w 96"/>
                    <a:gd name="T1" fmla="*/ 16 h 56"/>
                    <a:gd name="T2" fmla="*/ 8 w 96"/>
                    <a:gd name="T3" fmla="*/ 8 h 56"/>
                    <a:gd name="T4" fmla="*/ 32 w 96"/>
                    <a:gd name="T5" fmla="*/ 0 h 56"/>
                    <a:gd name="T6" fmla="*/ 56 w 96"/>
                    <a:gd name="T7" fmla="*/ 8 h 56"/>
                    <a:gd name="T8" fmla="*/ 72 w 96"/>
                    <a:gd name="T9" fmla="*/ 16 h 56"/>
                    <a:gd name="T10" fmla="*/ 80 w 96"/>
                    <a:gd name="T11" fmla="*/ 24 h 56"/>
                    <a:gd name="T12" fmla="*/ 88 w 96"/>
                    <a:gd name="T13" fmla="*/ 40 h 56"/>
                    <a:gd name="T14" fmla="*/ 96 w 96"/>
                    <a:gd name="T15" fmla="*/ 56 h 56"/>
                    <a:gd name="T16" fmla="*/ 64 w 96"/>
                    <a:gd name="T17" fmla="*/ 56 h 56"/>
                    <a:gd name="T18" fmla="*/ 40 w 96"/>
                    <a:gd name="T19" fmla="*/ 56 h 56"/>
                    <a:gd name="T20" fmla="*/ 16 w 96"/>
                    <a:gd name="T21" fmla="*/ 48 h 56"/>
                    <a:gd name="T22" fmla="*/ 0 w 96"/>
                    <a:gd name="T23" fmla="*/ 32 h 56"/>
                    <a:gd name="T24" fmla="*/ 0 w 96"/>
                    <a:gd name="T25" fmla="*/ 16 h 5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96"/>
                    <a:gd name="T40" fmla="*/ 0 h 56"/>
                    <a:gd name="T41" fmla="*/ 96 w 96"/>
                    <a:gd name="T42" fmla="*/ 56 h 5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96" h="56">
                      <a:moveTo>
                        <a:pt x="0" y="16"/>
                      </a:moveTo>
                      <a:lnTo>
                        <a:pt x="8" y="8"/>
                      </a:lnTo>
                      <a:lnTo>
                        <a:pt x="32" y="0"/>
                      </a:lnTo>
                      <a:lnTo>
                        <a:pt x="56" y="8"/>
                      </a:lnTo>
                      <a:lnTo>
                        <a:pt x="72" y="16"/>
                      </a:lnTo>
                      <a:lnTo>
                        <a:pt x="80" y="24"/>
                      </a:lnTo>
                      <a:lnTo>
                        <a:pt x="88" y="40"/>
                      </a:lnTo>
                      <a:lnTo>
                        <a:pt x="96" y="56"/>
                      </a:lnTo>
                      <a:lnTo>
                        <a:pt x="64" y="56"/>
                      </a:lnTo>
                      <a:lnTo>
                        <a:pt x="40" y="56"/>
                      </a:lnTo>
                      <a:lnTo>
                        <a:pt x="16" y="48"/>
                      </a:lnTo>
                      <a:lnTo>
                        <a:pt x="0" y="32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solidFill>
                  <a:srgbClr val="FFFFDF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56" name="Oval 602"/>
                <p:cNvSpPr>
                  <a:spLocks noChangeAspect="1" noChangeArrowheads="1"/>
                </p:cNvSpPr>
                <p:nvPr/>
              </p:nvSpPr>
              <p:spPr bwMode="auto">
                <a:xfrm>
                  <a:off x="4448" y="1024"/>
                  <a:ext cx="40" cy="40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6657" name="Freeform 603"/>
                <p:cNvSpPr>
                  <a:spLocks noChangeAspect="1"/>
                </p:cNvSpPr>
                <p:nvPr/>
              </p:nvSpPr>
              <p:spPr bwMode="auto">
                <a:xfrm>
                  <a:off x="4448" y="1024"/>
                  <a:ext cx="40" cy="40"/>
                </a:xfrm>
                <a:custGeom>
                  <a:avLst/>
                  <a:gdLst>
                    <a:gd name="T0" fmla="*/ 24 w 40"/>
                    <a:gd name="T1" fmla="*/ 8 h 40"/>
                    <a:gd name="T2" fmla="*/ 24 w 40"/>
                    <a:gd name="T3" fmla="*/ 8 h 40"/>
                    <a:gd name="T4" fmla="*/ 24 w 40"/>
                    <a:gd name="T5" fmla="*/ 16 h 40"/>
                    <a:gd name="T6" fmla="*/ 32 w 40"/>
                    <a:gd name="T7" fmla="*/ 16 h 40"/>
                    <a:gd name="T8" fmla="*/ 32 w 40"/>
                    <a:gd name="T9" fmla="*/ 16 h 40"/>
                    <a:gd name="T10" fmla="*/ 32 w 40"/>
                    <a:gd name="T11" fmla="*/ 24 h 40"/>
                    <a:gd name="T12" fmla="*/ 32 w 40"/>
                    <a:gd name="T13" fmla="*/ 24 h 40"/>
                    <a:gd name="T14" fmla="*/ 24 w 40"/>
                    <a:gd name="T15" fmla="*/ 24 h 40"/>
                    <a:gd name="T16" fmla="*/ 24 w 40"/>
                    <a:gd name="T17" fmla="*/ 32 h 40"/>
                    <a:gd name="T18" fmla="*/ 24 w 40"/>
                    <a:gd name="T19" fmla="*/ 32 h 40"/>
                    <a:gd name="T20" fmla="*/ 24 w 40"/>
                    <a:gd name="T21" fmla="*/ 32 h 40"/>
                    <a:gd name="T22" fmla="*/ 16 w 40"/>
                    <a:gd name="T23" fmla="*/ 32 h 40"/>
                    <a:gd name="T24" fmla="*/ 16 w 40"/>
                    <a:gd name="T25" fmla="*/ 32 h 40"/>
                    <a:gd name="T26" fmla="*/ 16 w 40"/>
                    <a:gd name="T27" fmla="*/ 24 h 40"/>
                    <a:gd name="T28" fmla="*/ 8 w 40"/>
                    <a:gd name="T29" fmla="*/ 24 h 40"/>
                    <a:gd name="T30" fmla="*/ 8 w 40"/>
                    <a:gd name="T31" fmla="*/ 24 h 40"/>
                    <a:gd name="T32" fmla="*/ 8 w 40"/>
                    <a:gd name="T33" fmla="*/ 16 h 40"/>
                    <a:gd name="T34" fmla="*/ 8 w 40"/>
                    <a:gd name="T35" fmla="*/ 16 h 40"/>
                    <a:gd name="T36" fmla="*/ 16 w 40"/>
                    <a:gd name="T37" fmla="*/ 16 h 40"/>
                    <a:gd name="T38" fmla="*/ 16 w 40"/>
                    <a:gd name="T39" fmla="*/ 8 h 40"/>
                    <a:gd name="T40" fmla="*/ 16 w 40"/>
                    <a:gd name="T41" fmla="*/ 8 h 40"/>
                    <a:gd name="T42" fmla="*/ 24 w 40"/>
                    <a:gd name="T43" fmla="*/ 0 h 40"/>
                    <a:gd name="T44" fmla="*/ 24 w 40"/>
                    <a:gd name="T45" fmla="*/ 0 h 40"/>
                    <a:gd name="T46" fmla="*/ 32 w 40"/>
                    <a:gd name="T47" fmla="*/ 0 h 40"/>
                    <a:gd name="T48" fmla="*/ 32 w 40"/>
                    <a:gd name="T49" fmla="*/ 8 h 40"/>
                    <a:gd name="T50" fmla="*/ 40 w 40"/>
                    <a:gd name="T51" fmla="*/ 16 h 40"/>
                    <a:gd name="T52" fmla="*/ 40 w 40"/>
                    <a:gd name="T53" fmla="*/ 16 h 40"/>
                    <a:gd name="T54" fmla="*/ 40 w 40"/>
                    <a:gd name="T55" fmla="*/ 24 h 40"/>
                    <a:gd name="T56" fmla="*/ 40 w 40"/>
                    <a:gd name="T57" fmla="*/ 32 h 40"/>
                    <a:gd name="T58" fmla="*/ 32 w 40"/>
                    <a:gd name="T59" fmla="*/ 32 h 40"/>
                    <a:gd name="T60" fmla="*/ 32 w 40"/>
                    <a:gd name="T61" fmla="*/ 40 h 40"/>
                    <a:gd name="T62" fmla="*/ 24 w 40"/>
                    <a:gd name="T63" fmla="*/ 40 h 40"/>
                    <a:gd name="T64" fmla="*/ 16 w 40"/>
                    <a:gd name="T65" fmla="*/ 40 h 40"/>
                    <a:gd name="T66" fmla="*/ 16 w 40"/>
                    <a:gd name="T67" fmla="*/ 40 h 40"/>
                    <a:gd name="T68" fmla="*/ 8 w 40"/>
                    <a:gd name="T69" fmla="*/ 32 h 40"/>
                    <a:gd name="T70" fmla="*/ 0 w 40"/>
                    <a:gd name="T71" fmla="*/ 32 h 40"/>
                    <a:gd name="T72" fmla="*/ 0 w 40"/>
                    <a:gd name="T73" fmla="*/ 24 h 40"/>
                    <a:gd name="T74" fmla="*/ 0 w 40"/>
                    <a:gd name="T75" fmla="*/ 24 h 40"/>
                    <a:gd name="T76" fmla="*/ 0 w 40"/>
                    <a:gd name="T77" fmla="*/ 16 h 40"/>
                    <a:gd name="T78" fmla="*/ 0 w 40"/>
                    <a:gd name="T79" fmla="*/ 8 h 40"/>
                    <a:gd name="T80" fmla="*/ 8 w 40"/>
                    <a:gd name="T81" fmla="*/ 8 h 40"/>
                    <a:gd name="T82" fmla="*/ 16 w 40"/>
                    <a:gd name="T83" fmla="*/ 0 h 40"/>
                    <a:gd name="T84" fmla="*/ 16 w 40"/>
                    <a:gd name="T85" fmla="*/ 0 h 40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40"/>
                    <a:gd name="T130" fmla="*/ 0 h 40"/>
                    <a:gd name="T131" fmla="*/ 40 w 40"/>
                    <a:gd name="T132" fmla="*/ 40 h 40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40" h="40">
                      <a:moveTo>
                        <a:pt x="24" y="8"/>
                      </a:moveTo>
                      <a:lnTo>
                        <a:pt x="24" y="8"/>
                      </a:lnTo>
                      <a:lnTo>
                        <a:pt x="24" y="16"/>
                      </a:lnTo>
                      <a:lnTo>
                        <a:pt x="32" y="16"/>
                      </a:lnTo>
                      <a:lnTo>
                        <a:pt x="32" y="24"/>
                      </a:lnTo>
                      <a:lnTo>
                        <a:pt x="24" y="24"/>
                      </a:lnTo>
                      <a:lnTo>
                        <a:pt x="24" y="32"/>
                      </a:lnTo>
                      <a:lnTo>
                        <a:pt x="16" y="32"/>
                      </a:lnTo>
                      <a:lnTo>
                        <a:pt x="16" y="24"/>
                      </a:lnTo>
                      <a:lnTo>
                        <a:pt x="8" y="24"/>
                      </a:lnTo>
                      <a:lnTo>
                        <a:pt x="8" y="16"/>
                      </a:lnTo>
                      <a:lnTo>
                        <a:pt x="16" y="16"/>
                      </a:lnTo>
                      <a:lnTo>
                        <a:pt x="16" y="8"/>
                      </a:lnTo>
                      <a:lnTo>
                        <a:pt x="24" y="8"/>
                      </a:lnTo>
                      <a:lnTo>
                        <a:pt x="24" y="0"/>
                      </a:lnTo>
                      <a:lnTo>
                        <a:pt x="32" y="0"/>
                      </a:lnTo>
                      <a:lnTo>
                        <a:pt x="32" y="8"/>
                      </a:lnTo>
                      <a:lnTo>
                        <a:pt x="40" y="8"/>
                      </a:lnTo>
                      <a:lnTo>
                        <a:pt x="40" y="16"/>
                      </a:lnTo>
                      <a:lnTo>
                        <a:pt x="40" y="24"/>
                      </a:lnTo>
                      <a:lnTo>
                        <a:pt x="40" y="32"/>
                      </a:lnTo>
                      <a:lnTo>
                        <a:pt x="32" y="32"/>
                      </a:lnTo>
                      <a:lnTo>
                        <a:pt x="32" y="40"/>
                      </a:lnTo>
                      <a:lnTo>
                        <a:pt x="24" y="40"/>
                      </a:lnTo>
                      <a:lnTo>
                        <a:pt x="16" y="40"/>
                      </a:lnTo>
                      <a:lnTo>
                        <a:pt x="8" y="40"/>
                      </a:lnTo>
                      <a:lnTo>
                        <a:pt x="8" y="32"/>
                      </a:lnTo>
                      <a:lnTo>
                        <a:pt x="0" y="32"/>
                      </a:lnTo>
                      <a:lnTo>
                        <a:pt x="0" y="24"/>
                      </a:lnTo>
                      <a:lnTo>
                        <a:pt x="0" y="16"/>
                      </a:lnTo>
                      <a:lnTo>
                        <a:pt x="0" y="8"/>
                      </a:lnTo>
                      <a:lnTo>
                        <a:pt x="8" y="8"/>
                      </a:lnTo>
                      <a:lnTo>
                        <a:pt x="8" y="0"/>
                      </a:lnTo>
                      <a:lnTo>
                        <a:pt x="16" y="0"/>
                      </a:lnTo>
                      <a:lnTo>
                        <a:pt x="24" y="0"/>
                      </a:lnTo>
                      <a:lnTo>
                        <a:pt x="24" y="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58" name="Freeform 604"/>
                <p:cNvSpPr>
                  <a:spLocks noChangeAspect="1"/>
                </p:cNvSpPr>
                <p:nvPr/>
              </p:nvSpPr>
              <p:spPr bwMode="auto">
                <a:xfrm>
                  <a:off x="4536" y="792"/>
                  <a:ext cx="352" cy="504"/>
                </a:xfrm>
                <a:custGeom>
                  <a:avLst/>
                  <a:gdLst>
                    <a:gd name="T0" fmla="*/ 32 w 352"/>
                    <a:gd name="T1" fmla="*/ 8 h 504"/>
                    <a:gd name="T2" fmla="*/ 56 w 352"/>
                    <a:gd name="T3" fmla="*/ 0 h 504"/>
                    <a:gd name="T4" fmla="*/ 88 w 352"/>
                    <a:gd name="T5" fmla="*/ 8 h 504"/>
                    <a:gd name="T6" fmla="*/ 128 w 352"/>
                    <a:gd name="T7" fmla="*/ 24 h 504"/>
                    <a:gd name="T8" fmla="*/ 152 w 352"/>
                    <a:gd name="T9" fmla="*/ 64 h 504"/>
                    <a:gd name="T10" fmla="*/ 168 w 352"/>
                    <a:gd name="T11" fmla="*/ 88 h 504"/>
                    <a:gd name="T12" fmla="*/ 192 w 352"/>
                    <a:gd name="T13" fmla="*/ 96 h 504"/>
                    <a:gd name="T14" fmla="*/ 208 w 352"/>
                    <a:gd name="T15" fmla="*/ 120 h 504"/>
                    <a:gd name="T16" fmla="*/ 224 w 352"/>
                    <a:gd name="T17" fmla="*/ 128 h 504"/>
                    <a:gd name="T18" fmla="*/ 232 w 352"/>
                    <a:gd name="T19" fmla="*/ 152 h 504"/>
                    <a:gd name="T20" fmla="*/ 224 w 352"/>
                    <a:gd name="T21" fmla="*/ 184 h 504"/>
                    <a:gd name="T22" fmla="*/ 200 w 352"/>
                    <a:gd name="T23" fmla="*/ 216 h 504"/>
                    <a:gd name="T24" fmla="*/ 224 w 352"/>
                    <a:gd name="T25" fmla="*/ 240 h 504"/>
                    <a:gd name="T26" fmla="*/ 224 w 352"/>
                    <a:gd name="T27" fmla="*/ 280 h 504"/>
                    <a:gd name="T28" fmla="*/ 288 w 352"/>
                    <a:gd name="T29" fmla="*/ 376 h 504"/>
                    <a:gd name="T30" fmla="*/ 320 w 352"/>
                    <a:gd name="T31" fmla="*/ 416 h 504"/>
                    <a:gd name="T32" fmla="*/ 344 w 352"/>
                    <a:gd name="T33" fmla="*/ 456 h 504"/>
                    <a:gd name="T34" fmla="*/ 352 w 352"/>
                    <a:gd name="T35" fmla="*/ 504 h 504"/>
                    <a:gd name="T36" fmla="*/ 320 w 352"/>
                    <a:gd name="T37" fmla="*/ 496 h 504"/>
                    <a:gd name="T38" fmla="*/ 280 w 352"/>
                    <a:gd name="T39" fmla="*/ 496 h 504"/>
                    <a:gd name="T40" fmla="*/ 224 w 352"/>
                    <a:gd name="T41" fmla="*/ 504 h 504"/>
                    <a:gd name="T42" fmla="*/ 192 w 352"/>
                    <a:gd name="T43" fmla="*/ 496 h 504"/>
                    <a:gd name="T44" fmla="*/ 112 w 352"/>
                    <a:gd name="T45" fmla="*/ 432 h 504"/>
                    <a:gd name="T46" fmla="*/ 48 w 352"/>
                    <a:gd name="T47" fmla="*/ 360 h 504"/>
                    <a:gd name="T48" fmla="*/ 40 w 352"/>
                    <a:gd name="T49" fmla="*/ 304 h 504"/>
                    <a:gd name="T50" fmla="*/ 48 w 352"/>
                    <a:gd name="T51" fmla="*/ 240 h 504"/>
                    <a:gd name="T52" fmla="*/ 56 w 352"/>
                    <a:gd name="T53" fmla="*/ 192 h 504"/>
                    <a:gd name="T54" fmla="*/ 48 w 352"/>
                    <a:gd name="T55" fmla="*/ 160 h 504"/>
                    <a:gd name="T56" fmla="*/ 24 w 352"/>
                    <a:gd name="T57" fmla="*/ 152 h 504"/>
                    <a:gd name="T58" fmla="*/ 8 w 352"/>
                    <a:gd name="T59" fmla="*/ 120 h 504"/>
                    <a:gd name="T60" fmla="*/ 0 w 352"/>
                    <a:gd name="T61" fmla="*/ 72 h 504"/>
                    <a:gd name="T62" fmla="*/ 0 w 352"/>
                    <a:gd name="T63" fmla="*/ 40 h 504"/>
                    <a:gd name="T64" fmla="*/ 8 w 352"/>
                    <a:gd name="T65" fmla="*/ 16 h 504"/>
                    <a:gd name="T66" fmla="*/ 32 w 352"/>
                    <a:gd name="T67" fmla="*/ 8 h 504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352"/>
                    <a:gd name="T103" fmla="*/ 0 h 504"/>
                    <a:gd name="T104" fmla="*/ 352 w 352"/>
                    <a:gd name="T105" fmla="*/ 504 h 504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352" h="504">
                      <a:moveTo>
                        <a:pt x="32" y="8"/>
                      </a:moveTo>
                      <a:lnTo>
                        <a:pt x="56" y="0"/>
                      </a:lnTo>
                      <a:lnTo>
                        <a:pt x="88" y="8"/>
                      </a:lnTo>
                      <a:lnTo>
                        <a:pt x="128" y="24"/>
                      </a:lnTo>
                      <a:lnTo>
                        <a:pt x="152" y="64"/>
                      </a:lnTo>
                      <a:lnTo>
                        <a:pt x="168" y="88"/>
                      </a:lnTo>
                      <a:lnTo>
                        <a:pt x="192" y="96"/>
                      </a:lnTo>
                      <a:lnTo>
                        <a:pt x="208" y="120"/>
                      </a:lnTo>
                      <a:lnTo>
                        <a:pt x="224" y="128"/>
                      </a:lnTo>
                      <a:lnTo>
                        <a:pt x="232" y="152"/>
                      </a:lnTo>
                      <a:lnTo>
                        <a:pt x="224" y="184"/>
                      </a:lnTo>
                      <a:lnTo>
                        <a:pt x="200" y="216"/>
                      </a:lnTo>
                      <a:lnTo>
                        <a:pt x="224" y="240"/>
                      </a:lnTo>
                      <a:lnTo>
                        <a:pt x="224" y="280"/>
                      </a:lnTo>
                      <a:lnTo>
                        <a:pt x="288" y="376"/>
                      </a:lnTo>
                      <a:lnTo>
                        <a:pt x="320" y="416"/>
                      </a:lnTo>
                      <a:lnTo>
                        <a:pt x="344" y="456"/>
                      </a:lnTo>
                      <a:lnTo>
                        <a:pt x="352" y="504"/>
                      </a:lnTo>
                      <a:lnTo>
                        <a:pt x="320" y="496"/>
                      </a:lnTo>
                      <a:lnTo>
                        <a:pt x="280" y="496"/>
                      </a:lnTo>
                      <a:lnTo>
                        <a:pt x="224" y="504"/>
                      </a:lnTo>
                      <a:lnTo>
                        <a:pt x="192" y="496"/>
                      </a:lnTo>
                      <a:lnTo>
                        <a:pt x="112" y="432"/>
                      </a:lnTo>
                      <a:lnTo>
                        <a:pt x="48" y="360"/>
                      </a:lnTo>
                      <a:lnTo>
                        <a:pt x="40" y="304"/>
                      </a:lnTo>
                      <a:lnTo>
                        <a:pt x="48" y="240"/>
                      </a:lnTo>
                      <a:lnTo>
                        <a:pt x="56" y="192"/>
                      </a:lnTo>
                      <a:lnTo>
                        <a:pt x="48" y="160"/>
                      </a:lnTo>
                      <a:lnTo>
                        <a:pt x="24" y="152"/>
                      </a:lnTo>
                      <a:lnTo>
                        <a:pt x="8" y="120"/>
                      </a:lnTo>
                      <a:lnTo>
                        <a:pt x="0" y="72"/>
                      </a:lnTo>
                      <a:lnTo>
                        <a:pt x="0" y="40"/>
                      </a:lnTo>
                      <a:lnTo>
                        <a:pt x="8" y="16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59" name="Freeform 605"/>
                <p:cNvSpPr>
                  <a:spLocks noChangeAspect="1"/>
                </p:cNvSpPr>
                <p:nvPr/>
              </p:nvSpPr>
              <p:spPr bwMode="auto">
                <a:xfrm>
                  <a:off x="4096" y="776"/>
                  <a:ext cx="184" cy="96"/>
                </a:xfrm>
                <a:custGeom>
                  <a:avLst/>
                  <a:gdLst>
                    <a:gd name="T0" fmla="*/ 136 w 184"/>
                    <a:gd name="T1" fmla="*/ 40 h 96"/>
                    <a:gd name="T2" fmla="*/ 72 w 184"/>
                    <a:gd name="T3" fmla="*/ 8 h 96"/>
                    <a:gd name="T4" fmla="*/ 16 w 184"/>
                    <a:gd name="T5" fmla="*/ 0 h 96"/>
                    <a:gd name="T6" fmla="*/ 0 w 184"/>
                    <a:gd name="T7" fmla="*/ 16 h 96"/>
                    <a:gd name="T8" fmla="*/ 8 w 184"/>
                    <a:gd name="T9" fmla="*/ 40 h 96"/>
                    <a:gd name="T10" fmla="*/ 48 w 184"/>
                    <a:gd name="T11" fmla="*/ 80 h 96"/>
                    <a:gd name="T12" fmla="*/ 88 w 184"/>
                    <a:gd name="T13" fmla="*/ 96 h 96"/>
                    <a:gd name="T14" fmla="*/ 120 w 184"/>
                    <a:gd name="T15" fmla="*/ 80 h 96"/>
                    <a:gd name="T16" fmla="*/ 160 w 184"/>
                    <a:gd name="T17" fmla="*/ 64 h 96"/>
                    <a:gd name="T18" fmla="*/ 184 w 184"/>
                    <a:gd name="T19" fmla="*/ 64 h 96"/>
                    <a:gd name="T20" fmla="*/ 136 w 184"/>
                    <a:gd name="T21" fmla="*/ 40 h 9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84"/>
                    <a:gd name="T34" fmla="*/ 0 h 96"/>
                    <a:gd name="T35" fmla="*/ 184 w 184"/>
                    <a:gd name="T36" fmla="*/ 96 h 9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84" h="96">
                      <a:moveTo>
                        <a:pt x="136" y="40"/>
                      </a:moveTo>
                      <a:lnTo>
                        <a:pt x="72" y="8"/>
                      </a:lnTo>
                      <a:lnTo>
                        <a:pt x="16" y="0"/>
                      </a:lnTo>
                      <a:lnTo>
                        <a:pt x="0" y="16"/>
                      </a:lnTo>
                      <a:lnTo>
                        <a:pt x="8" y="40"/>
                      </a:lnTo>
                      <a:lnTo>
                        <a:pt x="48" y="80"/>
                      </a:lnTo>
                      <a:lnTo>
                        <a:pt x="88" y="96"/>
                      </a:lnTo>
                      <a:lnTo>
                        <a:pt x="120" y="80"/>
                      </a:lnTo>
                      <a:lnTo>
                        <a:pt x="160" y="64"/>
                      </a:lnTo>
                      <a:lnTo>
                        <a:pt x="184" y="64"/>
                      </a:lnTo>
                      <a:lnTo>
                        <a:pt x="136" y="40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60" name="Freeform 606"/>
                <p:cNvSpPr>
                  <a:spLocks noChangeAspect="1"/>
                </p:cNvSpPr>
                <p:nvPr/>
              </p:nvSpPr>
              <p:spPr bwMode="auto">
                <a:xfrm>
                  <a:off x="3040" y="1648"/>
                  <a:ext cx="392" cy="344"/>
                </a:xfrm>
                <a:custGeom>
                  <a:avLst/>
                  <a:gdLst>
                    <a:gd name="T0" fmla="*/ 240 w 392"/>
                    <a:gd name="T1" fmla="*/ 160 h 344"/>
                    <a:gd name="T2" fmla="*/ 200 w 392"/>
                    <a:gd name="T3" fmla="*/ 120 h 344"/>
                    <a:gd name="T4" fmla="*/ 168 w 392"/>
                    <a:gd name="T5" fmla="*/ 64 h 344"/>
                    <a:gd name="T6" fmla="*/ 128 w 392"/>
                    <a:gd name="T7" fmla="*/ 24 h 344"/>
                    <a:gd name="T8" fmla="*/ 80 w 392"/>
                    <a:gd name="T9" fmla="*/ 0 h 344"/>
                    <a:gd name="T10" fmla="*/ 48 w 392"/>
                    <a:gd name="T11" fmla="*/ 8 h 344"/>
                    <a:gd name="T12" fmla="*/ 16 w 392"/>
                    <a:gd name="T13" fmla="*/ 32 h 344"/>
                    <a:gd name="T14" fmla="*/ 0 w 392"/>
                    <a:gd name="T15" fmla="*/ 48 h 344"/>
                    <a:gd name="T16" fmla="*/ 0 w 392"/>
                    <a:gd name="T17" fmla="*/ 88 h 344"/>
                    <a:gd name="T18" fmla="*/ 16 w 392"/>
                    <a:gd name="T19" fmla="*/ 128 h 344"/>
                    <a:gd name="T20" fmla="*/ 32 w 392"/>
                    <a:gd name="T21" fmla="*/ 176 h 344"/>
                    <a:gd name="T22" fmla="*/ 56 w 392"/>
                    <a:gd name="T23" fmla="*/ 232 h 344"/>
                    <a:gd name="T24" fmla="*/ 96 w 392"/>
                    <a:gd name="T25" fmla="*/ 272 h 344"/>
                    <a:gd name="T26" fmla="*/ 152 w 392"/>
                    <a:gd name="T27" fmla="*/ 320 h 344"/>
                    <a:gd name="T28" fmla="*/ 200 w 392"/>
                    <a:gd name="T29" fmla="*/ 336 h 344"/>
                    <a:gd name="T30" fmla="*/ 256 w 392"/>
                    <a:gd name="T31" fmla="*/ 344 h 344"/>
                    <a:gd name="T32" fmla="*/ 288 w 392"/>
                    <a:gd name="T33" fmla="*/ 344 h 344"/>
                    <a:gd name="T34" fmla="*/ 336 w 392"/>
                    <a:gd name="T35" fmla="*/ 344 h 344"/>
                    <a:gd name="T36" fmla="*/ 368 w 392"/>
                    <a:gd name="T37" fmla="*/ 320 h 344"/>
                    <a:gd name="T38" fmla="*/ 384 w 392"/>
                    <a:gd name="T39" fmla="*/ 304 h 344"/>
                    <a:gd name="T40" fmla="*/ 392 w 392"/>
                    <a:gd name="T41" fmla="*/ 280 h 344"/>
                    <a:gd name="T42" fmla="*/ 376 w 392"/>
                    <a:gd name="T43" fmla="*/ 248 h 344"/>
                    <a:gd name="T44" fmla="*/ 344 w 392"/>
                    <a:gd name="T45" fmla="*/ 208 h 344"/>
                    <a:gd name="T46" fmla="*/ 296 w 392"/>
                    <a:gd name="T47" fmla="*/ 184 h 344"/>
                    <a:gd name="T48" fmla="*/ 240 w 392"/>
                    <a:gd name="T49" fmla="*/ 160 h 344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392"/>
                    <a:gd name="T76" fmla="*/ 0 h 344"/>
                    <a:gd name="T77" fmla="*/ 392 w 392"/>
                    <a:gd name="T78" fmla="*/ 344 h 344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392" h="344">
                      <a:moveTo>
                        <a:pt x="240" y="160"/>
                      </a:moveTo>
                      <a:lnTo>
                        <a:pt x="200" y="120"/>
                      </a:lnTo>
                      <a:lnTo>
                        <a:pt x="168" y="64"/>
                      </a:lnTo>
                      <a:lnTo>
                        <a:pt x="128" y="24"/>
                      </a:lnTo>
                      <a:lnTo>
                        <a:pt x="80" y="0"/>
                      </a:lnTo>
                      <a:lnTo>
                        <a:pt x="48" y="8"/>
                      </a:lnTo>
                      <a:lnTo>
                        <a:pt x="16" y="32"/>
                      </a:lnTo>
                      <a:lnTo>
                        <a:pt x="0" y="48"/>
                      </a:lnTo>
                      <a:lnTo>
                        <a:pt x="0" y="88"/>
                      </a:lnTo>
                      <a:lnTo>
                        <a:pt x="16" y="128"/>
                      </a:lnTo>
                      <a:lnTo>
                        <a:pt x="32" y="176"/>
                      </a:lnTo>
                      <a:lnTo>
                        <a:pt x="56" y="232"/>
                      </a:lnTo>
                      <a:lnTo>
                        <a:pt x="96" y="272"/>
                      </a:lnTo>
                      <a:lnTo>
                        <a:pt x="152" y="320"/>
                      </a:lnTo>
                      <a:lnTo>
                        <a:pt x="200" y="336"/>
                      </a:lnTo>
                      <a:lnTo>
                        <a:pt x="256" y="344"/>
                      </a:lnTo>
                      <a:lnTo>
                        <a:pt x="288" y="344"/>
                      </a:lnTo>
                      <a:lnTo>
                        <a:pt x="336" y="344"/>
                      </a:lnTo>
                      <a:lnTo>
                        <a:pt x="368" y="320"/>
                      </a:lnTo>
                      <a:lnTo>
                        <a:pt x="384" y="304"/>
                      </a:lnTo>
                      <a:lnTo>
                        <a:pt x="392" y="280"/>
                      </a:lnTo>
                      <a:lnTo>
                        <a:pt x="376" y="248"/>
                      </a:lnTo>
                      <a:lnTo>
                        <a:pt x="344" y="208"/>
                      </a:lnTo>
                      <a:lnTo>
                        <a:pt x="296" y="184"/>
                      </a:lnTo>
                      <a:lnTo>
                        <a:pt x="240" y="160"/>
                      </a:lnTo>
                      <a:close/>
                    </a:path>
                  </a:pathLst>
                </a:custGeom>
                <a:solidFill>
                  <a:srgbClr val="990000"/>
                </a:solidFill>
                <a:ln w="12700">
                  <a:solidFill>
                    <a:srgbClr val="9933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61" name="Freeform 607"/>
                <p:cNvSpPr>
                  <a:spLocks noChangeAspect="1"/>
                </p:cNvSpPr>
                <p:nvPr/>
              </p:nvSpPr>
              <p:spPr bwMode="auto">
                <a:xfrm>
                  <a:off x="4696" y="1360"/>
                  <a:ext cx="168" cy="40"/>
                </a:xfrm>
                <a:custGeom>
                  <a:avLst/>
                  <a:gdLst>
                    <a:gd name="T0" fmla="*/ 168 w 168"/>
                    <a:gd name="T1" fmla="*/ 8 h 40"/>
                    <a:gd name="T2" fmla="*/ 120 w 168"/>
                    <a:gd name="T3" fmla="*/ 0 h 40"/>
                    <a:gd name="T4" fmla="*/ 72 w 168"/>
                    <a:gd name="T5" fmla="*/ 8 h 40"/>
                    <a:gd name="T6" fmla="*/ 48 w 168"/>
                    <a:gd name="T7" fmla="*/ 16 h 40"/>
                    <a:gd name="T8" fmla="*/ 16 w 168"/>
                    <a:gd name="T9" fmla="*/ 24 h 40"/>
                    <a:gd name="T10" fmla="*/ 0 w 168"/>
                    <a:gd name="T11" fmla="*/ 32 h 40"/>
                    <a:gd name="T12" fmla="*/ 48 w 168"/>
                    <a:gd name="T13" fmla="*/ 40 h 40"/>
                    <a:gd name="T14" fmla="*/ 96 w 168"/>
                    <a:gd name="T15" fmla="*/ 40 h 40"/>
                    <a:gd name="T16" fmla="*/ 136 w 168"/>
                    <a:gd name="T17" fmla="*/ 24 h 40"/>
                    <a:gd name="T18" fmla="*/ 168 w 168"/>
                    <a:gd name="T19" fmla="*/ 8 h 40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68"/>
                    <a:gd name="T31" fmla="*/ 0 h 40"/>
                    <a:gd name="T32" fmla="*/ 168 w 168"/>
                    <a:gd name="T33" fmla="*/ 40 h 40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68" h="40">
                      <a:moveTo>
                        <a:pt x="168" y="8"/>
                      </a:moveTo>
                      <a:lnTo>
                        <a:pt x="120" y="0"/>
                      </a:lnTo>
                      <a:lnTo>
                        <a:pt x="72" y="8"/>
                      </a:lnTo>
                      <a:lnTo>
                        <a:pt x="48" y="16"/>
                      </a:lnTo>
                      <a:lnTo>
                        <a:pt x="16" y="24"/>
                      </a:lnTo>
                      <a:lnTo>
                        <a:pt x="0" y="32"/>
                      </a:lnTo>
                      <a:lnTo>
                        <a:pt x="48" y="40"/>
                      </a:lnTo>
                      <a:lnTo>
                        <a:pt x="96" y="40"/>
                      </a:lnTo>
                      <a:lnTo>
                        <a:pt x="136" y="24"/>
                      </a:lnTo>
                      <a:lnTo>
                        <a:pt x="168" y="8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62" name="Freeform 608"/>
                <p:cNvSpPr>
                  <a:spLocks noChangeAspect="1"/>
                </p:cNvSpPr>
                <p:nvPr/>
              </p:nvSpPr>
              <p:spPr bwMode="auto">
                <a:xfrm>
                  <a:off x="4720" y="1312"/>
                  <a:ext cx="48" cy="16"/>
                </a:xfrm>
                <a:custGeom>
                  <a:avLst/>
                  <a:gdLst>
                    <a:gd name="T0" fmla="*/ 40 w 48"/>
                    <a:gd name="T1" fmla="*/ 0 h 16"/>
                    <a:gd name="T2" fmla="*/ 8 w 48"/>
                    <a:gd name="T3" fmla="*/ 0 h 16"/>
                    <a:gd name="T4" fmla="*/ 0 w 48"/>
                    <a:gd name="T5" fmla="*/ 0 h 16"/>
                    <a:gd name="T6" fmla="*/ 0 w 48"/>
                    <a:gd name="T7" fmla="*/ 16 h 16"/>
                    <a:gd name="T8" fmla="*/ 24 w 48"/>
                    <a:gd name="T9" fmla="*/ 16 h 16"/>
                    <a:gd name="T10" fmla="*/ 48 w 48"/>
                    <a:gd name="T11" fmla="*/ 16 h 16"/>
                    <a:gd name="T12" fmla="*/ 40 w 48"/>
                    <a:gd name="T13" fmla="*/ 0 h 1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48"/>
                    <a:gd name="T22" fmla="*/ 0 h 16"/>
                    <a:gd name="T23" fmla="*/ 48 w 48"/>
                    <a:gd name="T24" fmla="*/ 16 h 1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48" h="16">
                      <a:moveTo>
                        <a:pt x="40" y="0"/>
                      </a:move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16"/>
                      </a:lnTo>
                      <a:lnTo>
                        <a:pt x="24" y="16"/>
                      </a:lnTo>
                      <a:lnTo>
                        <a:pt x="48" y="16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solidFill>
                  <a:srgbClr val="3F1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63" name="Freeform 609"/>
                <p:cNvSpPr>
                  <a:spLocks noChangeAspect="1"/>
                </p:cNvSpPr>
                <p:nvPr/>
              </p:nvSpPr>
              <p:spPr bwMode="auto">
                <a:xfrm>
                  <a:off x="4848" y="1304"/>
                  <a:ext cx="24" cy="24"/>
                </a:xfrm>
                <a:custGeom>
                  <a:avLst/>
                  <a:gdLst>
                    <a:gd name="T0" fmla="*/ 0 w 24"/>
                    <a:gd name="T1" fmla="*/ 0 h 24"/>
                    <a:gd name="T2" fmla="*/ 16 w 24"/>
                    <a:gd name="T3" fmla="*/ 0 h 24"/>
                    <a:gd name="T4" fmla="*/ 24 w 24"/>
                    <a:gd name="T5" fmla="*/ 8 h 24"/>
                    <a:gd name="T6" fmla="*/ 24 w 24"/>
                    <a:gd name="T7" fmla="*/ 16 h 24"/>
                    <a:gd name="T8" fmla="*/ 8 w 24"/>
                    <a:gd name="T9" fmla="*/ 24 h 24"/>
                    <a:gd name="T10" fmla="*/ 0 w 24"/>
                    <a:gd name="T11" fmla="*/ 16 h 24"/>
                    <a:gd name="T12" fmla="*/ 0 w 24"/>
                    <a:gd name="T13" fmla="*/ 0 h 2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4"/>
                    <a:gd name="T22" fmla="*/ 0 h 24"/>
                    <a:gd name="T23" fmla="*/ 24 w 24"/>
                    <a:gd name="T24" fmla="*/ 24 h 2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4" h="24">
                      <a:moveTo>
                        <a:pt x="0" y="0"/>
                      </a:moveTo>
                      <a:lnTo>
                        <a:pt x="16" y="0"/>
                      </a:lnTo>
                      <a:lnTo>
                        <a:pt x="24" y="8"/>
                      </a:lnTo>
                      <a:lnTo>
                        <a:pt x="24" y="16"/>
                      </a:lnTo>
                      <a:lnTo>
                        <a:pt x="8" y="24"/>
                      </a:lnTo>
                      <a:lnTo>
                        <a:pt x="0" y="1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3F1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664" name="Group 610"/>
                <p:cNvGrpSpPr>
                  <a:grpSpLocks noChangeAspect="1"/>
                </p:cNvGrpSpPr>
                <p:nvPr/>
              </p:nvGrpSpPr>
              <p:grpSpPr bwMode="auto">
                <a:xfrm>
                  <a:off x="4352" y="344"/>
                  <a:ext cx="160" cy="528"/>
                  <a:chOff x="4288" y="560"/>
                  <a:chExt cx="264" cy="272"/>
                </a:xfrm>
              </p:grpSpPr>
              <p:sp>
                <p:nvSpPr>
                  <p:cNvPr id="16670" name="Freeform 611"/>
                  <p:cNvSpPr>
                    <a:spLocks noChangeAspect="1"/>
                  </p:cNvSpPr>
                  <p:nvPr/>
                </p:nvSpPr>
                <p:spPr bwMode="auto">
                  <a:xfrm>
                    <a:off x="4288" y="560"/>
                    <a:ext cx="264" cy="272"/>
                  </a:xfrm>
                  <a:custGeom>
                    <a:avLst/>
                    <a:gdLst>
                      <a:gd name="T0" fmla="*/ 40 w 264"/>
                      <a:gd name="T1" fmla="*/ 248 h 272"/>
                      <a:gd name="T2" fmla="*/ 16 w 264"/>
                      <a:gd name="T3" fmla="*/ 192 h 272"/>
                      <a:gd name="T4" fmla="*/ 0 w 264"/>
                      <a:gd name="T5" fmla="*/ 144 h 272"/>
                      <a:gd name="T6" fmla="*/ 0 w 264"/>
                      <a:gd name="T7" fmla="*/ 120 h 272"/>
                      <a:gd name="T8" fmla="*/ 8 w 264"/>
                      <a:gd name="T9" fmla="*/ 88 h 272"/>
                      <a:gd name="T10" fmla="*/ 32 w 264"/>
                      <a:gd name="T11" fmla="*/ 72 h 272"/>
                      <a:gd name="T12" fmla="*/ 48 w 264"/>
                      <a:gd name="T13" fmla="*/ 64 h 272"/>
                      <a:gd name="T14" fmla="*/ 72 w 264"/>
                      <a:gd name="T15" fmla="*/ 64 h 272"/>
                      <a:gd name="T16" fmla="*/ 128 w 264"/>
                      <a:gd name="T17" fmla="*/ 56 h 272"/>
                      <a:gd name="T18" fmla="*/ 168 w 264"/>
                      <a:gd name="T19" fmla="*/ 48 h 272"/>
                      <a:gd name="T20" fmla="*/ 216 w 264"/>
                      <a:gd name="T21" fmla="*/ 24 h 272"/>
                      <a:gd name="T22" fmla="*/ 264 w 264"/>
                      <a:gd name="T23" fmla="*/ 0 h 272"/>
                      <a:gd name="T24" fmla="*/ 248 w 264"/>
                      <a:gd name="T25" fmla="*/ 32 h 272"/>
                      <a:gd name="T26" fmla="*/ 232 w 264"/>
                      <a:gd name="T27" fmla="*/ 56 h 272"/>
                      <a:gd name="T28" fmla="*/ 208 w 264"/>
                      <a:gd name="T29" fmla="*/ 72 h 272"/>
                      <a:gd name="T30" fmla="*/ 192 w 264"/>
                      <a:gd name="T31" fmla="*/ 80 h 272"/>
                      <a:gd name="T32" fmla="*/ 168 w 264"/>
                      <a:gd name="T33" fmla="*/ 96 h 272"/>
                      <a:gd name="T34" fmla="*/ 144 w 264"/>
                      <a:gd name="T35" fmla="*/ 120 h 272"/>
                      <a:gd name="T36" fmla="*/ 128 w 264"/>
                      <a:gd name="T37" fmla="*/ 136 h 272"/>
                      <a:gd name="T38" fmla="*/ 120 w 264"/>
                      <a:gd name="T39" fmla="*/ 160 h 272"/>
                      <a:gd name="T40" fmla="*/ 120 w 264"/>
                      <a:gd name="T41" fmla="*/ 176 h 272"/>
                      <a:gd name="T42" fmla="*/ 120 w 264"/>
                      <a:gd name="T43" fmla="*/ 192 h 272"/>
                      <a:gd name="T44" fmla="*/ 136 w 264"/>
                      <a:gd name="T45" fmla="*/ 208 h 272"/>
                      <a:gd name="T46" fmla="*/ 160 w 264"/>
                      <a:gd name="T47" fmla="*/ 216 h 272"/>
                      <a:gd name="T48" fmla="*/ 152 w 264"/>
                      <a:gd name="T49" fmla="*/ 248 h 272"/>
                      <a:gd name="T50" fmla="*/ 120 w 264"/>
                      <a:gd name="T51" fmla="*/ 264 h 272"/>
                      <a:gd name="T52" fmla="*/ 96 w 264"/>
                      <a:gd name="T53" fmla="*/ 272 h 272"/>
                      <a:gd name="T54" fmla="*/ 72 w 264"/>
                      <a:gd name="T55" fmla="*/ 272 h 272"/>
                      <a:gd name="T56" fmla="*/ 40 w 264"/>
                      <a:gd name="T57" fmla="*/ 248 h 272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w 264"/>
                      <a:gd name="T88" fmla="*/ 0 h 272"/>
                      <a:gd name="T89" fmla="*/ 264 w 264"/>
                      <a:gd name="T90" fmla="*/ 272 h 272"/>
                    </a:gdLst>
                    <a:ahLst/>
                    <a:cxnLst>
                      <a:cxn ang="T58">
                        <a:pos x="T0" y="T1"/>
                      </a:cxn>
                      <a:cxn ang="T59">
                        <a:pos x="T2" y="T3"/>
                      </a:cxn>
                      <a:cxn ang="T60">
                        <a:pos x="T4" y="T5"/>
                      </a:cxn>
                      <a:cxn ang="T61">
                        <a:pos x="T6" y="T7"/>
                      </a:cxn>
                      <a:cxn ang="T62">
                        <a:pos x="T8" y="T9"/>
                      </a:cxn>
                      <a:cxn ang="T63">
                        <a:pos x="T10" y="T11"/>
                      </a:cxn>
                      <a:cxn ang="T64">
                        <a:pos x="T12" y="T13"/>
                      </a:cxn>
                      <a:cxn ang="T65">
                        <a:pos x="T14" y="T15"/>
                      </a:cxn>
                      <a:cxn ang="T66">
                        <a:pos x="T16" y="T17"/>
                      </a:cxn>
                      <a:cxn ang="T67">
                        <a:pos x="T18" y="T19"/>
                      </a:cxn>
                      <a:cxn ang="T68">
                        <a:pos x="T20" y="T21"/>
                      </a:cxn>
                      <a:cxn ang="T69">
                        <a:pos x="T22" y="T23"/>
                      </a:cxn>
                      <a:cxn ang="T70">
                        <a:pos x="T24" y="T25"/>
                      </a:cxn>
                      <a:cxn ang="T71">
                        <a:pos x="T26" y="T27"/>
                      </a:cxn>
                      <a:cxn ang="T72">
                        <a:pos x="T28" y="T29"/>
                      </a:cxn>
                      <a:cxn ang="T73">
                        <a:pos x="T30" y="T31"/>
                      </a:cxn>
                      <a:cxn ang="T74">
                        <a:pos x="T32" y="T33"/>
                      </a:cxn>
                      <a:cxn ang="T75">
                        <a:pos x="T34" y="T35"/>
                      </a:cxn>
                      <a:cxn ang="T76">
                        <a:pos x="T36" y="T37"/>
                      </a:cxn>
                      <a:cxn ang="T77">
                        <a:pos x="T38" y="T39"/>
                      </a:cxn>
                      <a:cxn ang="T78">
                        <a:pos x="T40" y="T41"/>
                      </a:cxn>
                      <a:cxn ang="T79">
                        <a:pos x="T42" y="T43"/>
                      </a:cxn>
                      <a:cxn ang="T80">
                        <a:pos x="T44" y="T45"/>
                      </a:cxn>
                      <a:cxn ang="T81">
                        <a:pos x="T46" y="T47"/>
                      </a:cxn>
                      <a:cxn ang="T82">
                        <a:pos x="T48" y="T49"/>
                      </a:cxn>
                      <a:cxn ang="T83">
                        <a:pos x="T50" y="T51"/>
                      </a:cxn>
                      <a:cxn ang="T84">
                        <a:pos x="T52" y="T53"/>
                      </a:cxn>
                      <a:cxn ang="T85">
                        <a:pos x="T54" y="T55"/>
                      </a:cxn>
                      <a:cxn ang="T86">
                        <a:pos x="T56" y="T57"/>
                      </a:cxn>
                    </a:cxnLst>
                    <a:rect l="T87" t="T88" r="T89" b="T90"/>
                    <a:pathLst>
                      <a:path w="264" h="272">
                        <a:moveTo>
                          <a:pt x="40" y="248"/>
                        </a:moveTo>
                        <a:lnTo>
                          <a:pt x="16" y="192"/>
                        </a:lnTo>
                        <a:lnTo>
                          <a:pt x="0" y="144"/>
                        </a:lnTo>
                        <a:lnTo>
                          <a:pt x="0" y="120"/>
                        </a:lnTo>
                        <a:lnTo>
                          <a:pt x="8" y="88"/>
                        </a:lnTo>
                        <a:lnTo>
                          <a:pt x="32" y="72"/>
                        </a:lnTo>
                        <a:lnTo>
                          <a:pt x="48" y="64"/>
                        </a:lnTo>
                        <a:lnTo>
                          <a:pt x="72" y="64"/>
                        </a:lnTo>
                        <a:lnTo>
                          <a:pt x="128" y="56"/>
                        </a:lnTo>
                        <a:lnTo>
                          <a:pt x="168" y="48"/>
                        </a:lnTo>
                        <a:lnTo>
                          <a:pt x="216" y="24"/>
                        </a:lnTo>
                        <a:lnTo>
                          <a:pt x="264" y="0"/>
                        </a:lnTo>
                        <a:lnTo>
                          <a:pt x="248" y="32"/>
                        </a:lnTo>
                        <a:lnTo>
                          <a:pt x="232" y="56"/>
                        </a:lnTo>
                        <a:lnTo>
                          <a:pt x="208" y="72"/>
                        </a:lnTo>
                        <a:lnTo>
                          <a:pt x="192" y="80"/>
                        </a:lnTo>
                        <a:lnTo>
                          <a:pt x="168" y="96"/>
                        </a:lnTo>
                        <a:lnTo>
                          <a:pt x="144" y="120"/>
                        </a:lnTo>
                        <a:lnTo>
                          <a:pt x="128" y="136"/>
                        </a:lnTo>
                        <a:lnTo>
                          <a:pt x="120" y="160"/>
                        </a:lnTo>
                        <a:lnTo>
                          <a:pt x="120" y="176"/>
                        </a:lnTo>
                        <a:lnTo>
                          <a:pt x="120" y="192"/>
                        </a:lnTo>
                        <a:lnTo>
                          <a:pt x="136" y="208"/>
                        </a:lnTo>
                        <a:lnTo>
                          <a:pt x="160" y="216"/>
                        </a:lnTo>
                        <a:lnTo>
                          <a:pt x="152" y="248"/>
                        </a:lnTo>
                        <a:lnTo>
                          <a:pt x="120" y="264"/>
                        </a:lnTo>
                        <a:lnTo>
                          <a:pt x="96" y="272"/>
                        </a:lnTo>
                        <a:lnTo>
                          <a:pt x="72" y="272"/>
                        </a:lnTo>
                        <a:lnTo>
                          <a:pt x="40" y="248"/>
                        </a:lnTo>
                        <a:close/>
                      </a:path>
                    </a:pathLst>
                  </a:custGeom>
                  <a:solidFill>
                    <a:srgbClr val="FFDE81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671" name="Freeform 612"/>
                  <p:cNvSpPr>
                    <a:spLocks noChangeAspect="1"/>
                  </p:cNvSpPr>
                  <p:nvPr/>
                </p:nvSpPr>
                <p:spPr bwMode="auto">
                  <a:xfrm>
                    <a:off x="4320" y="624"/>
                    <a:ext cx="168" cy="200"/>
                  </a:xfrm>
                  <a:custGeom>
                    <a:avLst/>
                    <a:gdLst>
                      <a:gd name="T0" fmla="*/ 24 w 168"/>
                      <a:gd name="T1" fmla="*/ 168 h 200"/>
                      <a:gd name="T2" fmla="*/ 8 w 168"/>
                      <a:gd name="T3" fmla="*/ 128 h 200"/>
                      <a:gd name="T4" fmla="*/ 0 w 168"/>
                      <a:gd name="T5" fmla="*/ 96 h 200"/>
                      <a:gd name="T6" fmla="*/ 0 w 168"/>
                      <a:gd name="T7" fmla="*/ 80 h 200"/>
                      <a:gd name="T8" fmla="*/ 8 w 168"/>
                      <a:gd name="T9" fmla="*/ 64 h 200"/>
                      <a:gd name="T10" fmla="*/ 16 w 168"/>
                      <a:gd name="T11" fmla="*/ 48 h 200"/>
                      <a:gd name="T12" fmla="*/ 32 w 168"/>
                      <a:gd name="T13" fmla="*/ 48 h 200"/>
                      <a:gd name="T14" fmla="*/ 48 w 168"/>
                      <a:gd name="T15" fmla="*/ 40 h 200"/>
                      <a:gd name="T16" fmla="*/ 80 w 168"/>
                      <a:gd name="T17" fmla="*/ 40 h 200"/>
                      <a:gd name="T18" fmla="*/ 104 w 168"/>
                      <a:gd name="T19" fmla="*/ 32 h 200"/>
                      <a:gd name="T20" fmla="*/ 136 w 168"/>
                      <a:gd name="T21" fmla="*/ 24 h 200"/>
                      <a:gd name="T22" fmla="*/ 168 w 168"/>
                      <a:gd name="T23" fmla="*/ 0 h 200"/>
                      <a:gd name="T24" fmla="*/ 160 w 168"/>
                      <a:gd name="T25" fmla="*/ 16 h 200"/>
                      <a:gd name="T26" fmla="*/ 136 w 168"/>
                      <a:gd name="T27" fmla="*/ 32 h 200"/>
                      <a:gd name="T28" fmla="*/ 128 w 168"/>
                      <a:gd name="T29" fmla="*/ 40 h 200"/>
                      <a:gd name="T30" fmla="*/ 112 w 168"/>
                      <a:gd name="T31" fmla="*/ 48 h 200"/>
                      <a:gd name="T32" fmla="*/ 104 w 168"/>
                      <a:gd name="T33" fmla="*/ 64 h 200"/>
                      <a:gd name="T34" fmla="*/ 88 w 168"/>
                      <a:gd name="T35" fmla="*/ 88 h 200"/>
                      <a:gd name="T36" fmla="*/ 88 w 168"/>
                      <a:gd name="T37" fmla="*/ 96 h 200"/>
                      <a:gd name="T38" fmla="*/ 80 w 168"/>
                      <a:gd name="T39" fmla="*/ 112 h 200"/>
                      <a:gd name="T40" fmla="*/ 80 w 168"/>
                      <a:gd name="T41" fmla="*/ 120 h 200"/>
                      <a:gd name="T42" fmla="*/ 88 w 168"/>
                      <a:gd name="T43" fmla="*/ 128 h 200"/>
                      <a:gd name="T44" fmla="*/ 96 w 168"/>
                      <a:gd name="T45" fmla="*/ 136 h 200"/>
                      <a:gd name="T46" fmla="*/ 128 w 168"/>
                      <a:gd name="T47" fmla="*/ 160 h 200"/>
                      <a:gd name="T48" fmla="*/ 120 w 168"/>
                      <a:gd name="T49" fmla="*/ 184 h 200"/>
                      <a:gd name="T50" fmla="*/ 96 w 168"/>
                      <a:gd name="T51" fmla="*/ 192 h 200"/>
                      <a:gd name="T52" fmla="*/ 72 w 168"/>
                      <a:gd name="T53" fmla="*/ 200 h 200"/>
                      <a:gd name="T54" fmla="*/ 48 w 168"/>
                      <a:gd name="T55" fmla="*/ 184 h 200"/>
                      <a:gd name="T56" fmla="*/ 24 w 168"/>
                      <a:gd name="T57" fmla="*/ 168 h 200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w 168"/>
                      <a:gd name="T88" fmla="*/ 0 h 200"/>
                      <a:gd name="T89" fmla="*/ 168 w 168"/>
                      <a:gd name="T90" fmla="*/ 200 h 200"/>
                    </a:gdLst>
                    <a:ahLst/>
                    <a:cxnLst>
                      <a:cxn ang="T58">
                        <a:pos x="T0" y="T1"/>
                      </a:cxn>
                      <a:cxn ang="T59">
                        <a:pos x="T2" y="T3"/>
                      </a:cxn>
                      <a:cxn ang="T60">
                        <a:pos x="T4" y="T5"/>
                      </a:cxn>
                      <a:cxn ang="T61">
                        <a:pos x="T6" y="T7"/>
                      </a:cxn>
                      <a:cxn ang="T62">
                        <a:pos x="T8" y="T9"/>
                      </a:cxn>
                      <a:cxn ang="T63">
                        <a:pos x="T10" y="T11"/>
                      </a:cxn>
                      <a:cxn ang="T64">
                        <a:pos x="T12" y="T13"/>
                      </a:cxn>
                      <a:cxn ang="T65">
                        <a:pos x="T14" y="T15"/>
                      </a:cxn>
                      <a:cxn ang="T66">
                        <a:pos x="T16" y="T17"/>
                      </a:cxn>
                      <a:cxn ang="T67">
                        <a:pos x="T18" y="T19"/>
                      </a:cxn>
                      <a:cxn ang="T68">
                        <a:pos x="T20" y="T21"/>
                      </a:cxn>
                      <a:cxn ang="T69">
                        <a:pos x="T22" y="T23"/>
                      </a:cxn>
                      <a:cxn ang="T70">
                        <a:pos x="T24" y="T25"/>
                      </a:cxn>
                      <a:cxn ang="T71">
                        <a:pos x="T26" y="T27"/>
                      </a:cxn>
                      <a:cxn ang="T72">
                        <a:pos x="T28" y="T29"/>
                      </a:cxn>
                      <a:cxn ang="T73">
                        <a:pos x="T30" y="T31"/>
                      </a:cxn>
                      <a:cxn ang="T74">
                        <a:pos x="T32" y="T33"/>
                      </a:cxn>
                      <a:cxn ang="T75">
                        <a:pos x="T34" y="T35"/>
                      </a:cxn>
                      <a:cxn ang="T76">
                        <a:pos x="T36" y="T37"/>
                      </a:cxn>
                      <a:cxn ang="T77">
                        <a:pos x="T38" y="T39"/>
                      </a:cxn>
                      <a:cxn ang="T78">
                        <a:pos x="T40" y="T41"/>
                      </a:cxn>
                      <a:cxn ang="T79">
                        <a:pos x="T42" y="T43"/>
                      </a:cxn>
                      <a:cxn ang="T80">
                        <a:pos x="T44" y="T45"/>
                      </a:cxn>
                      <a:cxn ang="T81">
                        <a:pos x="T46" y="T47"/>
                      </a:cxn>
                      <a:cxn ang="T82">
                        <a:pos x="T48" y="T49"/>
                      </a:cxn>
                      <a:cxn ang="T83">
                        <a:pos x="T50" y="T51"/>
                      </a:cxn>
                      <a:cxn ang="T84">
                        <a:pos x="T52" y="T53"/>
                      </a:cxn>
                      <a:cxn ang="T85">
                        <a:pos x="T54" y="T55"/>
                      </a:cxn>
                      <a:cxn ang="T86">
                        <a:pos x="T56" y="T57"/>
                      </a:cxn>
                    </a:cxnLst>
                    <a:rect l="T87" t="T88" r="T89" b="T90"/>
                    <a:pathLst>
                      <a:path w="168" h="200">
                        <a:moveTo>
                          <a:pt x="24" y="168"/>
                        </a:moveTo>
                        <a:lnTo>
                          <a:pt x="8" y="128"/>
                        </a:lnTo>
                        <a:lnTo>
                          <a:pt x="0" y="96"/>
                        </a:lnTo>
                        <a:lnTo>
                          <a:pt x="0" y="80"/>
                        </a:lnTo>
                        <a:lnTo>
                          <a:pt x="8" y="64"/>
                        </a:lnTo>
                        <a:lnTo>
                          <a:pt x="16" y="48"/>
                        </a:lnTo>
                        <a:lnTo>
                          <a:pt x="32" y="48"/>
                        </a:lnTo>
                        <a:lnTo>
                          <a:pt x="48" y="40"/>
                        </a:lnTo>
                        <a:lnTo>
                          <a:pt x="80" y="40"/>
                        </a:lnTo>
                        <a:lnTo>
                          <a:pt x="104" y="32"/>
                        </a:lnTo>
                        <a:lnTo>
                          <a:pt x="136" y="24"/>
                        </a:lnTo>
                        <a:lnTo>
                          <a:pt x="168" y="0"/>
                        </a:lnTo>
                        <a:lnTo>
                          <a:pt x="160" y="16"/>
                        </a:lnTo>
                        <a:lnTo>
                          <a:pt x="136" y="32"/>
                        </a:lnTo>
                        <a:lnTo>
                          <a:pt x="128" y="40"/>
                        </a:lnTo>
                        <a:lnTo>
                          <a:pt x="112" y="48"/>
                        </a:lnTo>
                        <a:lnTo>
                          <a:pt x="104" y="64"/>
                        </a:lnTo>
                        <a:lnTo>
                          <a:pt x="88" y="88"/>
                        </a:lnTo>
                        <a:lnTo>
                          <a:pt x="88" y="96"/>
                        </a:lnTo>
                        <a:lnTo>
                          <a:pt x="80" y="112"/>
                        </a:lnTo>
                        <a:lnTo>
                          <a:pt x="80" y="120"/>
                        </a:lnTo>
                        <a:lnTo>
                          <a:pt x="88" y="128"/>
                        </a:lnTo>
                        <a:lnTo>
                          <a:pt x="96" y="136"/>
                        </a:lnTo>
                        <a:lnTo>
                          <a:pt x="128" y="160"/>
                        </a:lnTo>
                        <a:lnTo>
                          <a:pt x="120" y="184"/>
                        </a:lnTo>
                        <a:lnTo>
                          <a:pt x="96" y="192"/>
                        </a:lnTo>
                        <a:lnTo>
                          <a:pt x="72" y="200"/>
                        </a:lnTo>
                        <a:lnTo>
                          <a:pt x="48" y="184"/>
                        </a:lnTo>
                        <a:lnTo>
                          <a:pt x="24" y="168"/>
                        </a:lnTo>
                        <a:close/>
                      </a:path>
                    </a:pathLst>
                  </a:custGeom>
                  <a:solidFill>
                    <a:srgbClr val="D29B00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6665" name="Freeform 613"/>
                <p:cNvSpPr>
                  <a:spLocks noChangeAspect="1"/>
                </p:cNvSpPr>
                <p:nvPr/>
              </p:nvSpPr>
              <p:spPr bwMode="auto">
                <a:xfrm>
                  <a:off x="4440" y="1184"/>
                  <a:ext cx="104" cy="128"/>
                </a:xfrm>
                <a:custGeom>
                  <a:avLst/>
                  <a:gdLst>
                    <a:gd name="T0" fmla="*/ 104 w 104"/>
                    <a:gd name="T1" fmla="*/ 128 h 128"/>
                    <a:gd name="T2" fmla="*/ 56 w 104"/>
                    <a:gd name="T3" fmla="*/ 80 h 128"/>
                    <a:gd name="T4" fmla="*/ 16 w 104"/>
                    <a:gd name="T5" fmla="*/ 32 h 128"/>
                    <a:gd name="T6" fmla="*/ 0 w 104"/>
                    <a:gd name="T7" fmla="*/ 0 h 128"/>
                    <a:gd name="T8" fmla="*/ 104 w 104"/>
                    <a:gd name="T9" fmla="*/ 128 h 1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4"/>
                    <a:gd name="T16" fmla="*/ 0 h 128"/>
                    <a:gd name="T17" fmla="*/ 104 w 104"/>
                    <a:gd name="T18" fmla="*/ 128 h 12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4" h="128">
                      <a:moveTo>
                        <a:pt x="104" y="128"/>
                      </a:moveTo>
                      <a:lnTo>
                        <a:pt x="56" y="80"/>
                      </a:lnTo>
                      <a:lnTo>
                        <a:pt x="16" y="32"/>
                      </a:lnTo>
                      <a:lnTo>
                        <a:pt x="0" y="0"/>
                      </a:lnTo>
                      <a:lnTo>
                        <a:pt x="104" y="12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66" name="Freeform 614"/>
                <p:cNvSpPr>
                  <a:spLocks noChangeAspect="1"/>
                </p:cNvSpPr>
                <p:nvPr/>
              </p:nvSpPr>
              <p:spPr bwMode="auto">
                <a:xfrm>
                  <a:off x="2368" y="1840"/>
                  <a:ext cx="64" cy="968"/>
                </a:xfrm>
                <a:custGeom>
                  <a:avLst/>
                  <a:gdLst>
                    <a:gd name="T0" fmla="*/ 64 w 64"/>
                    <a:gd name="T1" fmla="*/ 968 h 968"/>
                    <a:gd name="T2" fmla="*/ 48 w 64"/>
                    <a:gd name="T3" fmla="*/ 784 h 968"/>
                    <a:gd name="T4" fmla="*/ 24 w 64"/>
                    <a:gd name="T5" fmla="*/ 656 h 968"/>
                    <a:gd name="T6" fmla="*/ 0 w 64"/>
                    <a:gd name="T7" fmla="*/ 536 h 968"/>
                    <a:gd name="T8" fmla="*/ 40 w 64"/>
                    <a:gd name="T9" fmla="*/ 368 h 968"/>
                    <a:gd name="T10" fmla="*/ 32 w 64"/>
                    <a:gd name="T11" fmla="*/ 120 h 968"/>
                    <a:gd name="T12" fmla="*/ 24 w 64"/>
                    <a:gd name="T13" fmla="*/ 0 h 96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4"/>
                    <a:gd name="T22" fmla="*/ 0 h 968"/>
                    <a:gd name="T23" fmla="*/ 64 w 64"/>
                    <a:gd name="T24" fmla="*/ 968 h 96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4" h="968">
                      <a:moveTo>
                        <a:pt x="64" y="968"/>
                      </a:moveTo>
                      <a:lnTo>
                        <a:pt x="48" y="784"/>
                      </a:lnTo>
                      <a:lnTo>
                        <a:pt x="24" y="656"/>
                      </a:lnTo>
                      <a:lnTo>
                        <a:pt x="0" y="536"/>
                      </a:lnTo>
                      <a:lnTo>
                        <a:pt x="40" y="368"/>
                      </a:lnTo>
                      <a:lnTo>
                        <a:pt x="32" y="120"/>
                      </a:lnTo>
                      <a:lnTo>
                        <a:pt x="24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67" name="Freeform 615"/>
                <p:cNvSpPr>
                  <a:spLocks noChangeAspect="1"/>
                </p:cNvSpPr>
                <p:nvPr/>
              </p:nvSpPr>
              <p:spPr bwMode="auto">
                <a:xfrm>
                  <a:off x="2176" y="976"/>
                  <a:ext cx="360" cy="1224"/>
                </a:xfrm>
                <a:custGeom>
                  <a:avLst/>
                  <a:gdLst>
                    <a:gd name="T0" fmla="*/ 360 w 360"/>
                    <a:gd name="T1" fmla="*/ 16 h 1224"/>
                    <a:gd name="T2" fmla="*/ 296 w 360"/>
                    <a:gd name="T3" fmla="*/ 0 h 1224"/>
                    <a:gd name="T4" fmla="*/ 248 w 360"/>
                    <a:gd name="T5" fmla="*/ 0 h 1224"/>
                    <a:gd name="T6" fmla="*/ 208 w 360"/>
                    <a:gd name="T7" fmla="*/ 8 h 1224"/>
                    <a:gd name="T8" fmla="*/ 176 w 360"/>
                    <a:gd name="T9" fmla="*/ 16 h 1224"/>
                    <a:gd name="T10" fmla="*/ 144 w 360"/>
                    <a:gd name="T11" fmla="*/ 32 h 1224"/>
                    <a:gd name="T12" fmla="*/ 104 w 360"/>
                    <a:gd name="T13" fmla="*/ 64 h 1224"/>
                    <a:gd name="T14" fmla="*/ 80 w 360"/>
                    <a:gd name="T15" fmla="*/ 88 h 1224"/>
                    <a:gd name="T16" fmla="*/ 56 w 360"/>
                    <a:gd name="T17" fmla="*/ 120 h 1224"/>
                    <a:gd name="T18" fmla="*/ 40 w 360"/>
                    <a:gd name="T19" fmla="*/ 160 h 1224"/>
                    <a:gd name="T20" fmla="*/ 24 w 360"/>
                    <a:gd name="T21" fmla="*/ 208 h 1224"/>
                    <a:gd name="T22" fmla="*/ 8 w 360"/>
                    <a:gd name="T23" fmla="*/ 256 h 1224"/>
                    <a:gd name="T24" fmla="*/ 8 w 360"/>
                    <a:gd name="T25" fmla="*/ 312 h 1224"/>
                    <a:gd name="T26" fmla="*/ 0 w 360"/>
                    <a:gd name="T27" fmla="*/ 416 h 1224"/>
                    <a:gd name="T28" fmla="*/ 32 w 360"/>
                    <a:gd name="T29" fmla="*/ 600 h 1224"/>
                    <a:gd name="T30" fmla="*/ 88 w 360"/>
                    <a:gd name="T31" fmla="*/ 792 h 1224"/>
                    <a:gd name="T32" fmla="*/ 128 w 360"/>
                    <a:gd name="T33" fmla="*/ 1000 h 1224"/>
                    <a:gd name="T34" fmla="*/ 136 w 360"/>
                    <a:gd name="T35" fmla="*/ 1096 h 1224"/>
                    <a:gd name="T36" fmla="*/ 120 w 360"/>
                    <a:gd name="T37" fmla="*/ 1168 h 1224"/>
                    <a:gd name="T38" fmla="*/ 96 w 360"/>
                    <a:gd name="T39" fmla="*/ 1224 h 1224"/>
                    <a:gd name="T40" fmla="*/ 160 w 360"/>
                    <a:gd name="T41" fmla="*/ 1176 h 1224"/>
                    <a:gd name="T42" fmla="*/ 200 w 360"/>
                    <a:gd name="T43" fmla="*/ 1216 h 1224"/>
                    <a:gd name="T44" fmla="*/ 152 w 360"/>
                    <a:gd name="T45" fmla="*/ 992 h 1224"/>
                    <a:gd name="T46" fmla="*/ 112 w 360"/>
                    <a:gd name="T47" fmla="*/ 760 h 1224"/>
                    <a:gd name="T48" fmla="*/ 72 w 360"/>
                    <a:gd name="T49" fmla="*/ 560 h 1224"/>
                    <a:gd name="T50" fmla="*/ 56 w 360"/>
                    <a:gd name="T51" fmla="*/ 376 h 1224"/>
                    <a:gd name="T52" fmla="*/ 80 w 360"/>
                    <a:gd name="T53" fmla="*/ 264 h 1224"/>
                    <a:gd name="T54" fmla="*/ 104 w 360"/>
                    <a:gd name="T55" fmla="*/ 144 h 1224"/>
                    <a:gd name="T56" fmla="*/ 136 w 360"/>
                    <a:gd name="T57" fmla="*/ 80 h 1224"/>
                    <a:gd name="T58" fmla="*/ 184 w 360"/>
                    <a:gd name="T59" fmla="*/ 40 h 1224"/>
                    <a:gd name="T60" fmla="*/ 264 w 360"/>
                    <a:gd name="T61" fmla="*/ 32 h 1224"/>
                    <a:gd name="T62" fmla="*/ 360 w 360"/>
                    <a:gd name="T63" fmla="*/ 16 h 1224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w 360"/>
                    <a:gd name="T97" fmla="*/ 0 h 1224"/>
                    <a:gd name="T98" fmla="*/ 360 w 360"/>
                    <a:gd name="T99" fmla="*/ 1224 h 1224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T96" t="T97" r="T98" b="T99"/>
                  <a:pathLst>
                    <a:path w="360" h="1224">
                      <a:moveTo>
                        <a:pt x="360" y="16"/>
                      </a:moveTo>
                      <a:lnTo>
                        <a:pt x="296" y="0"/>
                      </a:lnTo>
                      <a:lnTo>
                        <a:pt x="248" y="0"/>
                      </a:lnTo>
                      <a:lnTo>
                        <a:pt x="208" y="8"/>
                      </a:lnTo>
                      <a:lnTo>
                        <a:pt x="176" y="16"/>
                      </a:lnTo>
                      <a:lnTo>
                        <a:pt x="144" y="32"/>
                      </a:lnTo>
                      <a:lnTo>
                        <a:pt x="104" y="64"/>
                      </a:lnTo>
                      <a:lnTo>
                        <a:pt x="80" y="88"/>
                      </a:lnTo>
                      <a:lnTo>
                        <a:pt x="56" y="120"/>
                      </a:lnTo>
                      <a:lnTo>
                        <a:pt x="40" y="160"/>
                      </a:lnTo>
                      <a:lnTo>
                        <a:pt x="24" y="208"/>
                      </a:lnTo>
                      <a:lnTo>
                        <a:pt x="8" y="256"/>
                      </a:lnTo>
                      <a:lnTo>
                        <a:pt x="8" y="312"/>
                      </a:lnTo>
                      <a:lnTo>
                        <a:pt x="0" y="416"/>
                      </a:lnTo>
                      <a:lnTo>
                        <a:pt x="32" y="600"/>
                      </a:lnTo>
                      <a:lnTo>
                        <a:pt x="88" y="792"/>
                      </a:lnTo>
                      <a:lnTo>
                        <a:pt x="128" y="1000"/>
                      </a:lnTo>
                      <a:lnTo>
                        <a:pt x="136" y="1096"/>
                      </a:lnTo>
                      <a:lnTo>
                        <a:pt x="120" y="1168"/>
                      </a:lnTo>
                      <a:lnTo>
                        <a:pt x="96" y="1224"/>
                      </a:lnTo>
                      <a:lnTo>
                        <a:pt x="160" y="1176"/>
                      </a:lnTo>
                      <a:lnTo>
                        <a:pt x="200" y="1216"/>
                      </a:lnTo>
                      <a:lnTo>
                        <a:pt x="152" y="992"/>
                      </a:lnTo>
                      <a:lnTo>
                        <a:pt x="112" y="760"/>
                      </a:lnTo>
                      <a:lnTo>
                        <a:pt x="72" y="560"/>
                      </a:lnTo>
                      <a:lnTo>
                        <a:pt x="56" y="376"/>
                      </a:lnTo>
                      <a:lnTo>
                        <a:pt x="80" y="264"/>
                      </a:lnTo>
                      <a:lnTo>
                        <a:pt x="104" y="144"/>
                      </a:lnTo>
                      <a:lnTo>
                        <a:pt x="136" y="80"/>
                      </a:lnTo>
                      <a:lnTo>
                        <a:pt x="184" y="40"/>
                      </a:lnTo>
                      <a:lnTo>
                        <a:pt x="264" y="32"/>
                      </a:lnTo>
                      <a:lnTo>
                        <a:pt x="360" y="16"/>
                      </a:lnTo>
                      <a:close/>
                    </a:path>
                  </a:pathLst>
                </a:custGeom>
                <a:solidFill>
                  <a:srgbClr val="D29B00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68" name="Freeform 616"/>
                <p:cNvSpPr>
                  <a:spLocks noChangeAspect="1"/>
                </p:cNvSpPr>
                <p:nvPr/>
              </p:nvSpPr>
              <p:spPr bwMode="auto">
                <a:xfrm>
                  <a:off x="2256" y="2144"/>
                  <a:ext cx="136" cy="304"/>
                </a:xfrm>
                <a:custGeom>
                  <a:avLst/>
                  <a:gdLst>
                    <a:gd name="T0" fmla="*/ 80 w 136"/>
                    <a:gd name="T1" fmla="*/ 0 h 304"/>
                    <a:gd name="T2" fmla="*/ 16 w 136"/>
                    <a:gd name="T3" fmla="*/ 56 h 304"/>
                    <a:gd name="T4" fmla="*/ 0 w 136"/>
                    <a:gd name="T5" fmla="*/ 96 h 304"/>
                    <a:gd name="T6" fmla="*/ 24 w 136"/>
                    <a:gd name="T7" fmla="*/ 72 h 304"/>
                    <a:gd name="T8" fmla="*/ 0 w 136"/>
                    <a:gd name="T9" fmla="*/ 152 h 304"/>
                    <a:gd name="T10" fmla="*/ 32 w 136"/>
                    <a:gd name="T11" fmla="*/ 128 h 304"/>
                    <a:gd name="T12" fmla="*/ 8 w 136"/>
                    <a:gd name="T13" fmla="*/ 232 h 304"/>
                    <a:gd name="T14" fmla="*/ 48 w 136"/>
                    <a:gd name="T15" fmla="*/ 192 h 304"/>
                    <a:gd name="T16" fmla="*/ 64 w 136"/>
                    <a:gd name="T17" fmla="*/ 264 h 304"/>
                    <a:gd name="T18" fmla="*/ 112 w 136"/>
                    <a:gd name="T19" fmla="*/ 304 h 304"/>
                    <a:gd name="T20" fmla="*/ 104 w 136"/>
                    <a:gd name="T21" fmla="*/ 232 h 304"/>
                    <a:gd name="T22" fmla="*/ 136 w 136"/>
                    <a:gd name="T23" fmla="*/ 144 h 304"/>
                    <a:gd name="T24" fmla="*/ 112 w 136"/>
                    <a:gd name="T25" fmla="*/ 48 h 304"/>
                    <a:gd name="T26" fmla="*/ 80 w 136"/>
                    <a:gd name="T27" fmla="*/ 0 h 304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36"/>
                    <a:gd name="T43" fmla="*/ 0 h 304"/>
                    <a:gd name="T44" fmla="*/ 136 w 136"/>
                    <a:gd name="T45" fmla="*/ 304 h 304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36" h="304">
                      <a:moveTo>
                        <a:pt x="80" y="0"/>
                      </a:moveTo>
                      <a:lnTo>
                        <a:pt x="16" y="56"/>
                      </a:lnTo>
                      <a:lnTo>
                        <a:pt x="0" y="96"/>
                      </a:lnTo>
                      <a:lnTo>
                        <a:pt x="24" y="72"/>
                      </a:lnTo>
                      <a:lnTo>
                        <a:pt x="0" y="152"/>
                      </a:lnTo>
                      <a:lnTo>
                        <a:pt x="32" y="128"/>
                      </a:lnTo>
                      <a:lnTo>
                        <a:pt x="8" y="232"/>
                      </a:lnTo>
                      <a:lnTo>
                        <a:pt x="48" y="192"/>
                      </a:lnTo>
                      <a:lnTo>
                        <a:pt x="64" y="264"/>
                      </a:lnTo>
                      <a:lnTo>
                        <a:pt x="112" y="304"/>
                      </a:lnTo>
                      <a:lnTo>
                        <a:pt x="104" y="232"/>
                      </a:lnTo>
                      <a:lnTo>
                        <a:pt x="136" y="144"/>
                      </a:lnTo>
                      <a:lnTo>
                        <a:pt x="112" y="48"/>
                      </a:lnTo>
                      <a:lnTo>
                        <a:pt x="80" y="0"/>
                      </a:lnTo>
                      <a:close/>
                    </a:path>
                  </a:pathLst>
                </a:custGeom>
                <a:solidFill>
                  <a:srgbClr val="FFBF7F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69" name="Freeform 617"/>
                <p:cNvSpPr>
                  <a:spLocks noChangeAspect="1"/>
                </p:cNvSpPr>
                <p:nvPr/>
              </p:nvSpPr>
              <p:spPr bwMode="auto">
                <a:xfrm>
                  <a:off x="2232" y="992"/>
                  <a:ext cx="296" cy="1176"/>
                </a:xfrm>
                <a:custGeom>
                  <a:avLst/>
                  <a:gdLst>
                    <a:gd name="T0" fmla="*/ 136 w 296"/>
                    <a:gd name="T1" fmla="*/ 1176 h 1176"/>
                    <a:gd name="T2" fmla="*/ 128 w 296"/>
                    <a:gd name="T3" fmla="*/ 936 h 1176"/>
                    <a:gd name="T4" fmla="*/ 88 w 296"/>
                    <a:gd name="T5" fmla="*/ 720 h 1176"/>
                    <a:gd name="T6" fmla="*/ 72 w 296"/>
                    <a:gd name="T7" fmla="*/ 592 h 1176"/>
                    <a:gd name="T8" fmla="*/ 56 w 296"/>
                    <a:gd name="T9" fmla="*/ 488 h 1176"/>
                    <a:gd name="T10" fmla="*/ 56 w 296"/>
                    <a:gd name="T11" fmla="*/ 376 h 1176"/>
                    <a:gd name="T12" fmla="*/ 64 w 296"/>
                    <a:gd name="T13" fmla="*/ 280 h 1176"/>
                    <a:gd name="T14" fmla="*/ 80 w 296"/>
                    <a:gd name="T15" fmla="*/ 192 h 1176"/>
                    <a:gd name="T16" fmla="*/ 96 w 296"/>
                    <a:gd name="T17" fmla="*/ 128 h 1176"/>
                    <a:gd name="T18" fmla="*/ 120 w 296"/>
                    <a:gd name="T19" fmla="*/ 88 h 1176"/>
                    <a:gd name="T20" fmla="*/ 152 w 296"/>
                    <a:gd name="T21" fmla="*/ 64 h 1176"/>
                    <a:gd name="T22" fmla="*/ 192 w 296"/>
                    <a:gd name="T23" fmla="*/ 40 h 1176"/>
                    <a:gd name="T24" fmla="*/ 232 w 296"/>
                    <a:gd name="T25" fmla="*/ 16 h 1176"/>
                    <a:gd name="T26" fmla="*/ 296 w 296"/>
                    <a:gd name="T27" fmla="*/ 0 h 1176"/>
                    <a:gd name="T28" fmla="*/ 232 w 296"/>
                    <a:gd name="T29" fmla="*/ 0 h 1176"/>
                    <a:gd name="T30" fmla="*/ 184 w 296"/>
                    <a:gd name="T31" fmla="*/ 8 h 1176"/>
                    <a:gd name="T32" fmla="*/ 128 w 296"/>
                    <a:gd name="T33" fmla="*/ 24 h 1176"/>
                    <a:gd name="T34" fmla="*/ 88 w 296"/>
                    <a:gd name="T35" fmla="*/ 48 h 1176"/>
                    <a:gd name="T36" fmla="*/ 64 w 296"/>
                    <a:gd name="T37" fmla="*/ 80 h 1176"/>
                    <a:gd name="T38" fmla="*/ 48 w 296"/>
                    <a:gd name="T39" fmla="*/ 112 h 1176"/>
                    <a:gd name="T40" fmla="*/ 24 w 296"/>
                    <a:gd name="T41" fmla="*/ 192 h 1176"/>
                    <a:gd name="T42" fmla="*/ 16 w 296"/>
                    <a:gd name="T43" fmla="*/ 272 h 1176"/>
                    <a:gd name="T44" fmla="*/ 0 w 296"/>
                    <a:gd name="T45" fmla="*/ 336 h 1176"/>
                    <a:gd name="T46" fmla="*/ 0 w 296"/>
                    <a:gd name="T47" fmla="*/ 424 h 1176"/>
                    <a:gd name="T48" fmla="*/ 8 w 296"/>
                    <a:gd name="T49" fmla="*/ 496 h 1176"/>
                    <a:gd name="T50" fmla="*/ 24 w 296"/>
                    <a:gd name="T51" fmla="*/ 592 h 1176"/>
                    <a:gd name="T52" fmla="*/ 56 w 296"/>
                    <a:gd name="T53" fmla="*/ 736 h 1176"/>
                    <a:gd name="T54" fmla="*/ 96 w 296"/>
                    <a:gd name="T55" fmla="*/ 968 h 1176"/>
                    <a:gd name="T56" fmla="*/ 136 w 296"/>
                    <a:gd name="T57" fmla="*/ 1176 h 117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w 296"/>
                    <a:gd name="T88" fmla="*/ 0 h 1176"/>
                    <a:gd name="T89" fmla="*/ 296 w 296"/>
                    <a:gd name="T90" fmla="*/ 1176 h 117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T87" t="T88" r="T89" b="T90"/>
                  <a:pathLst>
                    <a:path w="296" h="1176">
                      <a:moveTo>
                        <a:pt x="136" y="1176"/>
                      </a:moveTo>
                      <a:lnTo>
                        <a:pt x="128" y="936"/>
                      </a:lnTo>
                      <a:lnTo>
                        <a:pt x="88" y="720"/>
                      </a:lnTo>
                      <a:lnTo>
                        <a:pt x="72" y="592"/>
                      </a:lnTo>
                      <a:lnTo>
                        <a:pt x="56" y="488"/>
                      </a:lnTo>
                      <a:lnTo>
                        <a:pt x="56" y="376"/>
                      </a:lnTo>
                      <a:lnTo>
                        <a:pt x="64" y="280"/>
                      </a:lnTo>
                      <a:lnTo>
                        <a:pt x="80" y="192"/>
                      </a:lnTo>
                      <a:lnTo>
                        <a:pt x="96" y="128"/>
                      </a:lnTo>
                      <a:lnTo>
                        <a:pt x="120" y="88"/>
                      </a:lnTo>
                      <a:lnTo>
                        <a:pt x="152" y="64"/>
                      </a:lnTo>
                      <a:lnTo>
                        <a:pt x="192" y="40"/>
                      </a:lnTo>
                      <a:lnTo>
                        <a:pt x="232" y="16"/>
                      </a:lnTo>
                      <a:lnTo>
                        <a:pt x="296" y="0"/>
                      </a:lnTo>
                      <a:lnTo>
                        <a:pt x="232" y="0"/>
                      </a:lnTo>
                      <a:lnTo>
                        <a:pt x="184" y="8"/>
                      </a:lnTo>
                      <a:lnTo>
                        <a:pt x="128" y="24"/>
                      </a:lnTo>
                      <a:lnTo>
                        <a:pt x="88" y="48"/>
                      </a:lnTo>
                      <a:lnTo>
                        <a:pt x="64" y="80"/>
                      </a:lnTo>
                      <a:lnTo>
                        <a:pt x="48" y="112"/>
                      </a:lnTo>
                      <a:lnTo>
                        <a:pt x="24" y="192"/>
                      </a:lnTo>
                      <a:lnTo>
                        <a:pt x="16" y="272"/>
                      </a:lnTo>
                      <a:lnTo>
                        <a:pt x="0" y="336"/>
                      </a:lnTo>
                      <a:lnTo>
                        <a:pt x="0" y="424"/>
                      </a:lnTo>
                      <a:lnTo>
                        <a:pt x="8" y="496"/>
                      </a:lnTo>
                      <a:lnTo>
                        <a:pt x="24" y="592"/>
                      </a:lnTo>
                      <a:lnTo>
                        <a:pt x="56" y="736"/>
                      </a:lnTo>
                      <a:lnTo>
                        <a:pt x="96" y="968"/>
                      </a:lnTo>
                      <a:lnTo>
                        <a:pt x="136" y="1176"/>
                      </a:lnTo>
                      <a:close/>
                    </a:path>
                  </a:pathLst>
                </a:custGeom>
                <a:solidFill>
                  <a:srgbClr val="C18345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6585" name="Group 618"/>
              <p:cNvGrpSpPr>
                <a:grpSpLocks noChangeAspect="1"/>
              </p:cNvGrpSpPr>
              <p:nvPr/>
            </p:nvGrpSpPr>
            <p:grpSpPr bwMode="auto">
              <a:xfrm flipH="1">
                <a:off x="2224" y="304"/>
                <a:ext cx="827" cy="867"/>
                <a:chOff x="2064" y="312"/>
                <a:chExt cx="2872" cy="2712"/>
              </a:xfrm>
            </p:grpSpPr>
            <p:grpSp>
              <p:nvGrpSpPr>
                <p:cNvPr id="16616" name="Group 619"/>
                <p:cNvGrpSpPr>
                  <a:grpSpLocks noChangeAspect="1"/>
                </p:cNvGrpSpPr>
                <p:nvPr/>
              </p:nvGrpSpPr>
              <p:grpSpPr bwMode="auto">
                <a:xfrm>
                  <a:off x="4656" y="312"/>
                  <a:ext cx="208" cy="576"/>
                  <a:chOff x="4688" y="248"/>
                  <a:chExt cx="208" cy="576"/>
                </a:xfrm>
              </p:grpSpPr>
              <p:sp>
                <p:nvSpPr>
                  <p:cNvPr id="16643" name="Freeform 620"/>
                  <p:cNvSpPr>
                    <a:spLocks noChangeAspect="1"/>
                  </p:cNvSpPr>
                  <p:nvPr/>
                </p:nvSpPr>
                <p:spPr bwMode="auto">
                  <a:xfrm>
                    <a:off x="4688" y="248"/>
                    <a:ext cx="208" cy="576"/>
                  </a:xfrm>
                  <a:custGeom>
                    <a:avLst/>
                    <a:gdLst>
                      <a:gd name="T0" fmla="*/ 96 w 208"/>
                      <a:gd name="T1" fmla="*/ 0 h 248"/>
                      <a:gd name="T2" fmla="*/ 128 w 208"/>
                      <a:gd name="T3" fmla="*/ 11455889 h 248"/>
                      <a:gd name="T4" fmla="*/ 160 w 208"/>
                      <a:gd name="T5" fmla="*/ 22843309 h 248"/>
                      <a:gd name="T6" fmla="*/ 192 w 208"/>
                      <a:gd name="T7" fmla="*/ 46002637 h 248"/>
                      <a:gd name="T8" fmla="*/ 208 w 208"/>
                      <a:gd name="T9" fmla="*/ 63009238 h 248"/>
                      <a:gd name="T10" fmla="*/ 208 w 208"/>
                      <a:gd name="T11" fmla="*/ 86111719 h 248"/>
                      <a:gd name="T12" fmla="*/ 200 w 208"/>
                      <a:gd name="T13" fmla="*/ 103117910 h 248"/>
                      <a:gd name="T14" fmla="*/ 176 w 208"/>
                      <a:gd name="T15" fmla="*/ 120412770 h 248"/>
                      <a:gd name="T16" fmla="*/ 144 w 208"/>
                      <a:gd name="T17" fmla="*/ 137696111 h 248"/>
                      <a:gd name="T18" fmla="*/ 112 w 208"/>
                      <a:gd name="T19" fmla="*/ 160580808 h 248"/>
                      <a:gd name="T20" fmla="*/ 104 w 208"/>
                      <a:gd name="T21" fmla="*/ 177883695 h 248"/>
                      <a:gd name="T22" fmla="*/ 72 w 208"/>
                      <a:gd name="T23" fmla="*/ 177883695 h 248"/>
                      <a:gd name="T24" fmla="*/ 40 w 208"/>
                      <a:gd name="T25" fmla="*/ 166423751 h 248"/>
                      <a:gd name="T26" fmla="*/ 8 w 208"/>
                      <a:gd name="T27" fmla="*/ 149152042 h 248"/>
                      <a:gd name="T28" fmla="*/ 0 w 208"/>
                      <a:gd name="T29" fmla="*/ 126257645 h 248"/>
                      <a:gd name="T30" fmla="*/ 8 w 208"/>
                      <a:gd name="T31" fmla="*/ 120412770 h 248"/>
                      <a:gd name="T32" fmla="*/ 64 w 208"/>
                      <a:gd name="T33" fmla="*/ 109029304 h 248"/>
                      <a:gd name="T34" fmla="*/ 88 w 208"/>
                      <a:gd name="T35" fmla="*/ 103117910 h 248"/>
                      <a:gd name="T36" fmla="*/ 112 w 208"/>
                      <a:gd name="T37" fmla="*/ 86111719 h 248"/>
                      <a:gd name="T38" fmla="*/ 120 w 208"/>
                      <a:gd name="T39" fmla="*/ 57418026 h 248"/>
                      <a:gd name="T40" fmla="*/ 120 w 208"/>
                      <a:gd name="T41" fmla="*/ 28731681 h 248"/>
                      <a:gd name="T42" fmla="*/ 96 w 208"/>
                      <a:gd name="T43" fmla="*/ 0 h 248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208"/>
                      <a:gd name="T67" fmla="*/ 0 h 248"/>
                      <a:gd name="T68" fmla="*/ 208 w 208"/>
                      <a:gd name="T69" fmla="*/ 248 h 248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208" h="248">
                        <a:moveTo>
                          <a:pt x="96" y="0"/>
                        </a:moveTo>
                        <a:lnTo>
                          <a:pt x="128" y="16"/>
                        </a:lnTo>
                        <a:lnTo>
                          <a:pt x="160" y="32"/>
                        </a:lnTo>
                        <a:lnTo>
                          <a:pt x="192" y="64"/>
                        </a:lnTo>
                        <a:lnTo>
                          <a:pt x="208" y="88"/>
                        </a:lnTo>
                        <a:lnTo>
                          <a:pt x="208" y="120"/>
                        </a:lnTo>
                        <a:lnTo>
                          <a:pt x="200" y="144"/>
                        </a:lnTo>
                        <a:lnTo>
                          <a:pt x="176" y="168"/>
                        </a:lnTo>
                        <a:lnTo>
                          <a:pt x="144" y="192"/>
                        </a:lnTo>
                        <a:lnTo>
                          <a:pt x="112" y="224"/>
                        </a:lnTo>
                        <a:lnTo>
                          <a:pt x="104" y="248"/>
                        </a:lnTo>
                        <a:lnTo>
                          <a:pt x="72" y="248"/>
                        </a:lnTo>
                        <a:lnTo>
                          <a:pt x="40" y="232"/>
                        </a:lnTo>
                        <a:lnTo>
                          <a:pt x="8" y="208"/>
                        </a:lnTo>
                        <a:lnTo>
                          <a:pt x="0" y="176"/>
                        </a:lnTo>
                        <a:lnTo>
                          <a:pt x="8" y="168"/>
                        </a:lnTo>
                        <a:lnTo>
                          <a:pt x="64" y="152"/>
                        </a:lnTo>
                        <a:lnTo>
                          <a:pt x="88" y="144"/>
                        </a:lnTo>
                        <a:lnTo>
                          <a:pt x="112" y="120"/>
                        </a:lnTo>
                        <a:lnTo>
                          <a:pt x="120" y="80"/>
                        </a:lnTo>
                        <a:lnTo>
                          <a:pt x="120" y="40"/>
                        </a:lnTo>
                        <a:lnTo>
                          <a:pt x="96" y="0"/>
                        </a:lnTo>
                        <a:close/>
                      </a:path>
                    </a:pathLst>
                  </a:custGeom>
                  <a:solidFill>
                    <a:srgbClr val="FFC729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644" name="Freeform 621"/>
                  <p:cNvSpPr>
                    <a:spLocks noChangeAspect="1"/>
                  </p:cNvSpPr>
                  <p:nvPr/>
                </p:nvSpPr>
                <p:spPr bwMode="auto">
                  <a:xfrm>
                    <a:off x="4728" y="320"/>
                    <a:ext cx="160" cy="504"/>
                  </a:xfrm>
                  <a:custGeom>
                    <a:avLst/>
                    <a:gdLst>
                      <a:gd name="T0" fmla="*/ 104 w 160"/>
                      <a:gd name="T1" fmla="*/ 0 h 208"/>
                      <a:gd name="T2" fmla="*/ 128 w 160"/>
                      <a:gd name="T3" fmla="*/ 22821821 h 208"/>
                      <a:gd name="T4" fmla="*/ 152 w 160"/>
                      <a:gd name="T5" fmla="*/ 45477283 h 208"/>
                      <a:gd name="T6" fmla="*/ 160 w 160"/>
                      <a:gd name="T7" fmla="*/ 90416759 h 208"/>
                      <a:gd name="T8" fmla="*/ 160 w 160"/>
                      <a:gd name="T9" fmla="*/ 124073482 h 208"/>
                      <a:gd name="T10" fmla="*/ 144 w 160"/>
                      <a:gd name="T11" fmla="*/ 158037024 h 208"/>
                      <a:gd name="T12" fmla="*/ 120 w 160"/>
                      <a:gd name="T13" fmla="*/ 192370463 h 208"/>
                      <a:gd name="T14" fmla="*/ 96 w 160"/>
                      <a:gd name="T15" fmla="*/ 226120309 h 208"/>
                      <a:gd name="T16" fmla="*/ 80 w 160"/>
                      <a:gd name="T17" fmla="*/ 259964907 h 208"/>
                      <a:gd name="T18" fmla="*/ 56 w 160"/>
                      <a:gd name="T19" fmla="*/ 282562555 h 208"/>
                      <a:gd name="T20" fmla="*/ 40 w 160"/>
                      <a:gd name="T21" fmla="*/ 293706534 h 208"/>
                      <a:gd name="T22" fmla="*/ 16 w 160"/>
                      <a:gd name="T23" fmla="*/ 271050733 h 208"/>
                      <a:gd name="T24" fmla="*/ 0 w 160"/>
                      <a:gd name="T25" fmla="*/ 259964907 h 208"/>
                      <a:gd name="T26" fmla="*/ 0 w 160"/>
                      <a:gd name="T27" fmla="*/ 226120309 h 208"/>
                      <a:gd name="T28" fmla="*/ 16 w 160"/>
                      <a:gd name="T29" fmla="*/ 214487527 h 208"/>
                      <a:gd name="T30" fmla="*/ 48 w 160"/>
                      <a:gd name="T31" fmla="*/ 203464973 h 208"/>
                      <a:gd name="T32" fmla="*/ 64 w 160"/>
                      <a:gd name="T33" fmla="*/ 180657196 h 208"/>
                      <a:gd name="T34" fmla="*/ 88 w 160"/>
                      <a:gd name="T35" fmla="*/ 158037024 h 208"/>
                      <a:gd name="T36" fmla="*/ 112 w 160"/>
                      <a:gd name="T37" fmla="*/ 124073482 h 208"/>
                      <a:gd name="T38" fmla="*/ 120 w 160"/>
                      <a:gd name="T39" fmla="*/ 79391007 h 208"/>
                      <a:gd name="T40" fmla="*/ 120 w 160"/>
                      <a:gd name="T41" fmla="*/ 45477283 h 208"/>
                      <a:gd name="T42" fmla="*/ 104 w 160"/>
                      <a:gd name="T43" fmla="*/ 0 h 208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60"/>
                      <a:gd name="T67" fmla="*/ 0 h 208"/>
                      <a:gd name="T68" fmla="*/ 160 w 160"/>
                      <a:gd name="T69" fmla="*/ 208 h 208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60" h="208">
                        <a:moveTo>
                          <a:pt x="104" y="0"/>
                        </a:moveTo>
                        <a:lnTo>
                          <a:pt x="128" y="16"/>
                        </a:lnTo>
                        <a:lnTo>
                          <a:pt x="152" y="32"/>
                        </a:lnTo>
                        <a:lnTo>
                          <a:pt x="160" y="64"/>
                        </a:lnTo>
                        <a:lnTo>
                          <a:pt x="160" y="88"/>
                        </a:lnTo>
                        <a:lnTo>
                          <a:pt x="144" y="112"/>
                        </a:lnTo>
                        <a:lnTo>
                          <a:pt x="120" y="136"/>
                        </a:lnTo>
                        <a:lnTo>
                          <a:pt x="96" y="160"/>
                        </a:lnTo>
                        <a:lnTo>
                          <a:pt x="80" y="184"/>
                        </a:lnTo>
                        <a:lnTo>
                          <a:pt x="56" y="200"/>
                        </a:lnTo>
                        <a:lnTo>
                          <a:pt x="40" y="208"/>
                        </a:lnTo>
                        <a:lnTo>
                          <a:pt x="16" y="192"/>
                        </a:lnTo>
                        <a:lnTo>
                          <a:pt x="0" y="184"/>
                        </a:lnTo>
                        <a:lnTo>
                          <a:pt x="0" y="160"/>
                        </a:lnTo>
                        <a:lnTo>
                          <a:pt x="16" y="152"/>
                        </a:lnTo>
                        <a:lnTo>
                          <a:pt x="48" y="144"/>
                        </a:lnTo>
                        <a:lnTo>
                          <a:pt x="64" y="128"/>
                        </a:lnTo>
                        <a:lnTo>
                          <a:pt x="88" y="112"/>
                        </a:lnTo>
                        <a:lnTo>
                          <a:pt x="112" y="88"/>
                        </a:lnTo>
                        <a:lnTo>
                          <a:pt x="120" y="56"/>
                        </a:lnTo>
                        <a:lnTo>
                          <a:pt x="120" y="32"/>
                        </a:lnTo>
                        <a:lnTo>
                          <a:pt x="104" y="0"/>
                        </a:lnTo>
                        <a:close/>
                      </a:path>
                    </a:pathLst>
                  </a:custGeom>
                  <a:solidFill>
                    <a:srgbClr val="D29B00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6617" name="Freeform 622"/>
                <p:cNvSpPr>
                  <a:spLocks noChangeAspect="1"/>
                </p:cNvSpPr>
                <p:nvPr/>
              </p:nvSpPr>
              <p:spPr bwMode="auto">
                <a:xfrm>
                  <a:off x="3484" y="768"/>
                  <a:ext cx="563" cy="274"/>
                </a:xfrm>
                <a:custGeom>
                  <a:avLst/>
                  <a:gdLst>
                    <a:gd name="T0" fmla="*/ 60 w 563"/>
                    <a:gd name="T1" fmla="*/ 1339 h 242"/>
                    <a:gd name="T2" fmla="*/ 180 w 563"/>
                    <a:gd name="T3" fmla="*/ 233 h 242"/>
                    <a:gd name="T4" fmla="*/ 228 w 563"/>
                    <a:gd name="T5" fmla="*/ 54 h 242"/>
                    <a:gd name="T6" fmla="*/ 276 w 563"/>
                    <a:gd name="T7" fmla="*/ 113 h 242"/>
                    <a:gd name="T8" fmla="*/ 372 w 563"/>
                    <a:gd name="T9" fmla="*/ 0 h 242"/>
                    <a:gd name="T10" fmla="*/ 428 w 563"/>
                    <a:gd name="T11" fmla="*/ 113 h 242"/>
                    <a:gd name="T12" fmla="*/ 460 w 563"/>
                    <a:gd name="T13" fmla="*/ 530 h 242"/>
                    <a:gd name="T14" fmla="*/ 500 w 563"/>
                    <a:gd name="T15" fmla="*/ 941 h 242"/>
                    <a:gd name="T16" fmla="*/ 76 w 563"/>
                    <a:gd name="T17" fmla="*/ 1694 h 242"/>
                    <a:gd name="T18" fmla="*/ 60 w 563"/>
                    <a:gd name="T19" fmla="*/ 1339 h 24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563"/>
                    <a:gd name="T31" fmla="*/ 0 h 242"/>
                    <a:gd name="T32" fmla="*/ 563 w 563"/>
                    <a:gd name="T33" fmla="*/ 242 h 242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563" h="242">
                      <a:moveTo>
                        <a:pt x="60" y="184"/>
                      </a:moveTo>
                      <a:cubicBezTo>
                        <a:pt x="77" y="150"/>
                        <a:pt x="152" y="61"/>
                        <a:pt x="180" y="32"/>
                      </a:cubicBezTo>
                      <a:cubicBezTo>
                        <a:pt x="207" y="2"/>
                        <a:pt x="212" y="10"/>
                        <a:pt x="228" y="8"/>
                      </a:cubicBezTo>
                      <a:cubicBezTo>
                        <a:pt x="243" y="5"/>
                        <a:pt x="252" y="17"/>
                        <a:pt x="276" y="16"/>
                      </a:cubicBezTo>
                      <a:cubicBezTo>
                        <a:pt x="300" y="14"/>
                        <a:pt x="346" y="0"/>
                        <a:pt x="372" y="0"/>
                      </a:cubicBezTo>
                      <a:cubicBezTo>
                        <a:pt x="397" y="0"/>
                        <a:pt x="413" y="4"/>
                        <a:pt x="428" y="16"/>
                      </a:cubicBezTo>
                      <a:cubicBezTo>
                        <a:pt x="442" y="27"/>
                        <a:pt x="448" y="53"/>
                        <a:pt x="460" y="72"/>
                      </a:cubicBezTo>
                      <a:cubicBezTo>
                        <a:pt x="471" y="90"/>
                        <a:pt x="563" y="101"/>
                        <a:pt x="500" y="128"/>
                      </a:cubicBezTo>
                      <a:cubicBezTo>
                        <a:pt x="436" y="154"/>
                        <a:pt x="152" y="221"/>
                        <a:pt x="76" y="232"/>
                      </a:cubicBezTo>
                      <a:cubicBezTo>
                        <a:pt x="0" y="242"/>
                        <a:pt x="42" y="217"/>
                        <a:pt x="60" y="184"/>
                      </a:cubicBezTo>
                      <a:close/>
                    </a:path>
                  </a:pathLst>
                </a:custGeom>
                <a:solidFill>
                  <a:srgbClr val="990000"/>
                </a:solidFill>
                <a:ln w="9525">
                  <a:solidFill>
                    <a:srgbClr val="99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618" name="Freeform 623"/>
                <p:cNvSpPr>
                  <a:spLocks noChangeAspect="1"/>
                </p:cNvSpPr>
                <p:nvPr/>
              </p:nvSpPr>
              <p:spPr bwMode="auto">
                <a:xfrm>
                  <a:off x="4752" y="768"/>
                  <a:ext cx="184" cy="208"/>
                </a:xfrm>
                <a:custGeom>
                  <a:avLst/>
                  <a:gdLst>
                    <a:gd name="T0" fmla="*/ 32 w 184"/>
                    <a:gd name="T1" fmla="*/ 200 h 208"/>
                    <a:gd name="T2" fmla="*/ 72 w 184"/>
                    <a:gd name="T3" fmla="*/ 208 h 208"/>
                    <a:gd name="T4" fmla="*/ 112 w 184"/>
                    <a:gd name="T5" fmla="*/ 192 h 208"/>
                    <a:gd name="T6" fmla="*/ 152 w 184"/>
                    <a:gd name="T7" fmla="*/ 160 h 208"/>
                    <a:gd name="T8" fmla="*/ 176 w 184"/>
                    <a:gd name="T9" fmla="*/ 120 h 208"/>
                    <a:gd name="T10" fmla="*/ 176 w 184"/>
                    <a:gd name="T11" fmla="*/ 72 h 208"/>
                    <a:gd name="T12" fmla="*/ 184 w 184"/>
                    <a:gd name="T13" fmla="*/ 32 h 208"/>
                    <a:gd name="T14" fmla="*/ 184 w 184"/>
                    <a:gd name="T15" fmla="*/ 0 h 208"/>
                    <a:gd name="T16" fmla="*/ 128 w 184"/>
                    <a:gd name="T17" fmla="*/ 8 h 208"/>
                    <a:gd name="T18" fmla="*/ 72 w 184"/>
                    <a:gd name="T19" fmla="*/ 32 h 208"/>
                    <a:gd name="T20" fmla="*/ 24 w 184"/>
                    <a:gd name="T21" fmla="*/ 72 h 208"/>
                    <a:gd name="T22" fmla="*/ 0 w 184"/>
                    <a:gd name="T23" fmla="*/ 96 h 208"/>
                    <a:gd name="T24" fmla="*/ 32 w 184"/>
                    <a:gd name="T25" fmla="*/ 200 h 20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84"/>
                    <a:gd name="T40" fmla="*/ 0 h 208"/>
                    <a:gd name="T41" fmla="*/ 184 w 184"/>
                    <a:gd name="T42" fmla="*/ 208 h 208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84" h="208">
                      <a:moveTo>
                        <a:pt x="32" y="200"/>
                      </a:moveTo>
                      <a:lnTo>
                        <a:pt x="72" y="208"/>
                      </a:lnTo>
                      <a:lnTo>
                        <a:pt x="112" y="192"/>
                      </a:lnTo>
                      <a:lnTo>
                        <a:pt x="152" y="160"/>
                      </a:lnTo>
                      <a:lnTo>
                        <a:pt x="176" y="120"/>
                      </a:lnTo>
                      <a:lnTo>
                        <a:pt x="176" y="72"/>
                      </a:lnTo>
                      <a:lnTo>
                        <a:pt x="184" y="32"/>
                      </a:lnTo>
                      <a:lnTo>
                        <a:pt x="184" y="0"/>
                      </a:lnTo>
                      <a:lnTo>
                        <a:pt x="128" y="8"/>
                      </a:lnTo>
                      <a:lnTo>
                        <a:pt x="72" y="32"/>
                      </a:lnTo>
                      <a:lnTo>
                        <a:pt x="24" y="72"/>
                      </a:lnTo>
                      <a:lnTo>
                        <a:pt x="0" y="96"/>
                      </a:lnTo>
                      <a:lnTo>
                        <a:pt x="32" y="200"/>
                      </a:lnTo>
                      <a:close/>
                    </a:path>
                  </a:pathLst>
                </a:custGeom>
                <a:solidFill>
                  <a:srgbClr val="993300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19" name="Freeform 624"/>
                <p:cNvSpPr>
                  <a:spLocks noChangeAspect="1"/>
                </p:cNvSpPr>
                <p:nvPr/>
              </p:nvSpPr>
              <p:spPr bwMode="auto">
                <a:xfrm>
                  <a:off x="4792" y="800"/>
                  <a:ext cx="88" cy="104"/>
                </a:xfrm>
                <a:custGeom>
                  <a:avLst/>
                  <a:gdLst>
                    <a:gd name="T0" fmla="*/ 16 w 88"/>
                    <a:gd name="T1" fmla="*/ 104 h 104"/>
                    <a:gd name="T2" fmla="*/ 40 w 88"/>
                    <a:gd name="T3" fmla="*/ 104 h 104"/>
                    <a:gd name="T4" fmla="*/ 56 w 88"/>
                    <a:gd name="T5" fmla="*/ 104 h 104"/>
                    <a:gd name="T6" fmla="*/ 72 w 88"/>
                    <a:gd name="T7" fmla="*/ 88 h 104"/>
                    <a:gd name="T8" fmla="*/ 88 w 88"/>
                    <a:gd name="T9" fmla="*/ 64 h 104"/>
                    <a:gd name="T10" fmla="*/ 88 w 88"/>
                    <a:gd name="T11" fmla="*/ 40 h 104"/>
                    <a:gd name="T12" fmla="*/ 88 w 88"/>
                    <a:gd name="T13" fmla="*/ 16 h 104"/>
                    <a:gd name="T14" fmla="*/ 88 w 88"/>
                    <a:gd name="T15" fmla="*/ 0 h 104"/>
                    <a:gd name="T16" fmla="*/ 64 w 88"/>
                    <a:gd name="T17" fmla="*/ 8 h 104"/>
                    <a:gd name="T18" fmla="*/ 40 w 88"/>
                    <a:gd name="T19" fmla="*/ 16 h 104"/>
                    <a:gd name="T20" fmla="*/ 16 w 88"/>
                    <a:gd name="T21" fmla="*/ 40 h 104"/>
                    <a:gd name="T22" fmla="*/ 0 w 88"/>
                    <a:gd name="T23" fmla="*/ 56 h 104"/>
                    <a:gd name="T24" fmla="*/ 16 w 88"/>
                    <a:gd name="T25" fmla="*/ 104 h 10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88"/>
                    <a:gd name="T40" fmla="*/ 0 h 104"/>
                    <a:gd name="T41" fmla="*/ 88 w 88"/>
                    <a:gd name="T42" fmla="*/ 104 h 104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88" h="104">
                      <a:moveTo>
                        <a:pt x="16" y="104"/>
                      </a:moveTo>
                      <a:lnTo>
                        <a:pt x="40" y="104"/>
                      </a:lnTo>
                      <a:lnTo>
                        <a:pt x="56" y="104"/>
                      </a:lnTo>
                      <a:lnTo>
                        <a:pt x="72" y="88"/>
                      </a:lnTo>
                      <a:lnTo>
                        <a:pt x="88" y="64"/>
                      </a:lnTo>
                      <a:lnTo>
                        <a:pt x="88" y="40"/>
                      </a:lnTo>
                      <a:lnTo>
                        <a:pt x="88" y="16"/>
                      </a:lnTo>
                      <a:lnTo>
                        <a:pt x="88" y="0"/>
                      </a:lnTo>
                      <a:lnTo>
                        <a:pt x="64" y="8"/>
                      </a:lnTo>
                      <a:lnTo>
                        <a:pt x="40" y="16"/>
                      </a:lnTo>
                      <a:lnTo>
                        <a:pt x="16" y="40"/>
                      </a:lnTo>
                      <a:lnTo>
                        <a:pt x="0" y="56"/>
                      </a:lnTo>
                      <a:lnTo>
                        <a:pt x="16" y="104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20" name="Freeform 625"/>
                <p:cNvSpPr>
                  <a:spLocks noChangeAspect="1"/>
                </p:cNvSpPr>
                <p:nvPr/>
              </p:nvSpPr>
              <p:spPr bwMode="auto">
                <a:xfrm>
                  <a:off x="4744" y="1024"/>
                  <a:ext cx="72" cy="40"/>
                </a:xfrm>
                <a:custGeom>
                  <a:avLst/>
                  <a:gdLst>
                    <a:gd name="T0" fmla="*/ 72 w 72"/>
                    <a:gd name="T1" fmla="*/ 8 h 40"/>
                    <a:gd name="T2" fmla="*/ 64 w 72"/>
                    <a:gd name="T3" fmla="*/ 0 h 40"/>
                    <a:gd name="T4" fmla="*/ 48 w 72"/>
                    <a:gd name="T5" fmla="*/ 0 h 40"/>
                    <a:gd name="T6" fmla="*/ 24 w 72"/>
                    <a:gd name="T7" fmla="*/ 0 h 40"/>
                    <a:gd name="T8" fmla="*/ 16 w 72"/>
                    <a:gd name="T9" fmla="*/ 8 h 40"/>
                    <a:gd name="T10" fmla="*/ 8 w 72"/>
                    <a:gd name="T11" fmla="*/ 16 h 40"/>
                    <a:gd name="T12" fmla="*/ 8 w 72"/>
                    <a:gd name="T13" fmla="*/ 32 h 40"/>
                    <a:gd name="T14" fmla="*/ 0 w 72"/>
                    <a:gd name="T15" fmla="*/ 40 h 40"/>
                    <a:gd name="T16" fmla="*/ 16 w 72"/>
                    <a:gd name="T17" fmla="*/ 40 h 40"/>
                    <a:gd name="T18" fmla="*/ 40 w 72"/>
                    <a:gd name="T19" fmla="*/ 40 h 40"/>
                    <a:gd name="T20" fmla="*/ 56 w 72"/>
                    <a:gd name="T21" fmla="*/ 32 h 40"/>
                    <a:gd name="T22" fmla="*/ 72 w 72"/>
                    <a:gd name="T23" fmla="*/ 16 h 40"/>
                    <a:gd name="T24" fmla="*/ 72 w 72"/>
                    <a:gd name="T25" fmla="*/ 8 h 40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72"/>
                    <a:gd name="T40" fmla="*/ 0 h 40"/>
                    <a:gd name="T41" fmla="*/ 72 w 72"/>
                    <a:gd name="T42" fmla="*/ 40 h 40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72" h="40">
                      <a:moveTo>
                        <a:pt x="72" y="8"/>
                      </a:moveTo>
                      <a:lnTo>
                        <a:pt x="64" y="0"/>
                      </a:lnTo>
                      <a:lnTo>
                        <a:pt x="48" y="0"/>
                      </a:lnTo>
                      <a:lnTo>
                        <a:pt x="24" y="0"/>
                      </a:lnTo>
                      <a:lnTo>
                        <a:pt x="16" y="8"/>
                      </a:lnTo>
                      <a:lnTo>
                        <a:pt x="8" y="16"/>
                      </a:lnTo>
                      <a:lnTo>
                        <a:pt x="8" y="32"/>
                      </a:lnTo>
                      <a:lnTo>
                        <a:pt x="0" y="40"/>
                      </a:lnTo>
                      <a:lnTo>
                        <a:pt x="16" y="40"/>
                      </a:lnTo>
                      <a:lnTo>
                        <a:pt x="40" y="40"/>
                      </a:lnTo>
                      <a:lnTo>
                        <a:pt x="56" y="32"/>
                      </a:lnTo>
                      <a:lnTo>
                        <a:pt x="72" y="16"/>
                      </a:lnTo>
                      <a:lnTo>
                        <a:pt x="72" y="8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21" name="Freeform 626"/>
                <p:cNvSpPr>
                  <a:spLocks noChangeAspect="1"/>
                </p:cNvSpPr>
                <p:nvPr/>
              </p:nvSpPr>
              <p:spPr bwMode="auto">
                <a:xfrm>
                  <a:off x="2064" y="736"/>
                  <a:ext cx="2848" cy="2288"/>
                </a:xfrm>
                <a:custGeom>
                  <a:avLst/>
                  <a:gdLst>
                    <a:gd name="T0" fmla="*/ 1784 w 2848"/>
                    <a:gd name="T1" fmla="*/ 176 h 2288"/>
                    <a:gd name="T2" fmla="*/ 1352 w 2848"/>
                    <a:gd name="T3" fmla="*/ 264 h 2288"/>
                    <a:gd name="T4" fmla="*/ 1080 w 2848"/>
                    <a:gd name="T5" fmla="*/ 320 h 2288"/>
                    <a:gd name="T6" fmla="*/ 680 w 2848"/>
                    <a:gd name="T7" fmla="*/ 264 h 2288"/>
                    <a:gd name="T8" fmla="*/ 456 w 2848"/>
                    <a:gd name="T9" fmla="*/ 216 h 2288"/>
                    <a:gd name="T10" fmla="*/ 336 w 2848"/>
                    <a:gd name="T11" fmla="*/ 216 h 2288"/>
                    <a:gd name="T12" fmla="*/ 176 w 2848"/>
                    <a:gd name="T13" fmla="*/ 272 h 2288"/>
                    <a:gd name="T14" fmla="*/ 64 w 2848"/>
                    <a:gd name="T15" fmla="*/ 376 h 2288"/>
                    <a:gd name="T16" fmla="*/ 0 w 2848"/>
                    <a:gd name="T17" fmla="*/ 624 h 2288"/>
                    <a:gd name="T18" fmla="*/ 128 w 2848"/>
                    <a:gd name="T19" fmla="*/ 1128 h 2288"/>
                    <a:gd name="T20" fmla="*/ 192 w 2848"/>
                    <a:gd name="T21" fmla="*/ 1912 h 2288"/>
                    <a:gd name="T22" fmla="*/ 168 w 2848"/>
                    <a:gd name="T23" fmla="*/ 2256 h 2288"/>
                    <a:gd name="T24" fmla="*/ 368 w 2848"/>
                    <a:gd name="T25" fmla="*/ 2064 h 2288"/>
                    <a:gd name="T26" fmla="*/ 528 w 2848"/>
                    <a:gd name="T27" fmla="*/ 2288 h 2288"/>
                    <a:gd name="T28" fmla="*/ 552 w 2848"/>
                    <a:gd name="T29" fmla="*/ 2064 h 2288"/>
                    <a:gd name="T30" fmla="*/ 608 w 2848"/>
                    <a:gd name="T31" fmla="*/ 1688 h 2288"/>
                    <a:gd name="T32" fmla="*/ 848 w 2848"/>
                    <a:gd name="T33" fmla="*/ 1320 h 2288"/>
                    <a:gd name="T34" fmla="*/ 1224 w 2848"/>
                    <a:gd name="T35" fmla="*/ 1344 h 2288"/>
                    <a:gd name="T36" fmla="*/ 1568 w 2848"/>
                    <a:gd name="T37" fmla="*/ 1256 h 2288"/>
                    <a:gd name="T38" fmla="*/ 1680 w 2848"/>
                    <a:gd name="T39" fmla="*/ 1320 h 2288"/>
                    <a:gd name="T40" fmla="*/ 1568 w 2848"/>
                    <a:gd name="T41" fmla="*/ 1728 h 2288"/>
                    <a:gd name="T42" fmla="*/ 1560 w 2848"/>
                    <a:gd name="T43" fmla="*/ 2024 h 2288"/>
                    <a:gd name="T44" fmla="*/ 1680 w 2848"/>
                    <a:gd name="T45" fmla="*/ 2128 h 2288"/>
                    <a:gd name="T46" fmla="*/ 1800 w 2848"/>
                    <a:gd name="T47" fmla="*/ 2080 h 2288"/>
                    <a:gd name="T48" fmla="*/ 1728 w 2848"/>
                    <a:gd name="T49" fmla="*/ 1920 h 2288"/>
                    <a:gd name="T50" fmla="*/ 1728 w 2848"/>
                    <a:gd name="T51" fmla="*/ 1688 h 2288"/>
                    <a:gd name="T52" fmla="*/ 1888 w 2848"/>
                    <a:gd name="T53" fmla="*/ 1288 h 2288"/>
                    <a:gd name="T54" fmla="*/ 2104 w 2848"/>
                    <a:gd name="T55" fmla="*/ 808 h 2288"/>
                    <a:gd name="T56" fmla="*/ 2352 w 2848"/>
                    <a:gd name="T57" fmla="*/ 608 h 2288"/>
                    <a:gd name="T58" fmla="*/ 2512 w 2848"/>
                    <a:gd name="T59" fmla="*/ 632 h 2288"/>
                    <a:gd name="T60" fmla="*/ 2680 w 2848"/>
                    <a:gd name="T61" fmla="*/ 712 h 2288"/>
                    <a:gd name="T62" fmla="*/ 2792 w 2848"/>
                    <a:gd name="T63" fmla="*/ 680 h 2288"/>
                    <a:gd name="T64" fmla="*/ 2848 w 2848"/>
                    <a:gd name="T65" fmla="*/ 584 h 2288"/>
                    <a:gd name="T66" fmla="*/ 2816 w 2848"/>
                    <a:gd name="T67" fmla="*/ 472 h 2288"/>
                    <a:gd name="T68" fmla="*/ 2768 w 2848"/>
                    <a:gd name="T69" fmla="*/ 376 h 2288"/>
                    <a:gd name="T70" fmla="*/ 2760 w 2848"/>
                    <a:gd name="T71" fmla="*/ 320 h 2288"/>
                    <a:gd name="T72" fmla="*/ 2736 w 2848"/>
                    <a:gd name="T73" fmla="*/ 248 h 2288"/>
                    <a:gd name="T74" fmla="*/ 2768 w 2848"/>
                    <a:gd name="T75" fmla="*/ 136 h 2288"/>
                    <a:gd name="T76" fmla="*/ 2664 w 2848"/>
                    <a:gd name="T77" fmla="*/ 32 h 2288"/>
                    <a:gd name="T78" fmla="*/ 2480 w 2848"/>
                    <a:gd name="T79" fmla="*/ 0 h 2288"/>
                    <a:gd name="T80" fmla="*/ 2320 w 2848"/>
                    <a:gd name="T81" fmla="*/ 48 h 2288"/>
                    <a:gd name="T82" fmla="*/ 2176 w 2848"/>
                    <a:gd name="T83" fmla="*/ 40 h 2288"/>
                    <a:gd name="T84" fmla="*/ 2032 w 2848"/>
                    <a:gd name="T85" fmla="*/ 8 h 2288"/>
                    <a:gd name="T86" fmla="*/ 2000 w 2848"/>
                    <a:gd name="T87" fmla="*/ 72 h 2288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2848"/>
                    <a:gd name="T133" fmla="*/ 0 h 2288"/>
                    <a:gd name="T134" fmla="*/ 2848 w 2848"/>
                    <a:gd name="T135" fmla="*/ 2288 h 2288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2848" h="2288">
                      <a:moveTo>
                        <a:pt x="2056" y="152"/>
                      </a:moveTo>
                      <a:lnTo>
                        <a:pt x="1936" y="152"/>
                      </a:lnTo>
                      <a:lnTo>
                        <a:pt x="1784" y="176"/>
                      </a:lnTo>
                      <a:lnTo>
                        <a:pt x="1576" y="216"/>
                      </a:lnTo>
                      <a:lnTo>
                        <a:pt x="1464" y="240"/>
                      </a:lnTo>
                      <a:lnTo>
                        <a:pt x="1352" y="264"/>
                      </a:lnTo>
                      <a:lnTo>
                        <a:pt x="1256" y="288"/>
                      </a:lnTo>
                      <a:lnTo>
                        <a:pt x="1168" y="312"/>
                      </a:lnTo>
                      <a:lnTo>
                        <a:pt x="1080" y="320"/>
                      </a:lnTo>
                      <a:lnTo>
                        <a:pt x="976" y="320"/>
                      </a:lnTo>
                      <a:lnTo>
                        <a:pt x="800" y="304"/>
                      </a:lnTo>
                      <a:lnTo>
                        <a:pt x="680" y="264"/>
                      </a:lnTo>
                      <a:lnTo>
                        <a:pt x="584" y="248"/>
                      </a:lnTo>
                      <a:lnTo>
                        <a:pt x="520" y="232"/>
                      </a:lnTo>
                      <a:lnTo>
                        <a:pt x="456" y="216"/>
                      </a:lnTo>
                      <a:lnTo>
                        <a:pt x="416" y="208"/>
                      </a:lnTo>
                      <a:lnTo>
                        <a:pt x="376" y="208"/>
                      </a:lnTo>
                      <a:lnTo>
                        <a:pt x="336" y="216"/>
                      </a:lnTo>
                      <a:lnTo>
                        <a:pt x="288" y="224"/>
                      </a:lnTo>
                      <a:lnTo>
                        <a:pt x="232" y="248"/>
                      </a:lnTo>
                      <a:lnTo>
                        <a:pt x="176" y="272"/>
                      </a:lnTo>
                      <a:lnTo>
                        <a:pt x="136" y="304"/>
                      </a:lnTo>
                      <a:lnTo>
                        <a:pt x="104" y="336"/>
                      </a:lnTo>
                      <a:lnTo>
                        <a:pt x="64" y="376"/>
                      </a:lnTo>
                      <a:lnTo>
                        <a:pt x="32" y="432"/>
                      </a:lnTo>
                      <a:lnTo>
                        <a:pt x="8" y="520"/>
                      </a:lnTo>
                      <a:lnTo>
                        <a:pt x="0" y="624"/>
                      </a:lnTo>
                      <a:lnTo>
                        <a:pt x="24" y="752"/>
                      </a:lnTo>
                      <a:lnTo>
                        <a:pt x="72" y="912"/>
                      </a:lnTo>
                      <a:lnTo>
                        <a:pt x="128" y="1128"/>
                      </a:lnTo>
                      <a:lnTo>
                        <a:pt x="136" y="1464"/>
                      </a:lnTo>
                      <a:lnTo>
                        <a:pt x="112" y="1688"/>
                      </a:lnTo>
                      <a:lnTo>
                        <a:pt x="192" y="1912"/>
                      </a:lnTo>
                      <a:lnTo>
                        <a:pt x="208" y="2008"/>
                      </a:lnTo>
                      <a:lnTo>
                        <a:pt x="208" y="2152"/>
                      </a:lnTo>
                      <a:lnTo>
                        <a:pt x="168" y="2256"/>
                      </a:lnTo>
                      <a:lnTo>
                        <a:pt x="232" y="2280"/>
                      </a:lnTo>
                      <a:lnTo>
                        <a:pt x="352" y="2264"/>
                      </a:lnTo>
                      <a:lnTo>
                        <a:pt x="368" y="2064"/>
                      </a:lnTo>
                      <a:lnTo>
                        <a:pt x="392" y="2256"/>
                      </a:lnTo>
                      <a:lnTo>
                        <a:pt x="440" y="2288"/>
                      </a:lnTo>
                      <a:lnTo>
                        <a:pt x="528" y="2288"/>
                      </a:lnTo>
                      <a:lnTo>
                        <a:pt x="600" y="2264"/>
                      </a:lnTo>
                      <a:lnTo>
                        <a:pt x="624" y="2232"/>
                      </a:lnTo>
                      <a:lnTo>
                        <a:pt x="552" y="2064"/>
                      </a:lnTo>
                      <a:lnTo>
                        <a:pt x="544" y="1920"/>
                      </a:lnTo>
                      <a:lnTo>
                        <a:pt x="576" y="1808"/>
                      </a:lnTo>
                      <a:lnTo>
                        <a:pt x="608" y="1688"/>
                      </a:lnTo>
                      <a:lnTo>
                        <a:pt x="664" y="1560"/>
                      </a:lnTo>
                      <a:lnTo>
                        <a:pt x="768" y="1416"/>
                      </a:lnTo>
                      <a:lnTo>
                        <a:pt x="848" y="1320"/>
                      </a:lnTo>
                      <a:lnTo>
                        <a:pt x="976" y="1280"/>
                      </a:lnTo>
                      <a:lnTo>
                        <a:pt x="1104" y="1320"/>
                      </a:lnTo>
                      <a:lnTo>
                        <a:pt x="1224" y="1344"/>
                      </a:lnTo>
                      <a:lnTo>
                        <a:pt x="1320" y="1344"/>
                      </a:lnTo>
                      <a:lnTo>
                        <a:pt x="1432" y="1312"/>
                      </a:lnTo>
                      <a:lnTo>
                        <a:pt x="1568" y="1256"/>
                      </a:lnTo>
                      <a:lnTo>
                        <a:pt x="1632" y="1224"/>
                      </a:lnTo>
                      <a:lnTo>
                        <a:pt x="1656" y="1256"/>
                      </a:lnTo>
                      <a:lnTo>
                        <a:pt x="1680" y="1320"/>
                      </a:lnTo>
                      <a:lnTo>
                        <a:pt x="1624" y="1448"/>
                      </a:lnTo>
                      <a:lnTo>
                        <a:pt x="1584" y="1536"/>
                      </a:lnTo>
                      <a:lnTo>
                        <a:pt x="1568" y="1728"/>
                      </a:lnTo>
                      <a:lnTo>
                        <a:pt x="1552" y="1824"/>
                      </a:lnTo>
                      <a:lnTo>
                        <a:pt x="1544" y="1896"/>
                      </a:lnTo>
                      <a:lnTo>
                        <a:pt x="1560" y="2024"/>
                      </a:lnTo>
                      <a:lnTo>
                        <a:pt x="1576" y="2120"/>
                      </a:lnTo>
                      <a:lnTo>
                        <a:pt x="1624" y="2128"/>
                      </a:lnTo>
                      <a:lnTo>
                        <a:pt x="1680" y="2128"/>
                      </a:lnTo>
                      <a:lnTo>
                        <a:pt x="1736" y="2120"/>
                      </a:lnTo>
                      <a:lnTo>
                        <a:pt x="1776" y="2104"/>
                      </a:lnTo>
                      <a:lnTo>
                        <a:pt x="1800" y="2080"/>
                      </a:lnTo>
                      <a:lnTo>
                        <a:pt x="1808" y="2056"/>
                      </a:lnTo>
                      <a:lnTo>
                        <a:pt x="1752" y="1968"/>
                      </a:lnTo>
                      <a:lnTo>
                        <a:pt x="1728" y="1920"/>
                      </a:lnTo>
                      <a:lnTo>
                        <a:pt x="1712" y="1872"/>
                      </a:lnTo>
                      <a:lnTo>
                        <a:pt x="1712" y="1776"/>
                      </a:lnTo>
                      <a:lnTo>
                        <a:pt x="1728" y="1688"/>
                      </a:lnTo>
                      <a:lnTo>
                        <a:pt x="1760" y="1576"/>
                      </a:lnTo>
                      <a:lnTo>
                        <a:pt x="1800" y="1472"/>
                      </a:lnTo>
                      <a:lnTo>
                        <a:pt x="1888" y="1288"/>
                      </a:lnTo>
                      <a:lnTo>
                        <a:pt x="1960" y="1088"/>
                      </a:lnTo>
                      <a:lnTo>
                        <a:pt x="2032" y="896"/>
                      </a:lnTo>
                      <a:lnTo>
                        <a:pt x="2104" y="808"/>
                      </a:lnTo>
                      <a:lnTo>
                        <a:pt x="2208" y="728"/>
                      </a:lnTo>
                      <a:lnTo>
                        <a:pt x="2288" y="648"/>
                      </a:lnTo>
                      <a:lnTo>
                        <a:pt x="2352" y="608"/>
                      </a:lnTo>
                      <a:lnTo>
                        <a:pt x="2424" y="576"/>
                      </a:lnTo>
                      <a:lnTo>
                        <a:pt x="2472" y="584"/>
                      </a:lnTo>
                      <a:lnTo>
                        <a:pt x="2512" y="632"/>
                      </a:lnTo>
                      <a:lnTo>
                        <a:pt x="2568" y="680"/>
                      </a:lnTo>
                      <a:lnTo>
                        <a:pt x="2624" y="704"/>
                      </a:lnTo>
                      <a:lnTo>
                        <a:pt x="2680" y="712"/>
                      </a:lnTo>
                      <a:lnTo>
                        <a:pt x="2712" y="704"/>
                      </a:lnTo>
                      <a:lnTo>
                        <a:pt x="2760" y="696"/>
                      </a:lnTo>
                      <a:lnTo>
                        <a:pt x="2792" y="680"/>
                      </a:lnTo>
                      <a:lnTo>
                        <a:pt x="2824" y="648"/>
                      </a:lnTo>
                      <a:lnTo>
                        <a:pt x="2840" y="624"/>
                      </a:lnTo>
                      <a:lnTo>
                        <a:pt x="2848" y="584"/>
                      </a:lnTo>
                      <a:lnTo>
                        <a:pt x="2848" y="552"/>
                      </a:lnTo>
                      <a:lnTo>
                        <a:pt x="2832" y="504"/>
                      </a:lnTo>
                      <a:lnTo>
                        <a:pt x="2816" y="472"/>
                      </a:lnTo>
                      <a:lnTo>
                        <a:pt x="2792" y="440"/>
                      </a:lnTo>
                      <a:lnTo>
                        <a:pt x="2768" y="408"/>
                      </a:lnTo>
                      <a:lnTo>
                        <a:pt x="2768" y="376"/>
                      </a:lnTo>
                      <a:lnTo>
                        <a:pt x="2752" y="360"/>
                      </a:lnTo>
                      <a:lnTo>
                        <a:pt x="2736" y="344"/>
                      </a:lnTo>
                      <a:lnTo>
                        <a:pt x="2760" y="320"/>
                      </a:lnTo>
                      <a:lnTo>
                        <a:pt x="2760" y="296"/>
                      </a:lnTo>
                      <a:lnTo>
                        <a:pt x="2752" y="264"/>
                      </a:lnTo>
                      <a:lnTo>
                        <a:pt x="2736" y="248"/>
                      </a:lnTo>
                      <a:lnTo>
                        <a:pt x="2744" y="216"/>
                      </a:lnTo>
                      <a:lnTo>
                        <a:pt x="2752" y="184"/>
                      </a:lnTo>
                      <a:lnTo>
                        <a:pt x="2768" y="136"/>
                      </a:lnTo>
                      <a:lnTo>
                        <a:pt x="2744" y="80"/>
                      </a:lnTo>
                      <a:lnTo>
                        <a:pt x="2704" y="40"/>
                      </a:lnTo>
                      <a:lnTo>
                        <a:pt x="2664" y="32"/>
                      </a:lnTo>
                      <a:lnTo>
                        <a:pt x="2584" y="8"/>
                      </a:lnTo>
                      <a:lnTo>
                        <a:pt x="2528" y="0"/>
                      </a:lnTo>
                      <a:lnTo>
                        <a:pt x="2480" y="0"/>
                      </a:lnTo>
                      <a:lnTo>
                        <a:pt x="2432" y="8"/>
                      </a:lnTo>
                      <a:lnTo>
                        <a:pt x="2344" y="48"/>
                      </a:lnTo>
                      <a:lnTo>
                        <a:pt x="2320" y="48"/>
                      </a:lnTo>
                      <a:lnTo>
                        <a:pt x="2280" y="56"/>
                      </a:lnTo>
                      <a:lnTo>
                        <a:pt x="2216" y="48"/>
                      </a:lnTo>
                      <a:lnTo>
                        <a:pt x="2176" y="40"/>
                      </a:lnTo>
                      <a:lnTo>
                        <a:pt x="2128" y="24"/>
                      </a:lnTo>
                      <a:lnTo>
                        <a:pt x="2064" y="8"/>
                      </a:lnTo>
                      <a:lnTo>
                        <a:pt x="2032" y="8"/>
                      </a:lnTo>
                      <a:lnTo>
                        <a:pt x="2016" y="24"/>
                      </a:lnTo>
                      <a:lnTo>
                        <a:pt x="2000" y="40"/>
                      </a:lnTo>
                      <a:lnTo>
                        <a:pt x="2000" y="72"/>
                      </a:lnTo>
                      <a:lnTo>
                        <a:pt x="2016" y="104"/>
                      </a:lnTo>
                      <a:lnTo>
                        <a:pt x="2056" y="152"/>
                      </a:lnTo>
                      <a:close/>
                    </a:path>
                  </a:pathLst>
                </a:custGeom>
                <a:solidFill>
                  <a:srgbClr val="990000"/>
                </a:solidFill>
                <a:ln w="12700">
                  <a:solidFill>
                    <a:srgbClr val="99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22" name="Freeform 627"/>
                <p:cNvSpPr>
                  <a:spLocks noChangeAspect="1"/>
                </p:cNvSpPr>
                <p:nvPr/>
              </p:nvSpPr>
              <p:spPr bwMode="auto">
                <a:xfrm>
                  <a:off x="3160" y="2040"/>
                  <a:ext cx="336" cy="720"/>
                </a:xfrm>
                <a:custGeom>
                  <a:avLst/>
                  <a:gdLst>
                    <a:gd name="T0" fmla="*/ 112 w 336"/>
                    <a:gd name="T1" fmla="*/ 24 h 720"/>
                    <a:gd name="T2" fmla="*/ 96 w 336"/>
                    <a:gd name="T3" fmla="*/ 184 h 720"/>
                    <a:gd name="T4" fmla="*/ 72 w 336"/>
                    <a:gd name="T5" fmla="*/ 264 h 720"/>
                    <a:gd name="T6" fmla="*/ 40 w 336"/>
                    <a:gd name="T7" fmla="*/ 328 h 720"/>
                    <a:gd name="T8" fmla="*/ 16 w 336"/>
                    <a:gd name="T9" fmla="*/ 392 h 720"/>
                    <a:gd name="T10" fmla="*/ 0 w 336"/>
                    <a:gd name="T11" fmla="*/ 480 h 720"/>
                    <a:gd name="T12" fmla="*/ 8 w 336"/>
                    <a:gd name="T13" fmla="*/ 544 h 720"/>
                    <a:gd name="T14" fmla="*/ 24 w 336"/>
                    <a:gd name="T15" fmla="*/ 648 h 720"/>
                    <a:gd name="T16" fmla="*/ 32 w 336"/>
                    <a:gd name="T17" fmla="*/ 704 h 720"/>
                    <a:gd name="T18" fmla="*/ 72 w 336"/>
                    <a:gd name="T19" fmla="*/ 712 h 720"/>
                    <a:gd name="T20" fmla="*/ 120 w 336"/>
                    <a:gd name="T21" fmla="*/ 720 h 720"/>
                    <a:gd name="T22" fmla="*/ 168 w 336"/>
                    <a:gd name="T23" fmla="*/ 712 h 720"/>
                    <a:gd name="T24" fmla="*/ 208 w 336"/>
                    <a:gd name="T25" fmla="*/ 696 h 720"/>
                    <a:gd name="T26" fmla="*/ 216 w 336"/>
                    <a:gd name="T27" fmla="*/ 672 h 720"/>
                    <a:gd name="T28" fmla="*/ 184 w 336"/>
                    <a:gd name="T29" fmla="*/ 600 h 720"/>
                    <a:gd name="T30" fmla="*/ 168 w 336"/>
                    <a:gd name="T31" fmla="*/ 496 h 720"/>
                    <a:gd name="T32" fmla="*/ 160 w 336"/>
                    <a:gd name="T33" fmla="*/ 408 h 720"/>
                    <a:gd name="T34" fmla="*/ 168 w 336"/>
                    <a:gd name="T35" fmla="*/ 328 h 720"/>
                    <a:gd name="T36" fmla="*/ 232 w 336"/>
                    <a:gd name="T37" fmla="*/ 224 h 720"/>
                    <a:gd name="T38" fmla="*/ 296 w 336"/>
                    <a:gd name="T39" fmla="*/ 88 h 720"/>
                    <a:gd name="T40" fmla="*/ 336 w 336"/>
                    <a:gd name="T41" fmla="*/ 0 h 720"/>
                    <a:gd name="T42" fmla="*/ 112 w 336"/>
                    <a:gd name="T43" fmla="*/ 24 h 72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336"/>
                    <a:gd name="T67" fmla="*/ 0 h 720"/>
                    <a:gd name="T68" fmla="*/ 336 w 336"/>
                    <a:gd name="T69" fmla="*/ 720 h 720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336" h="720">
                      <a:moveTo>
                        <a:pt x="112" y="24"/>
                      </a:moveTo>
                      <a:lnTo>
                        <a:pt x="96" y="184"/>
                      </a:lnTo>
                      <a:lnTo>
                        <a:pt x="72" y="264"/>
                      </a:lnTo>
                      <a:lnTo>
                        <a:pt x="40" y="328"/>
                      </a:lnTo>
                      <a:lnTo>
                        <a:pt x="16" y="392"/>
                      </a:lnTo>
                      <a:lnTo>
                        <a:pt x="0" y="480"/>
                      </a:lnTo>
                      <a:lnTo>
                        <a:pt x="8" y="544"/>
                      </a:lnTo>
                      <a:lnTo>
                        <a:pt x="24" y="648"/>
                      </a:lnTo>
                      <a:lnTo>
                        <a:pt x="32" y="704"/>
                      </a:lnTo>
                      <a:lnTo>
                        <a:pt x="72" y="712"/>
                      </a:lnTo>
                      <a:lnTo>
                        <a:pt x="120" y="720"/>
                      </a:lnTo>
                      <a:lnTo>
                        <a:pt x="168" y="712"/>
                      </a:lnTo>
                      <a:lnTo>
                        <a:pt x="208" y="696"/>
                      </a:lnTo>
                      <a:lnTo>
                        <a:pt x="216" y="672"/>
                      </a:lnTo>
                      <a:lnTo>
                        <a:pt x="184" y="600"/>
                      </a:lnTo>
                      <a:lnTo>
                        <a:pt x="168" y="496"/>
                      </a:lnTo>
                      <a:lnTo>
                        <a:pt x="160" y="408"/>
                      </a:lnTo>
                      <a:lnTo>
                        <a:pt x="168" y="328"/>
                      </a:lnTo>
                      <a:lnTo>
                        <a:pt x="232" y="224"/>
                      </a:lnTo>
                      <a:lnTo>
                        <a:pt x="296" y="88"/>
                      </a:lnTo>
                      <a:lnTo>
                        <a:pt x="336" y="0"/>
                      </a:lnTo>
                      <a:lnTo>
                        <a:pt x="112" y="24"/>
                      </a:lnTo>
                      <a:close/>
                    </a:path>
                  </a:pathLst>
                </a:custGeom>
                <a:solidFill>
                  <a:srgbClr val="9F7F5F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23" name="Freeform 628"/>
                <p:cNvSpPr>
                  <a:spLocks noChangeAspect="1"/>
                </p:cNvSpPr>
                <p:nvPr/>
              </p:nvSpPr>
              <p:spPr bwMode="auto">
                <a:xfrm>
                  <a:off x="2728" y="1808"/>
                  <a:ext cx="1128" cy="528"/>
                </a:xfrm>
                <a:custGeom>
                  <a:avLst/>
                  <a:gdLst>
                    <a:gd name="T0" fmla="*/ 0 w 1128"/>
                    <a:gd name="T1" fmla="*/ 472 h 528"/>
                    <a:gd name="T2" fmla="*/ 24 w 1128"/>
                    <a:gd name="T3" fmla="*/ 480 h 528"/>
                    <a:gd name="T4" fmla="*/ 48 w 1128"/>
                    <a:gd name="T5" fmla="*/ 488 h 528"/>
                    <a:gd name="T6" fmla="*/ 64 w 1128"/>
                    <a:gd name="T7" fmla="*/ 512 h 528"/>
                    <a:gd name="T8" fmla="*/ 72 w 1128"/>
                    <a:gd name="T9" fmla="*/ 528 h 528"/>
                    <a:gd name="T10" fmla="*/ 96 w 1128"/>
                    <a:gd name="T11" fmla="*/ 520 h 528"/>
                    <a:gd name="T12" fmla="*/ 96 w 1128"/>
                    <a:gd name="T13" fmla="*/ 496 h 528"/>
                    <a:gd name="T14" fmla="*/ 96 w 1128"/>
                    <a:gd name="T15" fmla="*/ 472 h 528"/>
                    <a:gd name="T16" fmla="*/ 136 w 1128"/>
                    <a:gd name="T17" fmla="*/ 472 h 528"/>
                    <a:gd name="T18" fmla="*/ 152 w 1128"/>
                    <a:gd name="T19" fmla="*/ 480 h 528"/>
                    <a:gd name="T20" fmla="*/ 184 w 1128"/>
                    <a:gd name="T21" fmla="*/ 504 h 528"/>
                    <a:gd name="T22" fmla="*/ 200 w 1128"/>
                    <a:gd name="T23" fmla="*/ 504 h 528"/>
                    <a:gd name="T24" fmla="*/ 216 w 1128"/>
                    <a:gd name="T25" fmla="*/ 504 h 528"/>
                    <a:gd name="T26" fmla="*/ 208 w 1128"/>
                    <a:gd name="T27" fmla="*/ 472 h 528"/>
                    <a:gd name="T28" fmla="*/ 200 w 1128"/>
                    <a:gd name="T29" fmla="*/ 440 h 528"/>
                    <a:gd name="T30" fmla="*/ 224 w 1128"/>
                    <a:gd name="T31" fmla="*/ 424 h 528"/>
                    <a:gd name="T32" fmla="*/ 256 w 1128"/>
                    <a:gd name="T33" fmla="*/ 416 h 528"/>
                    <a:gd name="T34" fmla="*/ 280 w 1128"/>
                    <a:gd name="T35" fmla="*/ 392 h 528"/>
                    <a:gd name="T36" fmla="*/ 312 w 1128"/>
                    <a:gd name="T37" fmla="*/ 368 h 528"/>
                    <a:gd name="T38" fmla="*/ 328 w 1128"/>
                    <a:gd name="T39" fmla="*/ 344 h 528"/>
                    <a:gd name="T40" fmla="*/ 328 w 1128"/>
                    <a:gd name="T41" fmla="*/ 320 h 528"/>
                    <a:gd name="T42" fmla="*/ 400 w 1128"/>
                    <a:gd name="T43" fmla="*/ 336 h 528"/>
                    <a:gd name="T44" fmla="*/ 448 w 1128"/>
                    <a:gd name="T45" fmla="*/ 344 h 528"/>
                    <a:gd name="T46" fmla="*/ 504 w 1128"/>
                    <a:gd name="T47" fmla="*/ 352 h 528"/>
                    <a:gd name="T48" fmla="*/ 568 w 1128"/>
                    <a:gd name="T49" fmla="*/ 352 h 528"/>
                    <a:gd name="T50" fmla="*/ 632 w 1128"/>
                    <a:gd name="T51" fmla="*/ 352 h 528"/>
                    <a:gd name="T52" fmla="*/ 720 w 1128"/>
                    <a:gd name="T53" fmla="*/ 344 h 528"/>
                    <a:gd name="T54" fmla="*/ 880 w 1128"/>
                    <a:gd name="T55" fmla="*/ 304 h 528"/>
                    <a:gd name="T56" fmla="*/ 960 w 1128"/>
                    <a:gd name="T57" fmla="*/ 264 h 528"/>
                    <a:gd name="T58" fmla="*/ 1048 w 1128"/>
                    <a:gd name="T59" fmla="*/ 232 h 528"/>
                    <a:gd name="T60" fmla="*/ 1128 w 1128"/>
                    <a:gd name="T61" fmla="*/ 192 h 528"/>
                    <a:gd name="T62" fmla="*/ 1128 w 1128"/>
                    <a:gd name="T63" fmla="*/ 0 h 528"/>
                    <a:gd name="T64" fmla="*/ 8 w 1128"/>
                    <a:gd name="T65" fmla="*/ 0 h 528"/>
                    <a:gd name="T66" fmla="*/ 0 w 1128"/>
                    <a:gd name="T67" fmla="*/ 472 h 528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1128"/>
                    <a:gd name="T103" fmla="*/ 0 h 528"/>
                    <a:gd name="T104" fmla="*/ 1128 w 1128"/>
                    <a:gd name="T105" fmla="*/ 528 h 528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1128" h="528">
                      <a:moveTo>
                        <a:pt x="0" y="472"/>
                      </a:moveTo>
                      <a:lnTo>
                        <a:pt x="24" y="480"/>
                      </a:lnTo>
                      <a:lnTo>
                        <a:pt x="48" y="488"/>
                      </a:lnTo>
                      <a:lnTo>
                        <a:pt x="64" y="512"/>
                      </a:lnTo>
                      <a:lnTo>
                        <a:pt x="72" y="528"/>
                      </a:lnTo>
                      <a:lnTo>
                        <a:pt x="96" y="520"/>
                      </a:lnTo>
                      <a:lnTo>
                        <a:pt x="96" y="496"/>
                      </a:lnTo>
                      <a:lnTo>
                        <a:pt x="96" y="472"/>
                      </a:lnTo>
                      <a:lnTo>
                        <a:pt x="136" y="472"/>
                      </a:lnTo>
                      <a:lnTo>
                        <a:pt x="152" y="480"/>
                      </a:lnTo>
                      <a:lnTo>
                        <a:pt x="184" y="504"/>
                      </a:lnTo>
                      <a:lnTo>
                        <a:pt x="200" y="504"/>
                      </a:lnTo>
                      <a:lnTo>
                        <a:pt x="216" y="504"/>
                      </a:lnTo>
                      <a:lnTo>
                        <a:pt x="208" y="472"/>
                      </a:lnTo>
                      <a:lnTo>
                        <a:pt x="200" y="440"/>
                      </a:lnTo>
                      <a:lnTo>
                        <a:pt x="224" y="424"/>
                      </a:lnTo>
                      <a:lnTo>
                        <a:pt x="256" y="416"/>
                      </a:lnTo>
                      <a:lnTo>
                        <a:pt x="280" y="392"/>
                      </a:lnTo>
                      <a:lnTo>
                        <a:pt x="312" y="368"/>
                      </a:lnTo>
                      <a:lnTo>
                        <a:pt x="328" y="344"/>
                      </a:lnTo>
                      <a:lnTo>
                        <a:pt x="328" y="320"/>
                      </a:lnTo>
                      <a:lnTo>
                        <a:pt x="400" y="336"/>
                      </a:lnTo>
                      <a:lnTo>
                        <a:pt x="448" y="344"/>
                      </a:lnTo>
                      <a:lnTo>
                        <a:pt x="504" y="352"/>
                      </a:lnTo>
                      <a:lnTo>
                        <a:pt x="568" y="352"/>
                      </a:lnTo>
                      <a:lnTo>
                        <a:pt x="632" y="352"/>
                      </a:lnTo>
                      <a:lnTo>
                        <a:pt x="720" y="344"/>
                      </a:lnTo>
                      <a:lnTo>
                        <a:pt x="880" y="304"/>
                      </a:lnTo>
                      <a:lnTo>
                        <a:pt x="960" y="264"/>
                      </a:lnTo>
                      <a:lnTo>
                        <a:pt x="1048" y="232"/>
                      </a:lnTo>
                      <a:lnTo>
                        <a:pt x="1128" y="192"/>
                      </a:lnTo>
                      <a:lnTo>
                        <a:pt x="1128" y="0"/>
                      </a:lnTo>
                      <a:lnTo>
                        <a:pt x="8" y="0"/>
                      </a:lnTo>
                      <a:lnTo>
                        <a:pt x="0" y="472"/>
                      </a:lnTo>
                      <a:close/>
                    </a:path>
                  </a:pathLst>
                </a:custGeom>
                <a:solidFill>
                  <a:srgbClr val="9F7F5F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24" name="Freeform 629"/>
                <p:cNvSpPr>
                  <a:spLocks noChangeAspect="1"/>
                </p:cNvSpPr>
                <p:nvPr/>
              </p:nvSpPr>
              <p:spPr bwMode="auto">
                <a:xfrm>
                  <a:off x="2520" y="896"/>
                  <a:ext cx="1560" cy="2120"/>
                </a:xfrm>
                <a:custGeom>
                  <a:avLst/>
                  <a:gdLst>
                    <a:gd name="T0" fmla="*/ 24 w 1560"/>
                    <a:gd name="T1" fmla="*/ 3356 h 2056"/>
                    <a:gd name="T2" fmla="*/ 160 w 1560"/>
                    <a:gd name="T3" fmla="*/ 3334 h 2056"/>
                    <a:gd name="T4" fmla="*/ 96 w 1560"/>
                    <a:gd name="T5" fmla="*/ 2834 h 2056"/>
                    <a:gd name="T6" fmla="*/ 152 w 1560"/>
                    <a:gd name="T7" fmla="*/ 2507 h 2056"/>
                    <a:gd name="T8" fmla="*/ 288 w 1560"/>
                    <a:gd name="T9" fmla="*/ 2024 h 2056"/>
                    <a:gd name="T10" fmla="*/ 488 w 1560"/>
                    <a:gd name="T11" fmla="*/ 1803 h 2056"/>
                    <a:gd name="T12" fmla="*/ 624 w 1560"/>
                    <a:gd name="T13" fmla="*/ 1855 h 2056"/>
                    <a:gd name="T14" fmla="*/ 752 w 1560"/>
                    <a:gd name="T15" fmla="*/ 1934 h 2056"/>
                    <a:gd name="T16" fmla="*/ 896 w 1560"/>
                    <a:gd name="T17" fmla="*/ 1921 h 2056"/>
                    <a:gd name="T18" fmla="*/ 1048 w 1560"/>
                    <a:gd name="T19" fmla="*/ 1776 h 2056"/>
                    <a:gd name="T20" fmla="*/ 1176 w 1560"/>
                    <a:gd name="T21" fmla="*/ 1661 h 2056"/>
                    <a:gd name="T22" fmla="*/ 1232 w 1560"/>
                    <a:gd name="T23" fmla="*/ 1881 h 2056"/>
                    <a:gd name="T24" fmla="*/ 1200 w 1560"/>
                    <a:gd name="T25" fmla="*/ 2089 h 2056"/>
                    <a:gd name="T26" fmla="*/ 1168 w 1560"/>
                    <a:gd name="T27" fmla="*/ 2247 h 2056"/>
                    <a:gd name="T28" fmla="*/ 1144 w 1560"/>
                    <a:gd name="T29" fmla="*/ 2561 h 2056"/>
                    <a:gd name="T30" fmla="*/ 1152 w 1560"/>
                    <a:gd name="T31" fmla="*/ 2993 h 2056"/>
                    <a:gd name="T32" fmla="*/ 1176 w 1560"/>
                    <a:gd name="T33" fmla="*/ 3149 h 2056"/>
                    <a:gd name="T34" fmla="*/ 1256 w 1560"/>
                    <a:gd name="T35" fmla="*/ 3121 h 2056"/>
                    <a:gd name="T36" fmla="*/ 1200 w 1560"/>
                    <a:gd name="T37" fmla="*/ 2756 h 2056"/>
                    <a:gd name="T38" fmla="*/ 1192 w 1560"/>
                    <a:gd name="T39" fmla="*/ 2599 h 2056"/>
                    <a:gd name="T40" fmla="*/ 1296 w 1560"/>
                    <a:gd name="T41" fmla="*/ 2219 h 2056"/>
                    <a:gd name="T42" fmla="*/ 1456 w 1560"/>
                    <a:gd name="T43" fmla="*/ 1661 h 2056"/>
                    <a:gd name="T44" fmla="*/ 1560 w 1560"/>
                    <a:gd name="T45" fmla="*/ 1032 h 2056"/>
                    <a:gd name="T46" fmla="*/ 1528 w 1560"/>
                    <a:gd name="T47" fmla="*/ 835 h 2056"/>
                    <a:gd name="T48" fmla="*/ 1560 w 1560"/>
                    <a:gd name="T49" fmla="*/ 681 h 2056"/>
                    <a:gd name="T50" fmla="*/ 1528 w 1560"/>
                    <a:gd name="T51" fmla="*/ 523 h 2056"/>
                    <a:gd name="T52" fmla="*/ 1448 w 1560"/>
                    <a:gd name="T53" fmla="*/ 536 h 2056"/>
                    <a:gd name="T54" fmla="*/ 1400 w 1560"/>
                    <a:gd name="T55" fmla="*/ 457 h 2056"/>
                    <a:gd name="T56" fmla="*/ 1360 w 1560"/>
                    <a:gd name="T57" fmla="*/ 365 h 2056"/>
                    <a:gd name="T58" fmla="*/ 1384 w 1560"/>
                    <a:gd name="T59" fmla="*/ 196 h 2056"/>
                    <a:gd name="T60" fmla="*/ 1408 w 1560"/>
                    <a:gd name="T61" fmla="*/ 0 h 2056"/>
                    <a:gd name="T62" fmla="*/ 1152 w 1560"/>
                    <a:gd name="T63" fmla="*/ 63 h 2056"/>
                    <a:gd name="T64" fmla="*/ 1120 w 1560"/>
                    <a:gd name="T65" fmla="*/ 170 h 2056"/>
                    <a:gd name="T66" fmla="*/ 1176 w 1560"/>
                    <a:gd name="T67" fmla="*/ 404 h 2056"/>
                    <a:gd name="T68" fmla="*/ 1184 w 1560"/>
                    <a:gd name="T69" fmla="*/ 705 h 2056"/>
                    <a:gd name="T70" fmla="*/ 1160 w 1560"/>
                    <a:gd name="T71" fmla="*/ 915 h 2056"/>
                    <a:gd name="T72" fmla="*/ 1064 w 1560"/>
                    <a:gd name="T73" fmla="*/ 1135 h 2056"/>
                    <a:gd name="T74" fmla="*/ 1016 w 1560"/>
                    <a:gd name="T75" fmla="*/ 1358 h 2056"/>
                    <a:gd name="T76" fmla="*/ 880 w 1560"/>
                    <a:gd name="T77" fmla="*/ 1426 h 2056"/>
                    <a:gd name="T78" fmla="*/ 744 w 1560"/>
                    <a:gd name="T79" fmla="*/ 1267 h 2056"/>
                    <a:gd name="T80" fmla="*/ 720 w 1560"/>
                    <a:gd name="T81" fmla="*/ 1032 h 2056"/>
                    <a:gd name="T82" fmla="*/ 672 w 1560"/>
                    <a:gd name="T83" fmla="*/ 849 h 2056"/>
                    <a:gd name="T84" fmla="*/ 640 w 1560"/>
                    <a:gd name="T85" fmla="*/ 549 h 2056"/>
                    <a:gd name="T86" fmla="*/ 568 w 1560"/>
                    <a:gd name="T87" fmla="*/ 391 h 2056"/>
                    <a:gd name="T88" fmla="*/ 440 w 1560"/>
                    <a:gd name="T89" fmla="*/ 313 h 2056"/>
                    <a:gd name="T90" fmla="*/ 360 w 1560"/>
                    <a:gd name="T91" fmla="*/ 326 h 2056"/>
                    <a:gd name="T92" fmla="*/ 368 w 1560"/>
                    <a:gd name="T93" fmla="*/ 443 h 2056"/>
                    <a:gd name="T94" fmla="*/ 456 w 1560"/>
                    <a:gd name="T95" fmla="*/ 549 h 2056"/>
                    <a:gd name="T96" fmla="*/ 376 w 1560"/>
                    <a:gd name="T97" fmla="*/ 614 h 2056"/>
                    <a:gd name="T98" fmla="*/ 288 w 1560"/>
                    <a:gd name="T99" fmla="*/ 681 h 2056"/>
                    <a:gd name="T100" fmla="*/ 280 w 1560"/>
                    <a:gd name="T101" fmla="*/ 888 h 2056"/>
                    <a:gd name="T102" fmla="*/ 152 w 1560"/>
                    <a:gd name="T103" fmla="*/ 1097 h 2056"/>
                    <a:gd name="T104" fmla="*/ 80 w 1560"/>
                    <a:gd name="T105" fmla="*/ 1297 h 2056"/>
                    <a:gd name="T106" fmla="*/ 104 w 1560"/>
                    <a:gd name="T107" fmla="*/ 1632 h 2056"/>
                    <a:gd name="T108" fmla="*/ 0 w 1560"/>
                    <a:gd name="T109" fmla="*/ 3047 h 205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w 1560"/>
                    <a:gd name="T166" fmla="*/ 0 h 2056"/>
                    <a:gd name="T167" fmla="*/ 1560 w 1560"/>
                    <a:gd name="T168" fmla="*/ 2056 h 2056"/>
                  </a:gdLst>
                  <a:ahLst/>
                  <a:cxnLst>
                    <a:cxn ang="T110">
                      <a:pos x="T0" y="T1"/>
                    </a:cxn>
                    <a:cxn ang="T111">
                      <a:pos x="T2" y="T3"/>
                    </a:cxn>
                    <a:cxn ang="T112">
                      <a:pos x="T4" y="T5"/>
                    </a:cxn>
                    <a:cxn ang="T113">
                      <a:pos x="T6" y="T7"/>
                    </a:cxn>
                    <a:cxn ang="T114">
                      <a:pos x="T8" y="T9"/>
                    </a:cxn>
                    <a:cxn ang="T115">
                      <a:pos x="T10" y="T11"/>
                    </a:cxn>
                    <a:cxn ang="T116">
                      <a:pos x="T12" y="T13"/>
                    </a:cxn>
                    <a:cxn ang="T117">
                      <a:pos x="T14" y="T15"/>
                    </a:cxn>
                    <a:cxn ang="T118">
                      <a:pos x="T16" y="T17"/>
                    </a:cxn>
                    <a:cxn ang="T119">
                      <a:pos x="T18" y="T19"/>
                    </a:cxn>
                    <a:cxn ang="T120">
                      <a:pos x="T20" y="T21"/>
                    </a:cxn>
                    <a:cxn ang="T121">
                      <a:pos x="T22" y="T23"/>
                    </a:cxn>
                    <a:cxn ang="T122">
                      <a:pos x="T24" y="T25"/>
                    </a:cxn>
                    <a:cxn ang="T123">
                      <a:pos x="T26" y="T27"/>
                    </a:cxn>
                    <a:cxn ang="T124">
                      <a:pos x="T28" y="T29"/>
                    </a:cxn>
                    <a:cxn ang="T125">
                      <a:pos x="T30" y="T31"/>
                    </a:cxn>
                    <a:cxn ang="T126">
                      <a:pos x="T32" y="T33"/>
                    </a:cxn>
                    <a:cxn ang="T127">
                      <a:pos x="T34" y="T35"/>
                    </a:cxn>
                    <a:cxn ang="T128">
                      <a:pos x="T36" y="T37"/>
                    </a:cxn>
                    <a:cxn ang="T129">
                      <a:pos x="T38" y="T39"/>
                    </a:cxn>
                    <a:cxn ang="T130">
                      <a:pos x="T40" y="T41"/>
                    </a:cxn>
                    <a:cxn ang="T131">
                      <a:pos x="T42" y="T43"/>
                    </a:cxn>
                    <a:cxn ang="T132">
                      <a:pos x="T44" y="T45"/>
                    </a:cxn>
                    <a:cxn ang="T133">
                      <a:pos x="T46" y="T47"/>
                    </a:cxn>
                    <a:cxn ang="T134">
                      <a:pos x="T48" y="T49"/>
                    </a:cxn>
                    <a:cxn ang="T135">
                      <a:pos x="T50" y="T51"/>
                    </a:cxn>
                    <a:cxn ang="T136">
                      <a:pos x="T52" y="T53"/>
                    </a:cxn>
                    <a:cxn ang="T137">
                      <a:pos x="T54" y="T55"/>
                    </a:cxn>
                    <a:cxn ang="T138">
                      <a:pos x="T56" y="T57"/>
                    </a:cxn>
                    <a:cxn ang="T139">
                      <a:pos x="T58" y="T59"/>
                    </a:cxn>
                    <a:cxn ang="T140">
                      <a:pos x="T60" y="T61"/>
                    </a:cxn>
                    <a:cxn ang="T141">
                      <a:pos x="T62" y="T63"/>
                    </a:cxn>
                    <a:cxn ang="T142">
                      <a:pos x="T64" y="T65"/>
                    </a:cxn>
                    <a:cxn ang="T143">
                      <a:pos x="T66" y="T67"/>
                    </a:cxn>
                    <a:cxn ang="T144">
                      <a:pos x="T68" y="T69"/>
                    </a:cxn>
                    <a:cxn ang="T145">
                      <a:pos x="T70" y="T71"/>
                    </a:cxn>
                    <a:cxn ang="T146">
                      <a:pos x="T72" y="T73"/>
                    </a:cxn>
                    <a:cxn ang="T147">
                      <a:pos x="T74" y="T75"/>
                    </a:cxn>
                    <a:cxn ang="T148">
                      <a:pos x="T76" y="T77"/>
                    </a:cxn>
                    <a:cxn ang="T149">
                      <a:pos x="T78" y="T79"/>
                    </a:cxn>
                    <a:cxn ang="T150">
                      <a:pos x="T80" y="T81"/>
                    </a:cxn>
                    <a:cxn ang="T151">
                      <a:pos x="T82" y="T83"/>
                    </a:cxn>
                    <a:cxn ang="T152">
                      <a:pos x="T84" y="T85"/>
                    </a:cxn>
                    <a:cxn ang="T153">
                      <a:pos x="T86" y="T87"/>
                    </a:cxn>
                    <a:cxn ang="T154">
                      <a:pos x="T88" y="T89"/>
                    </a:cxn>
                    <a:cxn ang="T155">
                      <a:pos x="T90" y="T91"/>
                    </a:cxn>
                    <a:cxn ang="T156">
                      <a:pos x="T92" y="T93"/>
                    </a:cxn>
                    <a:cxn ang="T157">
                      <a:pos x="T94" y="T95"/>
                    </a:cxn>
                    <a:cxn ang="T158">
                      <a:pos x="T96" y="T97"/>
                    </a:cxn>
                    <a:cxn ang="T159">
                      <a:pos x="T98" y="T99"/>
                    </a:cxn>
                    <a:cxn ang="T160">
                      <a:pos x="T100" y="T101"/>
                    </a:cxn>
                    <a:cxn ang="T161">
                      <a:pos x="T102" y="T103"/>
                    </a:cxn>
                    <a:cxn ang="T162">
                      <a:pos x="T104" y="T105"/>
                    </a:cxn>
                    <a:cxn ang="T163">
                      <a:pos x="T106" y="T107"/>
                    </a:cxn>
                    <a:cxn ang="T164">
                      <a:pos x="T108" y="T109"/>
                    </a:cxn>
                  </a:cxnLst>
                  <a:rect l="T165" t="T166" r="T167" b="T168"/>
                  <a:pathLst>
                    <a:path w="1560" h="2056">
                      <a:moveTo>
                        <a:pt x="0" y="1864"/>
                      </a:moveTo>
                      <a:lnTo>
                        <a:pt x="24" y="2056"/>
                      </a:lnTo>
                      <a:lnTo>
                        <a:pt x="128" y="2056"/>
                      </a:lnTo>
                      <a:lnTo>
                        <a:pt x="160" y="2040"/>
                      </a:lnTo>
                      <a:lnTo>
                        <a:pt x="96" y="1912"/>
                      </a:lnTo>
                      <a:lnTo>
                        <a:pt x="96" y="1736"/>
                      </a:lnTo>
                      <a:lnTo>
                        <a:pt x="120" y="1632"/>
                      </a:lnTo>
                      <a:lnTo>
                        <a:pt x="152" y="1536"/>
                      </a:lnTo>
                      <a:lnTo>
                        <a:pt x="240" y="1320"/>
                      </a:lnTo>
                      <a:lnTo>
                        <a:pt x="288" y="1240"/>
                      </a:lnTo>
                      <a:lnTo>
                        <a:pt x="384" y="1176"/>
                      </a:lnTo>
                      <a:lnTo>
                        <a:pt x="488" y="1104"/>
                      </a:lnTo>
                      <a:lnTo>
                        <a:pt x="536" y="1096"/>
                      </a:lnTo>
                      <a:lnTo>
                        <a:pt x="624" y="1136"/>
                      </a:lnTo>
                      <a:lnTo>
                        <a:pt x="688" y="1168"/>
                      </a:lnTo>
                      <a:lnTo>
                        <a:pt x="752" y="1184"/>
                      </a:lnTo>
                      <a:lnTo>
                        <a:pt x="824" y="1184"/>
                      </a:lnTo>
                      <a:lnTo>
                        <a:pt x="896" y="1176"/>
                      </a:lnTo>
                      <a:lnTo>
                        <a:pt x="968" y="1144"/>
                      </a:lnTo>
                      <a:lnTo>
                        <a:pt x="1048" y="1088"/>
                      </a:lnTo>
                      <a:lnTo>
                        <a:pt x="1128" y="1040"/>
                      </a:lnTo>
                      <a:lnTo>
                        <a:pt x="1176" y="1016"/>
                      </a:lnTo>
                      <a:lnTo>
                        <a:pt x="1224" y="1128"/>
                      </a:lnTo>
                      <a:lnTo>
                        <a:pt x="1232" y="1152"/>
                      </a:lnTo>
                      <a:lnTo>
                        <a:pt x="1216" y="1232"/>
                      </a:lnTo>
                      <a:lnTo>
                        <a:pt x="1200" y="1280"/>
                      </a:lnTo>
                      <a:lnTo>
                        <a:pt x="1184" y="1328"/>
                      </a:lnTo>
                      <a:lnTo>
                        <a:pt x="1168" y="1376"/>
                      </a:lnTo>
                      <a:lnTo>
                        <a:pt x="1160" y="1440"/>
                      </a:lnTo>
                      <a:lnTo>
                        <a:pt x="1144" y="1568"/>
                      </a:lnTo>
                      <a:lnTo>
                        <a:pt x="1152" y="1704"/>
                      </a:lnTo>
                      <a:lnTo>
                        <a:pt x="1152" y="1832"/>
                      </a:lnTo>
                      <a:lnTo>
                        <a:pt x="1160" y="1864"/>
                      </a:lnTo>
                      <a:lnTo>
                        <a:pt x="1176" y="1928"/>
                      </a:lnTo>
                      <a:lnTo>
                        <a:pt x="1216" y="1928"/>
                      </a:lnTo>
                      <a:lnTo>
                        <a:pt x="1256" y="1912"/>
                      </a:lnTo>
                      <a:lnTo>
                        <a:pt x="1296" y="1888"/>
                      </a:lnTo>
                      <a:lnTo>
                        <a:pt x="1200" y="1688"/>
                      </a:lnTo>
                      <a:lnTo>
                        <a:pt x="1192" y="1640"/>
                      </a:lnTo>
                      <a:lnTo>
                        <a:pt x="1192" y="1592"/>
                      </a:lnTo>
                      <a:lnTo>
                        <a:pt x="1240" y="1472"/>
                      </a:lnTo>
                      <a:lnTo>
                        <a:pt x="1296" y="1360"/>
                      </a:lnTo>
                      <a:lnTo>
                        <a:pt x="1360" y="1248"/>
                      </a:lnTo>
                      <a:lnTo>
                        <a:pt x="1456" y="1016"/>
                      </a:lnTo>
                      <a:lnTo>
                        <a:pt x="1552" y="728"/>
                      </a:lnTo>
                      <a:lnTo>
                        <a:pt x="1560" y="632"/>
                      </a:lnTo>
                      <a:lnTo>
                        <a:pt x="1544" y="552"/>
                      </a:lnTo>
                      <a:lnTo>
                        <a:pt x="1528" y="512"/>
                      </a:lnTo>
                      <a:lnTo>
                        <a:pt x="1544" y="472"/>
                      </a:lnTo>
                      <a:lnTo>
                        <a:pt x="1560" y="416"/>
                      </a:lnTo>
                      <a:lnTo>
                        <a:pt x="1552" y="368"/>
                      </a:lnTo>
                      <a:lnTo>
                        <a:pt x="1528" y="320"/>
                      </a:lnTo>
                      <a:lnTo>
                        <a:pt x="1488" y="312"/>
                      </a:lnTo>
                      <a:lnTo>
                        <a:pt x="1448" y="328"/>
                      </a:lnTo>
                      <a:lnTo>
                        <a:pt x="1424" y="304"/>
                      </a:lnTo>
                      <a:lnTo>
                        <a:pt x="1400" y="280"/>
                      </a:lnTo>
                      <a:lnTo>
                        <a:pt x="1384" y="256"/>
                      </a:lnTo>
                      <a:lnTo>
                        <a:pt x="1360" y="224"/>
                      </a:lnTo>
                      <a:lnTo>
                        <a:pt x="1352" y="176"/>
                      </a:lnTo>
                      <a:lnTo>
                        <a:pt x="1384" y="120"/>
                      </a:lnTo>
                      <a:lnTo>
                        <a:pt x="1408" y="48"/>
                      </a:lnTo>
                      <a:lnTo>
                        <a:pt x="1408" y="0"/>
                      </a:lnTo>
                      <a:lnTo>
                        <a:pt x="1272" y="16"/>
                      </a:lnTo>
                      <a:lnTo>
                        <a:pt x="1152" y="40"/>
                      </a:lnTo>
                      <a:lnTo>
                        <a:pt x="1096" y="56"/>
                      </a:lnTo>
                      <a:lnTo>
                        <a:pt x="1120" y="104"/>
                      </a:lnTo>
                      <a:lnTo>
                        <a:pt x="1176" y="168"/>
                      </a:lnTo>
                      <a:lnTo>
                        <a:pt x="1176" y="248"/>
                      </a:lnTo>
                      <a:lnTo>
                        <a:pt x="1160" y="312"/>
                      </a:lnTo>
                      <a:lnTo>
                        <a:pt x="1184" y="432"/>
                      </a:lnTo>
                      <a:lnTo>
                        <a:pt x="1176" y="496"/>
                      </a:lnTo>
                      <a:lnTo>
                        <a:pt x="1160" y="560"/>
                      </a:lnTo>
                      <a:lnTo>
                        <a:pt x="1104" y="616"/>
                      </a:lnTo>
                      <a:lnTo>
                        <a:pt x="1064" y="696"/>
                      </a:lnTo>
                      <a:lnTo>
                        <a:pt x="1040" y="768"/>
                      </a:lnTo>
                      <a:lnTo>
                        <a:pt x="1016" y="832"/>
                      </a:lnTo>
                      <a:lnTo>
                        <a:pt x="968" y="880"/>
                      </a:lnTo>
                      <a:lnTo>
                        <a:pt x="880" y="872"/>
                      </a:lnTo>
                      <a:lnTo>
                        <a:pt x="800" y="840"/>
                      </a:lnTo>
                      <a:lnTo>
                        <a:pt x="744" y="776"/>
                      </a:lnTo>
                      <a:lnTo>
                        <a:pt x="720" y="704"/>
                      </a:lnTo>
                      <a:lnTo>
                        <a:pt x="720" y="632"/>
                      </a:lnTo>
                      <a:lnTo>
                        <a:pt x="728" y="576"/>
                      </a:lnTo>
                      <a:lnTo>
                        <a:pt x="672" y="520"/>
                      </a:lnTo>
                      <a:lnTo>
                        <a:pt x="640" y="408"/>
                      </a:lnTo>
                      <a:lnTo>
                        <a:pt x="640" y="336"/>
                      </a:lnTo>
                      <a:lnTo>
                        <a:pt x="616" y="280"/>
                      </a:lnTo>
                      <a:lnTo>
                        <a:pt x="568" y="240"/>
                      </a:lnTo>
                      <a:lnTo>
                        <a:pt x="504" y="216"/>
                      </a:lnTo>
                      <a:lnTo>
                        <a:pt x="440" y="192"/>
                      </a:lnTo>
                      <a:lnTo>
                        <a:pt x="392" y="184"/>
                      </a:lnTo>
                      <a:lnTo>
                        <a:pt x="360" y="200"/>
                      </a:lnTo>
                      <a:lnTo>
                        <a:pt x="352" y="232"/>
                      </a:lnTo>
                      <a:lnTo>
                        <a:pt x="368" y="272"/>
                      </a:lnTo>
                      <a:lnTo>
                        <a:pt x="408" y="296"/>
                      </a:lnTo>
                      <a:lnTo>
                        <a:pt x="456" y="336"/>
                      </a:lnTo>
                      <a:lnTo>
                        <a:pt x="416" y="360"/>
                      </a:lnTo>
                      <a:lnTo>
                        <a:pt x="376" y="376"/>
                      </a:lnTo>
                      <a:lnTo>
                        <a:pt x="312" y="384"/>
                      </a:lnTo>
                      <a:lnTo>
                        <a:pt x="288" y="416"/>
                      </a:lnTo>
                      <a:lnTo>
                        <a:pt x="280" y="456"/>
                      </a:lnTo>
                      <a:lnTo>
                        <a:pt x="280" y="544"/>
                      </a:lnTo>
                      <a:lnTo>
                        <a:pt x="240" y="592"/>
                      </a:lnTo>
                      <a:lnTo>
                        <a:pt x="152" y="672"/>
                      </a:lnTo>
                      <a:lnTo>
                        <a:pt x="112" y="728"/>
                      </a:lnTo>
                      <a:lnTo>
                        <a:pt x="80" y="792"/>
                      </a:lnTo>
                      <a:lnTo>
                        <a:pt x="88" y="888"/>
                      </a:lnTo>
                      <a:lnTo>
                        <a:pt x="104" y="1000"/>
                      </a:lnTo>
                      <a:lnTo>
                        <a:pt x="64" y="1248"/>
                      </a:lnTo>
                      <a:lnTo>
                        <a:pt x="0" y="1864"/>
                      </a:lnTo>
                      <a:close/>
                    </a:path>
                  </a:pathLst>
                </a:custGeom>
                <a:solidFill>
                  <a:srgbClr val="993300"/>
                </a:solidFill>
                <a:ln w="12700">
                  <a:solidFill>
                    <a:srgbClr val="9933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25" name="Freeform 630"/>
                <p:cNvSpPr>
                  <a:spLocks noChangeAspect="1"/>
                </p:cNvSpPr>
                <p:nvPr/>
              </p:nvSpPr>
              <p:spPr bwMode="auto">
                <a:xfrm>
                  <a:off x="4384" y="1000"/>
                  <a:ext cx="160" cy="88"/>
                </a:xfrm>
                <a:custGeom>
                  <a:avLst/>
                  <a:gdLst>
                    <a:gd name="T0" fmla="*/ 0 w 160"/>
                    <a:gd name="T1" fmla="*/ 16 h 88"/>
                    <a:gd name="T2" fmla="*/ 24 w 160"/>
                    <a:gd name="T3" fmla="*/ 8 h 88"/>
                    <a:gd name="T4" fmla="*/ 64 w 160"/>
                    <a:gd name="T5" fmla="*/ 0 h 88"/>
                    <a:gd name="T6" fmla="*/ 104 w 160"/>
                    <a:gd name="T7" fmla="*/ 8 h 88"/>
                    <a:gd name="T8" fmla="*/ 120 w 160"/>
                    <a:gd name="T9" fmla="*/ 24 h 88"/>
                    <a:gd name="T10" fmla="*/ 136 w 160"/>
                    <a:gd name="T11" fmla="*/ 32 h 88"/>
                    <a:gd name="T12" fmla="*/ 152 w 160"/>
                    <a:gd name="T13" fmla="*/ 64 h 88"/>
                    <a:gd name="T14" fmla="*/ 160 w 160"/>
                    <a:gd name="T15" fmla="*/ 80 h 88"/>
                    <a:gd name="T16" fmla="*/ 120 w 160"/>
                    <a:gd name="T17" fmla="*/ 88 h 88"/>
                    <a:gd name="T18" fmla="*/ 80 w 160"/>
                    <a:gd name="T19" fmla="*/ 80 h 88"/>
                    <a:gd name="T20" fmla="*/ 40 w 160"/>
                    <a:gd name="T21" fmla="*/ 72 h 88"/>
                    <a:gd name="T22" fmla="*/ 16 w 160"/>
                    <a:gd name="T23" fmla="*/ 40 h 88"/>
                    <a:gd name="T24" fmla="*/ 0 w 160"/>
                    <a:gd name="T25" fmla="*/ 16 h 8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60"/>
                    <a:gd name="T40" fmla="*/ 0 h 88"/>
                    <a:gd name="T41" fmla="*/ 160 w 160"/>
                    <a:gd name="T42" fmla="*/ 88 h 88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60" h="88">
                      <a:moveTo>
                        <a:pt x="0" y="16"/>
                      </a:moveTo>
                      <a:lnTo>
                        <a:pt x="24" y="8"/>
                      </a:lnTo>
                      <a:lnTo>
                        <a:pt x="64" y="0"/>
                      </a:lnTo>
                      <a:lnTo>
                        <a:pt x="104" y="8"/>
                      </a:lnTo>
                      <a:lnTo>
                        <a:pt x="120" y="24"/>
                      </a:lnTo>
                      <a:lnTo>
                        <a:pt x="136" y="32"/>
                      </a:lnTo>
                      <a:lnTo>
                        <a:pt x="152" y="64"/>
                      </a:lnTo>
                      <a:lnTo>
                        <a:pt x="160" y="80"/>
                      </a:lnTo>
                      <a:lnTo>
                        <a:pt x="120" y="88"/>
                      </a:lnTo>
                      <a:lnTo>
                        <a:pt x="80" y="80"/>
                      </a:lnTo>
                      <a:lnTo>
                        <a:pt x="40" y="72"/>
                      </a:lnTo>
                      <a:lnTo>
                        <a:pt x="16" y="40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26" name="Freeform 631"/>
                <p:cNvSpPr>
                  <a:spLocks noChangeAspect="1"/>
                </p:cNvSpPr>
                <p:nvPr/>
              </p:nvSpPr>
              <p:spPr bwMode="auto">
                <a:xfrm>
                  <a:off x="4424" y="1016"/>
                  <a:ext cx="96" cy="56"/>
                </a:xfrm>
                <a:custGeom>
                  <a:avLst/>
                  <a:gdLst>
                    <a:gd name="T0" fmla="*/ 0 w 96"/>
                    <a:gd name="T1" fmla="*/ 16 h 56"/>
                    <a:gd name="T2" fmla="*/ 8 w 96"/>
                    <a:gd name="T3" fmla="*/ 8 h 56"/>
                    <a:gd name="T4" fmla="*/ 32 w 96"/>
                    <a:gd name="T5" fmla="*/ 0 h 56"/>
                    <a:gd name="T6" fmla="*/ 56 w 96"/>
                    <a:gd name="T7" fmla="*/ 8 h 56"/>
                    <a:gd name="T8" fmla="*/ 72 w 96"/>
                    <a:gd name="T9" fmla="*/ 16 h 56"/>
                    <a:gd name="T10" fmla="*/ 80 w 96"/>
                    <a:gd name="T11" fmla="*/ 24 h 56"/>
                    <a:gd name="T12" fmla="*/ 88 w 96"/>
                    <a:gd name="T13" fmla="*/ 40 h 56"/>
                    <a:gd name="T14" fmla="*/ 96 w 96"/>
                    <a:gd name="T15" fmla="*/ 56 h 56"/>
                    <a:gd name="T16" fmla="*/ 64 w 96"/>
                    <a:gd name="T17" fmla="*/ 56 h 56"/>
                    <a:gd name="T18" fmla="*/ 40 w 96"/>
                    <a:gd name="T19" fmla="*/ 56 h 56"/>
                    <a:gd name="T20" fmla="*/ 16 w 96"/>
                    <a:gd name="T21" fmla="*/ 48 h 56"/>
                    <a:gd name="T22" fmla="*/ 0 w 96"/>
                    <a:gd name="T23" fmla="*/ 32 h 56"/>
                    <a:gd name="T24" fmla="*/ 0 w 96"/>
                    <a:gd name="T25" fmla="*/ 16 h 5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96"/>
                    <a:gd name="T40" fmla="*/ 0 h 56"/>
                    <a:gd name="T41" fmla="*/ 96 w 96"/>
                    <a:gd name="T42" fmla="*/ 56 h 5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96" h="56">
                      <a:moveTo>
                        <a:pt x="0" y="16"/>
                      </a:moveTo>
                      <a:lnTo>
                        <a:pt x="8" y="8"/>
                      </a:lnTo>
                      <a:lnTo>
                        <a:pt x="32" y="0"/>
                      </a:lnTo>
                      <a:lnTo>
                        <a:pt x="56" y="8"/>
                      </a:lnTo>
                      <a:lnTo>
                        <a:pt x="72" y="16"/>
                      </a:lnTo>
                      <a:lnTo>
                        <a:pt x="80" y="24"/>
                      </a:lnTo>
                      <a:lnTo>
                        <a:pt x="88" y="40"/>
                      </a:lnTo>
                      <a:lnTo>
                        <a:pt x="96" y="56"/>
                      </a:lnTo>
                      <a:lnTo>
                        <a:pt x="64" y="56"/>
                      </a:lnTo>
                      <a:lnTo>
                        <a:pt x="40" y="56"/>
                      </a:lnTo>
                      <a:lnTo>
                        <a:pt x="16" y="48"/>
                      </a:lnTo>
                      <a:lnTo>
                        <a:pt x="0" y="32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solidFill>
                  <a:srgbClr val="FFFFDF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27" name="Oval 632"/>
                <p:cNvSpPr>
                  <a:spLocks noChangeAspect="1" noChangeArrowheads="1"/>
                </p:cNvSpPr>
                <p:nvPr/>
              </p:nvSpPr>
              <p:spPr bwMode="auto">
                <a:xfrm>
                  <a:off x="4448" y="1024"/>
                  <a:ext cx="40" cy="40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6628" name="Freeform 633"/>
                <p:cNvSpPr>
                  <a:spLocks noChangeAspect="1"/>
                </p:cNvSpPr>
                <p:nvPr/>
              </p:nvSpPr>
              <p:spPr bwMode="auto">
                <a:xfrm>
                  <a:off x="4448" y="1024"/>
                  <a:ext cx="40" cy="40"/>
                </a:xfrm>
                <a:custGeom>
                  <a:avLst/>
                  <a:gdLst>
                    <a:gd name="T0" fmla="*/ 24 w 40"/>
                    <a:gd name="T1" fmla="*/ 8 h 40"/>
                    <a:gd name="T2" fmla="*/ 24 w 40"/>
                    <a:gd name="T3" fmla="*/ 8 h 40"/>
                    <a:gd name="T4" fmla="*/ 24 w 40"/>
                    <a:gd name="T5" fmla="*/ 16 h 40"/>
                    <a:gd name="T6" fmla="*/ 32 w 40"/>
                    <a:gd name="T7" fmla="*/ 16 h 40"/>
                    <a:gd name="T8" fmla="*/ 32 w 40"/>
                    <a:gd name="T9" fmla="*/ 16 h 40"/>
                    <a:gd name="T10" fmla="*/ 32 w 40"/>
                    <a:gd name="T11" fmla="*/ 24 h 40"/>
                    <a:gd name="T12" fmla="*/ 32 w 40"/>
                    <a:gd name="T13" fmla="*/ 24 h 40"/>
                    <a:gd name="T14" fmla="*/ 24 w 40"/>
                    <a:gd name="T15" fmla="*/ 24 h 40"/>
                    <a:gd name="T16" fmla="*/ 24 w 40"/>
                    <a:gd name="T17" fmla="*/ 32 h 40"/>
                    <a:gd name="T18" fmla="*/ 24 w 40"/>
                    <a:gd name="T19" fmla="*/ 32 h 40"/>
                    <a:gd name="T20" fmla="*/ 24 w 40"/>
                    <a:gd name="T21" fmla="*/ 32 h 40"/>
                    <a:gd name="T22" fmla="*/ 16 w 40"/>
                    <a:gd name="T23" fmla="*/ 32 h 40"/>
                    <a:gd name="T24" fmla="*/ 16 w 40"/>
                    <a:gd name="T25" fmla="*/ 32 h 40"/>
                    <a:gd name="T26" fmla="*/ 16 w 40"/>
                    <a:gd name="T27" fmla="*/ 24 h 40"/>
                    <a:gd name="T28" fmla="*/ 8 w 40"/>
                    <a:gd name="T29" fmla="*/ 24 h 40"/>
                    <a:gd name="T30" fmla="*/ 8 w 40"/>
                    <a:gd name="T31" fmla="*/ 24 h 40"/>
                    <a:gd name="T32" fmla="*/ 8 w 40"/>
                    <a:gd name="T33" fmla="*/ 16 h 40"/>
                    <a:gd name="T34" fmla="*/ 8 w 40"/>
                    <a:gd name="T35" fmla="*/ 16 h 40"/>
                    <a:gd name="T36" fmla="*/ 16 w 40"/>
                    <a:gd name="T37" fmla="*/ 16 h 40"/>
                    <a:gd name="T38" fmla="*/ 16 w 40"/>
                    <a:gd name="T39" fmla="*/ 8 h 40"/>
                    <a:gd name="T40" fmla="*/ 16 w 40"/>
                    <a:gd name="T41" fmla="*/ 8 h 40"/>
                    <a:gd name="T42" fmla="*/ 24 w 40"/>
                    <a:gd name="T43" fmla="*/ 0 h 40"/>
                    <a:gd name="T44" fmla="*/ 24 w 40"/>
                    <a:gd name="T45" fmla="*/ 0 h 40"/>
                    <a:gd name="T46" fmla="*/ 32 w 40"/>
                    <a:gd name="T47" fmla="*/ 0 h 40"/>
                    <a:gd name="T48" fmla="*/ 32 w 40"/>
                    <a:gd name="T49" fmla="*/ 8 h 40"/>
                    <a:gd name="T50" fmla="*/ 40 w 40"/>
                    <a:gd name="T51" fmla="*/ 16 h 40"/>
                    <a:gd name="T52" fmla="*/ 40 w 40"/>
                    <a:gd name="T53" fmla="*/ 16 h 40"/>
                    <a:gd name="T54" fmla="*/ 40 w 40"/>
                    <a:gd name="T55" fmla="*/ 24 h 40"/>
                    <a:gd name="T56" fmla="*/ 40 w 40"/>
                    <a:gd name="T57" fmla="*/ 32 h 40"/>
                    <a:gd name="T58" fmla="*/ 32 w 40"/>
                    <a:gd name="T59" fmla="*/ 32 h 40"/>
                    <a:gd name="T60" fmla="*/ 32 w 40"/>
                    <a:gd name="T61" fmla="*/ 40 h 40"/>
                    <a:gd name="T62" fmla="*/ 24 w 40"/>
                    <a:gd name="T63" fmla="*/ 40 h 40"/>
                    <a:gd name="T64" fmla="*/ 16 w 40"/>
                    <a:gd name="T65" fmla="*/ 40 h 40"/>
                    <a:gd name="T66" fmla="*/ 16 w 40"/>
                    <a:gd name="T67" fmla="*/ 40 h 40"/>
                    <a:gd name="T68" fmla="*/ 8 w 40"/>
                    <a:gd name="T69" fmla="*/ 32 h 40"/>
                    <a:gd name="T70" fmla="*/ 0 w 40"/>
                    <a:gd name="T71" fmla="*/ 32 h 40"/>
                    <a:gd name="T72" fmla="*/ 0 w 40"/>
                    <a:gd name="T73" fmla="*/ 24 h 40"/>
                    <a:gd name="T74" fmla="*/ 0 w 40"/>
                    <a:gd name="T75" fmla="*/ 24 h 40"/>
                    <a:gd name="T76" fmla="*/ 0 w 40"/>
                    <a:gd name="T77" fmla="*/ 16 h 40"/>
                    <a:gd name="T78" fmla="*/ 0 w 40"/>
                    <a:gd name="T79" fmla="*/ 8 h 40"/>
                    <a:gd name="T80" fmla="*/ 8 w 40"/>
                    <a:gd name="T81" fmla="*/ 8 h 40"/>
                    <a:gd name="T82" fmla="*/ 16 w 40"/>
                    <a:gd name="T83" fmla="*/ 0 h 40"/>
                    <a:gd name="T84" fmla="*/ 16 w 40"/>
                    <a:gd name="T85" fmla="*/ 0 h 40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40"/>
                    <a:gd name="T130" fmla="*/ 0 h 40"/>
                    <a:gd name="T131" fmla="*/ 40 w 40"/>
                    <a:gd name="T132" fmla="*/ 40 h 40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40" h="40">
                      <a:moveTo>
                        <a:pt x="24" y="8"/>
                      </a:moveTo>
                      <a:lnTo>
                        <a:pt x="24" y="8"/>
                      </a:lnTo>
                      <a:lnTo>
                        <a:pt x="24" y="16"/>
                      </a:lnTo>
                      <a:lnTo>
                        <a:pt x="32" y="16"/>
                      </a:lnTo>
                      <a:lnTo>
                        <a:pt x="32" y="24"/>
                      </a:lnTo>
                      <a:lnTo>
                        <a:pt x="24" y="24"/>
                      </a:lnTo>
                      <a:lnTo>
                        <a:pt x="24" y="32"/>
                      </a:lnTo>
                      <a:lnTo>
                        <a:pt x="16" y="32"/>
                      </a:lnTo>
                      <a:lnTo>
                        <a:pt x="16" y="24"/>
                      </a:lnTo>
                      <a:lnTo>
                        <a:pt x="8" y="24"/>
                      </a:lnTo>
                      <a:lnTo>
                        <a:pt x="8" y="16"/>
                      </a:lnTo>
                      <a:lnTo>
                        <a:pt x="16" y="16"/>
                      </a:lnTo>
                      <a:lnTo>
                        <a:pt x="16" y="8"/>
                      </a:lnTo>
                      <a:lnTo>
                        <a:pt x="24" y="8"/>
                      </a:lnTo>
                      <a:lnTo>
                        <a:pt x="24" y="0"/>
                      </a:lnTo>
                      <a:lnTo>
                        <a:pt x="32" y="0"/>
                      </a:lnTo>
                      <a:lnTo>
                        <a:pt x="32" y="8"/>
                      </a:lnTo>
                      <a:lnTo>
                        <a:pt x="40" y="8"/>
                      </a:lnTo>
                      <a:lnTo>
                        <a:pt x="40" y="16"/>
                      </a:lnTo>
                      <a:lnTo>
                        <a:pt x="40" y="24"/>
                      </a:lnTo>
                      <a:lnTo>
                        <a:pt x="40" y="32"/>
                      </a:lnTo>
                      <a:lnTo>
                        <a:pt x="32" y="32"/>
                      </a:lnTo>
                      <a:lnTo>
                        <a:pt x="32" y="40"/>
                      </a:lnTo>
                      <a:lnTo>
                        <a:pt x="24" y="40"/>
                      </a:lnTo>
                      <a:lnTo>
                        <a:pt x="16" y="40"/>
                      </a:lnTo>
                      <a:lnTo>
                        <a:pt x="8" y="40"/>
                      </a:lnTo>
                      <a:lnTo>
                        <a:pt x="8" y="32"/>
                      </a:lnTo>
                      <a:lnTo>
                        <a:pt x="0" y="32"/>
                      </a:lnTo>
                      <a:lnTo>
                        <a:pt x="0" y="24"/>
                      </a:lnTo>
                      <a:lnTo>
                        <a:pt x="0" y="16"/>
                      </a:lnTo>
                      <a:lnTo>
                        <a:pt x="0" y="8"/>
                      </a:lnTo>
                      <a:lnTo>
                        <a:pt x="8" y="8"/>
                      </a:lnTo>
                      <a:lnTo>
                        <a:pt x="8" y="0"/>
                      </a:lnTo>
                      <a:lnTo>
                        <a:pt x="16" y="0"/>
                      </a:lnTo>
                      <a:lnTo>
                        <a:pt x="24" y="0"/>
                      </a:lnTo>
                      <a:lnTo>
                        <a:pt x="24" y="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29" name="Freeform 634"/>
                <p:cNvSpPr>
                  <a:spLocks noChangeAspect="1"/>
                </p:cNvSpPr>
                <p:nvPr/>
              </p:nvSpPr>
              <p:spPr bwMode="auto">
                <a:xfrm>
                  <a:off x="4536" y="792"/>
                  <a:ext cx="352" cy="504"/>
                </a:xfrm>
                <a:custGeom>
                  <a:avLst/>
                  <a:gdLst>
                    <a:gd name="T0" fmla="*/ 32 w 352"/>
                    <a:gd name="T1" fmla="*/ 8 h 504"/>
                    <a:gd name="T2" fmla="*/ 56 w 352"/>
                    <a:gd name="T3" fmla="*/ 0 h 504"/>
                    <a:gd name="T4" fmla="*/ 88 w 352"/>
                    <a:gd name="T5" fmla="*/ 8 h 504"/>
                    <a:gd name="T6" fmla="*/ 128 w 352"/>
                    <a:gd name="T7" fmla="*/ 24 h 504"/>
                    <a:gd name="T8" fmla="*/ 152 w 352"/>
                    <a:gd name="T9" fmla="*/ 64 h 504"/>
                    <a:gd name="T10" fmla="*/ 168 w 352"/>
                    <a:gd name="T11" fmla="*/ 88 h 504"/>
                    <a:gd name="T12" fmla="*/ 192 w 352"/>
                    <a:gd name="T13" fmla="*/ 96 h 504"/>
                    <a:gd name="T14" fmla="*/ 208 w 352"/>
                    <a:gd name="T15" fmla="*/ 120 h 504"/>
                    <a:gd name="T16" fmla="*/ 224 w 352"/>
                    <a:gd name="T17" fmla="*/ 128 h 504"/>
                    <a:gd name="T18" fmla="*/ 232 w 352"/>
                    <a:gd name="T19" fmla="*/ 152 h 504"/>
                    <a:gd name="T20" fmla="*/ 224 w 352"/>
                    <a:gd name="T21" fmla="*/ 184 h 504"/>
                    <a:gd name="T22" fmla="*/ 200 w 352"/>
                    <a:gd name="T23" fmla="*/ 216 h 504"/>
                    <a:gd name="T24" fmla="*/ 224 w 352"/>
                    <a:gd name="T25" fmla="*/ 240 h 504"/>
                    <a:gd name="T26" fmla="*/ 224 w 352"/>
                    <a:gd name="T27" fmla="*/ 280 h 504"/>
                    <a:gd name="T28" fmla="*/ 288 w 352"/>
                    <a:gd name="T29" fmla="*/ 376 h 504"/>
                    <a:gd name="T30" fmla="*/ 320 w 352"/>
                    <a:gd name="T31" fmla="*/ 416 h 504"/>
                    <a:gd name="T32" fmla="*/ 344 w 352"/>
                    <a:gd name="T33" fmla="*/ 456 h 504"/>
                    <a:gd name="T34" fmla="*/ 352 w 352"/>
                    <a:gd name="T35" fmla="*/ 504 h 504"/>
                    <a:gd name="T36" fmla="*/ 320 w 352"/>
                    <a:gd name="T37" fmla="*/ 496 h 504"/>
                    <a:gd name="T38" fmla="*/ 280 w 352"/>
                    <a:gd name="T39" fmla="*/ 496 h 504"/>
                    <a:gd name="T40" fmla="*/ 224 w 352"/>
                    <a:gd name="T41" fmla="*/ 504 h 504"/>
                    <a:gd name="T42" fmla="*/ 192 w 352"/>
                    <a:gd name="T43" fmla="*/ 496 h 504"/>
                    <a:gd name="T44" fmla="*/ 112 w 352"/>
                    <a:gd name="T45" fmla="*/ 432 h 504"/>
                    <a:gd name="T46" fmla="*/ 48 w 352"/>
                    <a:gd name="T47" fmla="*/ 360 h 504"/>
                    <a:gd name="T48" fmla="*/ 40 w 352"/>
                    <a:gd name="T49" fmla="*/ 304 h 504"/>
                    <a:gd name="T50" fmla="*/ 48 w 352"/>
                    <a:gd name="T51" fmla="*/ 240 h 504"/>
                    <a:gd name="T52" fmla="*/ 56 w 352"/>
                    <a:gd name="T53" fmla="*/ 192 h 504"/>
                    <a:gd name="T54" fmla="*/ 48 w 352"/>
                    <a:gd name="T55" fmla="*/ 160 h 504"/>
                    <a:gd name="T56" fmla="*/ 24 w 352"/>
                    <a:gd name="T57" fmla="*/ 152 h 504"/>
                    <a:gd name="T58" fmla="*/ 8 w 352"/>
                    <a:gd name="T59" fmla="*/ 120 h 504"/>
                    <a:gd name="T60" fmla="*/ 0 w 352"/>
                    <a:gd name="T61" fmla="*/ 72 h 504"/>
                    <a:gd name="T62" fmla="*/ 0 w 352"/>
                    <a:gd name="T63" fmla="*/ 40 h 504"/>
                    <a:gd name="T64" fmla="*/ 8 w 352"/>
                    <a:gd name="T65" fmla="*/ 16 h 504"/>
                    <a:gd name="T66" fmla="*/ 32 w 352"/>
                    <a:gd name="T67" fmla="*/ 8 h 504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352"/>
                    <a:gd name="T103" fmla="*/ 0 h 504"/>
                    <a:gd name="T104" fmla="*/ 352 w 352"/>
                    <a:gd name="T105" fmla="*/ 504 h 504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352" h="504">
                      <a:moveTo>
                        <a:pt x="32" y="8"/>
                      </a:moveTo>
                      <a:lnTo>
                        <a:pt x="56" y="0"/>
                      </a:lnTo>
                      <a:lnTo>
                        <a:pt x="88" y="8"/>
                      </a:lnTo>
                      <a:lnTo>
                        <a:pt x="128" y="24"/>
                      </a:lnTo>
                      <a:lnTo>
                        <a:pt x="152" y="64"/>
                      </a:lnTo>
                      <a:lnTo>
                        <a:pt x="168" y="88"/>
                      </a:lnTo>
                      <a:lnTo>
                        <a:pt x="192" y="96"/>
                      </a:lnTo>
                      <a:lnTo>
                        <a:pt x="208" y="120"/>
                      </a:lnTo>
                      <a:lnTo>
                        <a:pt x="224" y="128"/>
                      </a:lnTo>
                      <a:lnTo>
                        <a:pt x="232" y="152"/>
                      </a:lnTo>
                      <a:lnTo>
                        <a:pt x="224" y="184"/>
                      </a:lnTo>
                      <a:lnTo>
                        <a:pt x="200" y="216"/>
                      </a:lnTo>
                      <a:lnTo>
                        <a:pt x="224" y="240"/>
                      </a:lnTo>
                      <a:lnTo>
                        <a:pt x="224" y="280"/>
                      </a:lnTo>
                      <a:lnTo>
                        <a:pt x="288" y="376"/>
                      </a:lnTo>
                      <a:lnTo>
                        <a:pt x="320" y="416"/>
                      </a:lnTo>
                      <a:lnTo>
                        <a:pt x="344" y="456"/>
                      </a:lnTo>
                      <a:lnTo>
                        <a:pt x="352" y="504"/>
                      </a:lnTo>
                      <a:lnTo>
                        <a:pt x="320" y="496"/>
                      </a:lnTo>
                      <a:lnTo>
                        <a:pt x="280" y="496"/>
                      </a:lnTo>
                      <a:lnTo>
                        <a:pt x="224" y="504"/>
                      </a:lnTo>
                      <a:lnTo>
                        <a:pt x="192" y="496"/>
                      </a:lnTo>
                      <a:lnTo>
                        <a:pt x="112" y="432"/>
                      </a:lnTo>
                      <a:lnTo>
                        <a:pt x="48" y="360"/>
                      </a:lnTo>
                      <a:lnTo>
                        <a:pt x="40" y="304"/>
                      </a:lnTo>
                      <a:lnTo>
                        <a:pt x="48" y="240"/>
                      </a:lnTo>
                      <a:lnTo>
                        <a:pt x="56" y="192"/>
                      </a:lnTo>
                      <a:lnTo>
                        <a:pt x="48" y="160"/>
                      </a:lnTo>
                      <a:lnTo>
                        <a:pt x="24" y="152"/>
                      </a:lnTo>
                      <a:lnTo>
                        <a:pt x="8" y="120"/>
                      </a:lnTo>
                      <a:lnTo>
                        <a:pt x="0" y="72"/>
                      </a:lnTo>
                      <a:lnTo>
                        <a:pt x="0" y="40"/>
                      </a:lnTo>
                      <a:lnTo>
                        <a:pt x="8" y="16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30" name="Freeform 635"/>
                <p:cNvSpPr>
                  <a:spLocks noChangeAspect="1"/>
                </p:cNvSpPr>
                <p:nvPr/>
              </p:nvSpPr>
              <p:spPr bwMode="auto">
                <a:xfrm>
                  <a:off x="4096" y="776"/>
                  <a:ext cx="184" cy="96"/>
                </a:xfrm>
                <a:custGeom>
                  <a:avLst/>
                  <a:gdLst>
                    <a:gd name="T0" fmla="*/ 136 w 184"/>
                    <a:gd name="T1" fmla="*/ 40 h 96"/>
                    <a:gd name="T2" fmla="*/ 72 w 184"/>
                    <a:gd name="T3" fmla="*/ 8 h 96"/>
                    <a:gd name="T4" fmla="*/ 16 w 184"/>
                    <a:gd name="T5" fmla="*/ 0 h 96"/>
                    <a:gd name="T6" fmla="*/ 0 w 184"/>
                    <a:gd name="T7" fmla="*/ 16 h 96"/>
                    <a:gd name="T8" fmla="*/ 8 w 184"/>
                    <a:gd name="T9" fmla="*/ 40 h 96"/>
                    <a:gd name="T10" fmla="*/ 48 w 184"/>
                    <a:gd name="T11" fmla="*/ 80 h 96"/>
                    <a:gd name="T12" fmla="*/ 88 w 184"/>
                    <a:gd name="T13" fmla="*/ 96 h 96"/>
                    <a:gd name="T14" fmla="*/ 120 w 184"/>
                    <a:gd name="T15" fmla="*/ 80 h 96"/>
                    <a:gd name="T16" fmla="*/ 160 w 184"/>
                    <a:gd name="T17" fmla="*/ 64 h 96"/>
                    <a:gd name="T18" fmla="*/ 184 w 184"/>
                    <a:gd name="T19" fmla="*/ 64 h 96"/>
                    <a:gd name="T20" fmla="*/ 136 w 184"/>
                    <a:gd name="T21" fmla="*/ 40 h 9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84"/>
                    <a:gd name="T34" fmla="*/ 0 h 96"/>
                    <a:gd name="T35" fmla="*/ 184 w 184"/>
                    <a:gd name="T36" fmla="*/ 96 h 9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84" h="96">
                      <a:moveTo>
                        <a:pt x="136" y="40"/>
                      </a:moveTo>
                      <a:lnTo>
                        <a:pt x="72" y="8"/>
                      </a:lnTo>
                      <a:lnTo>
                        <a:pt x="16" y="0"/>
                      </a:lnTo>
                      <a:lnTo>
                        <a:pt x="0" y="16"/>
                      </a:lnTo>
                      <a:lnTo>
                        <a:pt x="8" y="40"/>
                      </a:lnTo>
                      <a:lnTo>
                        <a:pt x="48" y="80"/>
                      </a:lnTo>
                      <a:lnTo>
                        <a:pt x="88" y="96"/>
                      </a:lnTo>
                      <a:lnTo>
                        <a:pt x="120" y="80"/>
                      </a:lnTo>
                      <a:lnTo>
                        <a:pt x="160" y="64"/>
                      </a:lnTo>
                      <a:lnTo>
                        <a:pt x="184" y="64"/>
                      </a:lnTo>
                      <a:lnTo>
                        <a:pt x="136" y="40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31" name="Freeform 636"/>
                <p:cNvSpPr>
                  <a:spLocks noChangeAspect="1"/>
                </p:cNvSpPr>
                <p:nvPr/>
              </p:nvSpPr>
              <p:spPr bwMode="auto">
                <a:xfrm>
                  <a:off x="3040" y="1648"/>
                  <a:ext cx="392" cy="344"/>
                </a:xfrm>
                <a:custGeom>
                  <a:avLst/>
                  <a:gdLst>
                    <a:gd name="T0" fmla="*/ 240 w 392"/>
                    <a:gd name="T1" fmla="*/ 160 h 344"/>
                    <a:gd name="T2" fmla="*/ 200 w 392"/>
                    <a:gd name="T3" fmla="*/ 120 h 344"/>
                    <a:gd name="T4" fmla="*/ 168 w 392"/>
                    <a:gd name="T5" fmla="*/ 64 h 344"/>
                    <a:gd name="T6" fmla="*/ 128 w 392"/>
                    <a:gd name="T7" fmla="*/ 24 h 344"/>
                    <a:gd name="T8" fmla="*/ 80 w 392"/>
                    <a:gd name="T9" fmla="*/ 0 h 344"/>
                    <a:gd name="T10" fmla="*/ 48 w 392"/>
                    <a:gd name="T11" fmla="*/ 8 h 344"/>
                    <a:gd name="T12" fmla="*/ 16 w 392"/>
                    <a:gd name="T13" fmla="*/ 32 h 344"/>
                    <a:gd name="T14" fmla="*/ 0 w 392"/>
                    <a:gd name="T15" fmla="*/ 48 h 344"/>
                    <a:gd name="T16" fmla="*/ 0 w 392"/>
                    <a:gd name="T17" fmla="*/ 88 h 344"/>
                    <a:gd name="T18" fmla="*/ 16 w 392"/>
                    <a:gd name="T19" fmla="*/ 128 h 344"/>
                    <a:gd name="T20" fmla="*/ 32 w 392"/>
                    <a:gd name="T21" fmla="*/ 176 h 344"/>
                    <a:gd name="T22" fmla="*/ 56 w 392"/>
                    <a:gd name="T23" fmla="*/ 232 h 344"/>
                    <a:gd name="T24" fmla="*/ 96 w 392"/>
                    <a:gd name="T25" fmla="*/ 272 h 344"/>
                    <a:gd name="T26" fmla="*/ 152 w 392"/>
                    <a:gd name="T27" fmla="*/ 320 h 344"/>
                    <a:gd name="T28" fmla="*/ 200 w 392"/>
                    <a:gd name="T29" fmla="*/ 336 h 344"/>
                    <a:gd name="T30" fmla="*/ 256 w 392"/>
                    <a:gd name="T31" fmla="*/ 344 h 344"/>
                    <a:gd name="T32" fmla="*/ 288 w 392"/>
                    <a:gd name="T33" fmla="*/ 344 h 344"/>
                    <a:gd name="T34" fmla="*/ 336 w 392"/>
                    <a:gd name="T35" fmla="*/ 344 h 344"/>
                    <a:gd name="T36" fmla="*/ 368 w 392"/>
                    <a:gd name="T37" fmla="*/ 320 h 344"/>
                    <a:gd name="T38" fmla="*/ 384 w 392"/>
                    <a:gd name="T39" fmla="*/ 304 h 344"/>
                    <a:gd name="T40" fmla="*/ 392 w 392"/>
                    <a:gd name="T41" fmla="*/ 280 h 344"/>
                    <a:gd name="T42" fmla="*/ 376 w 392"/>
                    <a:gd name="T43" fmla="*/ 248 h 344"/>
                    <a:gd name="T44" fmla="*/ 344 w 392"/>
                    <a:gd name="T45" fmla="*/ 208 h 344"/>
                    <a:gd name="T46" fmla="*/ 296 w 392"/>
                    <a:gd name="T47" fmla="*/ 184 h 344"/>
                    <a:gd name="T48" fmla="*/ 240 w 392"/>
                    <a:gd name="T49" fmla="*/ 160 h 344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392"/>
                    <a:gd name="T76" fmla="*/ 0 h 344"/>
                    <a:gd name="T77" fmla="*/ 392 w 392"/>
                    <a:gd name="T78" fmla="*/ 344 h 344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392" h="344">
                      <a:moveTo>
                        <a:pt x="240" y="160"/>
                      </a:moveTo>
                      <a:lnTo>
                        <a:pt x="200" y="120"/>
                      </a:lnTo>
                      <a:lnTo>
                        <a:pt x="168" y="64"/>
                      </a:lnTo>
                      <a:lnTo>
                        <a:pt x="128" y="24"/>
                      </a:lnTo>
                      <a:lnTo>
                        <a:pt x="80" y="0"/>
                      </a:lnTo>
                      <a:lnTo>
                        <a:pt x="48" y="8"/>
                      </a:lnTo>
                      <a:lnTo>
                        <a:pt x="16" y="32"/>
                      </a:lnTo>
                      <a:lnTo>
                        <a:pt x="0" y="48"/>
                      </a:lnTo>
                      <a:lnTo>
                        <a:pt x="0" y="88"/>
                      </a:lnTo>
                      <a:lnTo>
                        <a:pt x="16" y="128"/>
                      </a:lnTo>
                      <a:lnTo>
                        <a:pt x="32" y="176"/>
                      </a:lnTo>
                      <a:lnTo>
                        <a:pt x="56" y="232"/>
                      </a:lnTo>
                      <a:lnTo>
                        <a:pt x="96" y="272"/>
                      </a:lnTo>
                      <a:lnTo>
                        <a:pt x="152" y="320"/>
                      </a:lnTo>
                      <a:lnTo>
                        <a:pt x="200" y="336"/>
                      </a:lnTo>
                      <a:lnTo>
                        <a:pt x="256" y="344"/>
                      </a:lnTo>
                      <a:lnTo>
                        <a:pt x="288" y="344"/>
                      </a:lnTo>
                      <a:lnTo>
                        <a:pt x="336" y="344"/>
                      </a:lnTo>
                      <a:lnTo>
                        <a:pt x="368" y="320"/>
                      </a:lnTo>
                      <a:lnTo>
                        <a:pt x="384" y="304"/>
                      </a:lnTo>
                      <a:lnTo>
                        <a:pt x="392" y="280"/>
                      </a:lnTo>
                      <a:lnTo>
                        <a:pt x="376" y="248"/>
                      </a:lnTo>
                      <a:lnTo>
                        <a:pt x="344" y="208"/>
                      </a:lnTo>
                      <a:lnTo>
                        <a:pt x="296" y="184"/>
                      </a:lnTo>
                      <a:lnTo>
                        <a:pt x="240" y="160"/>
                      </a:lnTo>
                      <a:close/>
                    </a:path>
                  </a:pathLst>
                </a:custGeom>
                <a:solidFill>
                  <a:srgbClr val="990000"/>
                </a:solidFill>
                <a:ln w="12700">
                  <a:solidFill>
                    <a:srgbClr val="9933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32" name="Freeform 637"/>
                <p:cNvSpPr>
                  <a:spLocks noChangeAspect="1"/>
                </p:cNvSpPr>
                <p:nvPr/>
              </p:nvSpPr>
              <p:spPr bwMode="auto">
                <a:xfrm>
                  <a:off x="4696" y="1360"/>
                  <a:ext cx="168" cy="40"/>
                </a:xfrm>
                <a:custGeom>
                  <a:avLst/>
                  <a:gdLst>
                    <a:gd name="T0" fmla="*/ 168 w 168"/>
                    <a:gd name="T1" fmla="*/ 8 h 40"/>
                    <a:gd name="T2" fmla="*/ 120 w 168"/>
                    <a:gd name="T3" fmla="*/ 0 h 40"/>
                    <a:gd name="T4" fmla="*/ 72 w 168"/>
                    <a:gd name="T5" fmla="*/ 8 h 40"/>
                    <a:gd name="T6" fmla="*/ 48 w 168"/>
                    <a:gd name="T7" fmla="*/ 16 h 40"/>
                    <a:gd name="T8" fmla="*/ 16 w 168"/>
                    <a:gd name="T9" fmla="*/ 24 h 40"/>
                    <a:gd name="T10" fmla="*/ 0 w 168"/>
                    <a:gd name="T11" fmla="*/ 32 h 40"/>
                    <a:gd name="T12" fmla="*/ 48 w 168"/>
                    <a:gd name="T13" fmla="*/ 40 h 40"/>
                    <a:gd name="T14" fmla="*/ 96 w 168"/>
                    <a:gd name="T15" fmla="*/ 40 h 40"/>
                    <a:gd name="T16" fmla="*/ 136 w 168"/>
                    <a:gd name="T17" fmla="*/ 24 h 40"/>
                    <a:gd name="T18" fmla="*/ 168 w 168"/>
                    <a:gd name="T19" fmla="*/ 8 h 40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68"/>
                    <a:gd name="T31" fmla="*/ 0 h 40"/>
                    <a:gd name="T32" fmla="*/ 168 w 168"/>
                    <a:gd name="T33" fmla="*/ 40 h 40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68" h="40">
                      <a:moveTo>
                        <a:pt x="168" y="8"/>
                      </a:moveTo>
                      <a:lnTo>
                        <a:pt x="120" y="0"/>
                      </a:lnTo>
                      <a:lnTo>
                        <a:pt x="72" y="8"/>
                      </a:lnTo>
                      <a:lnTo>
                        <a:pt x="48" y="16"/>
                      </a:lnTo>
                      <a:lnTo>
                        <a:pt x="16" y="24"/>
                      </a:lnTo>
                      <a:lnTo>
                        <a:pt x="0" y="32"/>
                      </a:lnTo>
                      <a:lnTo>
                        <a:pt x="48" y="40"/>
                      </a:lnTo>
                      <a:lnTo>
                        <a:pt x="96" y="40"/>
                      </a:lnTo>
                      <a:lnTo>
                        <a:pt x="136" y="24"/>
                      </a:lnTo>
                      <a:lnTo>
                        <a:pt x="168" y="8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33" name="Freeform 638"/>
                <p:cNvSpPr>
                  <a:spLocks noChangeAspect="1"/>
                </p:cNvSpPr>
                <p:nvPr/>
              </p:nvSpPr>
              <p:spPr bwMode="auto">
                <a:xfrm>
                  <a:off x="4720" y="1312"/>
                  <a:ext cx="48" cy="16"/>
                </a:xfrm>
                <a:custGeom>
                  <a:avLst/>
                  <a:gdLst>
                    <a:gd name="T0" fmla="*/ 40 w 48"/>
                    <a:gd name="T1" fmla="*/ 0 h 16"/>
                    <a:gd name="T2" fmla="*/ 8 w 48"/>
                    <a:gd name="T3" fmla="*/ 0 h 16"/>
                    <a:gd name="T4" fmla="*/ 0 w 48"/>
                    <a:gd name="T5" fmla="*/ 0 h 16"/>
                    <a:gd name="T6" fmla="*/ 0 w 48"/>
                    <a:gd name="T7" fmla="*/ 16 h 16"/>
                    <a:gd name="T8" fmla="*/ 24 w 48"/>
                    <a:gd name="T9" fmla="*/ 16 h 16"/>
                    <a:gd name="T10" fmla="*/ 48 w 48"/>
                    <a:gd name="T11" fmla="*/ 16 h 16"/>
                    <a:gd name="T12" fmla="*/ 40 w 48"/>
                    <a:gd name="T13" fmla="*/ 0 h 1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48"/>
                    <a:gd name="T22" fmla="*/ 0 h 16"/>
                    <a:gd name="T23" fmla="*/ 48 w 48"/>
                    <a:gd name="T24" fmla="*/ 16 h 1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48" h="16">
                      <a:moveTo>
                        <a:pt x="40" y="0"/>
                      </a:move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16"/>
                      </a:lnTo>
                      <a:lnTo>
                        <a:pt x="24" y="16"/>
                      </a:lnTo>
                      <a:lnTo>
                        <a:pt x="48" y="16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solidFill>
                  <a:srgbClr val="3F1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34" name="Freeform 639"/>
                <p:cNvSpPr>
                  <a:spLocks noChangeAspect="1"/>
                </p:cNvSpPr>
                <p:nvPr/>
              </p:nvSpPr>
              <p:spPr bwMode="auto">
                <a:xfrm>
                  <a:off x="4848" y="1304"/>
                  <a:ext cx="24" cy="24"/>
                </a:xfrm>
                <a:custGeom>
                  <a:avLst/>
                  <a:gdLst>
                    <a:gd name="T0" fmla="*/ 0 w 24"/>
                    <a:gd name="T1" fmla="*/ 0 h 24"/>
                    <a:gd name="T2" fmla="*/ 16 w 24"/>
                    <a:gd name="T3" fmla="*/ 0 h 24"/>
                    <a:gd name="T4" fmla="*/ 24 w 24"/>
                    <a:gd name="T5" fmla="*/ 8 h 24"/>
                    <a:gd name="T6" fmla="*/ 24 w 24"/>
                    <a:gd name="T7" fmla="*/ 16 h 24"/>
                    <a:gd name="T8" fmla="*/ 8 w 24"/>
                    <a:gd name="T9" fmla="*/ 24 h 24"/>
                    <a:gd name="T10" fmla="*/ 0 w 24"/>
                    <a:gd name="T11" fmla="*/ 16 h 24"/>
                    <a:gd name="T12" fmla="*/ 0 w 24"/>
                    <a:gd name="T13" fmla="*/ 0 h 2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4"/>
                    <a:gd name="T22" fmla="*/ 0 h 24"/>
                    <a:gd name="T23" fmla="*/ 24 w 24"/>
                    <a:gd name="T24" fmla="*/ 24 h 2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4" h="24">
                      <a:moveTo>
                        <a:pt x="0" y="0"/>
                      </a:moveTo>
                      <a:lnTo>
                        <a:pt x="16" y="0"/>
                      </a:lnTo>
                      <a:lnTo>
                        <a:pt x="24" y="8"/>
                      </a:lnTo>
                      <a:lnTo>
                        <a:pt x="24" y="16"/>
                      </a:lnTo>
                      <a:lnTo>
                        <a:pt x="8" y="24"/>
                      </a:lnTo>
                      <a:lnTo>
                        <a:pt x="0" y="1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3F1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635" name="Group 640"/>
                <p:cNvGrpSpPr>
                  <a:grpSpLocks noChangeAspect="1"/>
                </p:cNvGrpSpPr>
                <p:nvPr/>
              </p:nvGrpSpPr>
              <p:grpSpPr bwMode="auto">
                <a:xfrm>
                  <a:off x="4352" y="344"/>
                  <a:ext cx="160" cy="528"/>
                  <a:chOff x="4288" y="560"/>
                  <a:chExt cx="264" cy="272"/>
                </a:xfrm>
              </p:grpSpPr>
              <p:sp>
                <p:nvSpPr>
                  <p:cNvPr id="16641" name="Freeform 641"/>
                  <p:cNvSpPr>
                    <a:spLocks noChangeAspect="1"/>
                  </p:cNvSpPr>
                  <p:nvPr/>
                </p:nvSpPr>
                <p:spPr bwMode="auto">
                  <a:xfrm>
                    <a:off x="4288" y="560"/>
                    <a:ext cx="264" cy="272"/>
                  </a:xfrm>
                  <a:custGeom>
                    <a:avLst/>
                    <a:gdLst>
                      <a:gd name="T0" fmla="*/ 40 w 264"/>
                      <a:gd name="T1" fmla="*/ 248 h 272"/>
                      <a:gd name="T2" fmla="*/ 16 w 264"/>
                      <a:gd name="T3" fmla="*/ 192 h 272"/>
                      <a:gd name="T4" fmla="*/ 0 w 264"/>
                      <a:gd name="T5" fmla="*/ 144 h 272"/>
                      <a:gd name="T6" fmla="*/ 0 w 264"/>
                      <a:gd name="T7" fmla="*/ 120 h 272"/>
                      <a:gd name="T8" fmla="*/ 8 w 264"/>
                      <a:gd name="T9" fmla="*/ 88 h 272"/>
                      <a:gd name="T10" fmla="*/ 32 w 264"/>
                      <a:gd name="T11" fmla="*/ 72 h 272"/>
                      <a:gd name="T12" fmla="*/ 48 w 264"/>
                      <a:gd name="T13" fmla="*/ 64 h 272"/>
                      <a:gd name="T14" fmla="*/ 72 w 264"/>
                      <a:gd name="T15" fmla="*/ 64 h 272"/>
                      <a:gd name="T16" fmla="*/ 128 w 264"/>
                      <a:gd name="T17" fmla="*/ 56 h 272"/>
                      <a:gd name="T18" fmla="*/ 168 w 264"/>
                      <a:gd name="T19" fmla="*/ 48 h 272"/>
                      <a:gd name="T20" fmla="*/ 216 w 264"/>
                      <a:gd name="T21" fmla="*/ 24 h 272"/>
                      <a:gd name="T22" fmla="*/ 264 w 264"/>
                      <a:gd name="T23" fmla="*/ 0 h 272"/>
                      <a:gd name="T24" fmla="*/ 248 w 264"/>
                      <a:gd name="T25" fmla="*/ 32 h 272"/>
                      <a:gd name="T26" fmla="*/ 232 w 264"/>
                      <a:gd name="T27" fmla="*/ 56 h 272"/>
                      <a:gd name="T28" fmla="*/ 208 w 264"/>
                      <a:gd name="T29" fmla="*/ 72 h 272"/>
                      <a:gd name="T30" fmla="*/ 192 w 264"/>
                      <a:gd name="T31" fmla="*/ 80 h 272"/>
                      <a:gd name="T32" fmla="*/ 168 w 264"/>
                      <a:gd name="T33" fmla="*/ 96 h 272"/>
                      <a:gd name="T34" fmla="*/ 144 w 264"/>
                      <a:gd name="T35" fmla="*/ 120 h 272"/>
                      <a:gd name="T36" fmla="*/ 128 w 264"/>
                      <a:gd name="T37" fmla="*/ 136 h 272"/>
                      <a:gd name="T38" fmla="*/ 120 w 264"/>
                      <a:gd name="T39" fmla="*/ 160 h 272"/>
                      <a:gd name="T40" fmla="*/ 120 w 264"/>
                      <a:gd name="T41" fmla="*/ 176 h 272"/>
                      <a:gd name="T42" fmla="*/ 120 w 264"/>
                      <a:gd name="T43" fmla="*/ 192 h 272"/>
                      <a:gd name="T44" fmla="*/ 136 w 264"/>
                      <a:gd name="T45" fmla="*/ 208 h 272"/>
                      <a:gd name="T46" fmla="*/ 160 w 264"/>
                      <a:gd name="T47" fmla="*/ 216 h 272"/>
                      <a:gd name="T48" fmla="*/ 152 w 264"/>
                      <a:gd name="T49" fmla="*/ 248 h 272"/>
                      <a:gd name="T50" fmla="*/ 120 w 264"/>
                      <a:gd name="T51" fmla="*/ 264 h 272"/>
                      <a:gd name="T52" fmla="*/ 96 w 264"/>
                      <a:gd name="T53" fmla="*/ 272 h 272"/>
                      <a:gd name="T54" fmla="*/ 72 w 264"/>
                      <a:gd name="T55" fmla="*/ 272 h 272"/>
                      <a:gd name="T56" fmla="*/ 40 w 264"/>
                      <a:gd name="T57" fmla="*/ 248 h 272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w 264"/>
                      <a:gd name="T88" fmla="*/ 0 h 272"/>
                      <a:gd name="T89" fmla="*/ 264 w 264"/>
                      <a:gd name="T90" fmla="*/ 272 h 272"/>
                    </a:gdLst>
                    <a:ahLst/>
                    <a:cxnLst>
                      <a:cxn ang="T58">
                        <a:pos x="T0" y="T1"/>
                      </a:cxn>
                      <a:cxn ang="T59">
                        <a:pos x="T2" y="T3"/>
                      </a:cxn>
                      <a:cxn ang="T60">
                        <a:pos x="T4" y="T5"/>
                      </a:cxn>
                      <a:cxn ang="T61">
                        <a:pos x="T6" y="T7"/>
                      </a:cxn>
                      <a:cxn ang="T62">
                        <a:pos x="T8" y="T9"/>
                      </a:cxn>
                      <a:cxn ang="T63">
                        <a:pos x="T10" y="T11"/>
                      </a:cxn>
                      <a:cxn ang="T64">
                        <a:pos x="T12" y="T13"/>
                      </a:cxn>
                      <a:cxn ang="T65">
                        <a:pos x="T14" y="T15"/>
                      </a:cxn>
                      <a:cxn ang="T66">
                        <a:pos x="T16" y="T17"/>
                      </a:cxn>
                      <a:cxn ang="T67">
                        <a:pos x="T18" y="T19"/>
                      </a:cxn>
                      <a:cxn ang="T68">
                        <a:pos x="T20" y="T21"/>
                      </a:cxn>
                      <a:cxn ang="T69">
                        <a:pos x="T22" y="T23"/>
                      </a:cxn>
                      <a:cxn ang="T70">
                        <a:pos x="T24" y="T25"/>
                      </a:cxn>
                      <a:cxn ang="T71">
                        <a:pos x="T26" y="T27"/>
                      </a:cxn>
                      <a:cxn ang="T72">
                        <a:pos x="T28" y="T29"/>
                      </a:cxn>
                      <a:cxn ang="T73">
                        <a:pos x="T30" y="T31"/>
                      </a:cxn>
                      <a:cxn ang="T74">
                        <a:pos x="T32" y="T33"/>
                      </a:cxn>
                      <a:cxn ang="T75">
                        <a:pos x="T34" y="T35"/>
                      </a:cxn>
                      <a:cxn ang="T76">
                        <a:pos x="T36" y="T37"/>
                      </a:cxn>
                      <a:cxn ang="T77">
                        <a:pos x="T38" y="T39"/>
                      </a:cxn>
                      <a:cxn ang="T78">
                        <a:pos x="T40" y="T41"/>
                      </a:cxn>
                      <a:cxn ang="T79">
                        <a:pos x="T42" y="T43"/>
                      </a:cxn>
                      <a:cxn ang="T80">
                        <a:pos x="T44" y="T45"/>
                      </a:cxn>
                      <a:cxn ang="T81">
                        <a:pos x="T46" y="T47"/>
                      </a:cxn>
                      <a:cxn ang="T82">
                        <a:pos x="T48" y="T49"/>
                      </a:cxn>
                      <a:cxn ang="T83">
                        <a:pos x="T50" y="T51"/>
                      </a:cxn>
                      <a:cxn ang="T84">
                        <a:pos x="T52" y="T53"/>
                      </a:cxn>
                      <a:cxn ang="T85">
                        <a:pos x="T54" y="T55"/>
                      </a:cxn>
                      <a:cxn ang="T86">
                        <a:pos x="T56" y="T57"/>
                      </a:cxn>
                    </a:cxnLst>
                    <a:rect l="T87" t="T88" r="T89" b="T90"/>
                    <a:pathLst>
                      <a:path w="264" h="272">
                        <a:moveTo>
                          <a:pt x="40" y="248"/>
                        </a:moveTo>
                        <a:lnTo>
                          <a:pt x="16" y="192"/>
                        </a:lnTo>
                        <a:lnTo>
                          <a:pt x="0" y="144"/>
                        </a:lnTo>
                        <a:lnTo>
                          <a:pt x="0" y="120"/>
                        </a:lnTo>
                        <a:lnTo>
                          <a:pt x="8" y="88"/>
                        </a:lnTo>
                        <a:lnTo>
                          <a:pt x="32" y="72"/>
                        </a:lnTo>
                        <a:lnTo>
                          <a:pt x="48" y="64"/>
                        </a:lnTo>
                        <a:lnTo>
                          <a:pt x="72" y="64"/>
                        </a:lnTo>
                        <a:lnTo>
                          <a:pt x="128" y="56"/>
                        </a:lnTo>
                        <a:lnTo>
                          <a:pt x="168" y="48"/>
                        </a:lnTo>
                        <a:lnTo>
                          <a:pt x="216" y="24"/>
                        </a:lnTo>
                        <a:lnTo>
                          <a:pt x="264" y="0"/>
                        </a:lnTo>
                        <a:lnTo>
                          <a:pt x="248" y="32"/>
                        </a:lnTo>
                        <a:lnTo>
                          <a:pt x="232" y="56"/>
                        </a:lnTo>
                        <a:lnTo>
                          <a:pt x="208" y="72"/>
                        </a:lnTo>
                        <a:lnTo>
                          <a:pt x="192" y="80"/>
                        </a:lnTo>
                        <a:lnTo>
                          <a:pt x="168" y="96"/>
                        </a:lnTo>
                        <a:lnTo>
                          <a:pt x="144" y="120"/>
                        </a:lnTo>
                        <a:lnTo>
                          <a:pt x="128" y="136"/>
                        </a:lnTo>
                        <a:lnTo>
                          <a:pt x="120" y="160"/>
                        </a:lnTo>
                        <a:lnTo>
                          <a:pt x="120" y="176"/>
                        </a:lnTo>
                        <a:lnTo>
                          <a:pt x="120" y="192"/>
                        </a:lnTo>
                        <a:lnTo>
                          <a:pt x="136" y="208"/>
                        </a:lnTo>
                        <a:lnTo>
                          <a:pt x="160" y="216"/>
                        </a:lnTo>
                        <a:lnTo>
                          <a:pt x="152" y="248"/>
                        </a:lnTo>
                        <a:lnTo>
                          <a:pt x="120" y="264"/>
                        </a:lnTo>
                        <a:lnTo>
                          <a:pt x="96" y="272"/>
                        </a:lnTo>
                        <a:lnTo>
                          <a:pt x="72" y="272"/>
                        </a:lnTo>
                        <a:lnTo>
                          <a:pt x="40" y="248"/>
                        </a:lnTo>
                        <a:close/>
                      </a:path>
                    </a:pathLst>
                  </a:custGeom>
                  <a:solidFill>
                    <a:srgbClr val="FFDE81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642" name="Freeform 642"/>
                  <p:cNvSpPr>
                    <a:spLocks noChangeAspect="1"/>
                  </p:cNvSpPr>
                  <p:nvPr/>
                </p:nvSpPr>
                <p:spPr bwMode="auto">
                  <a:xfrm>
                    <a:off x="4320" y="624"/>
                    <a:ext cx="168" cy="200"/>
                  </a:xfrm>
                  <a:custGeom>
                    <a:avLst/>
                    <a:gdLst>
                      <a:gd name="T0" fmla="*/ 24 w 168"/>
                      <a:gd name="T1" fmla="*/ 168 h 200"/>
                      <a:gd name="T2" fmla="*/ 8 w 168"/>
                      <a:gd name="T3" fmla="*/ 128 h 200"/>
                      <a:gd name="T4" fmla="*/ 0 w 168"/>
                      <a:gd name="T5" fmla="*/ 96 h 200"/>
                      <a:gd name="T6" fmla="*/ 0 w 168"/>
                      <a:gd name="T7" fmla="*/ 80 h 200"/>
                      <a:gd name="T8" fmla="*/ 8 w 168"/>
                      <a:gd name="T9" fmla="*/ 64 h 200"/>
                      <a:gd name="T10" fmla="*/ 16 w 168"/>
                      <a:gd name="T11" fmla="*/ 48 h 200"/>
                      <a:gd name="T12" fmla="*/ 32 w 168"/>
                      <a:gd name="T13" fmla="*/ 48 h 200"/>
                      <a:gd name="T14" fmla="*/ 48 w 168"/>
                      <a:gd name="T15" fmla="*/ 40 h 200"/>
                      <a:gd name="T16" fmla="*/ 80 w 168"/>
                      <a:gd name="T17" fmla="*/ 40 h 200"/>
                      <a:gd name="T18" fmla="*/ 104 w 168"/>
                      <a:gd name="T19" fmla="*/ 32 h 200"/>
                      <a:gd name="T20" fmla="*/ 136 w 168"/>
                      <a:gd name="T21" fmla="*/ 24 h 200"/>
                      <a:gd name="T22" fmla="*/ 168 w 168"/>
                      <a:gd name="T23" fmla="*/ 0 h 200"/>
                      <a:gd name="T24" fmla="*/ 160 w 168"/>
                      <a:gd name="T25" fmla="*/ 16 h 200"/>
                      <a:gd name="T26" fmla="*/ 136 w 168"/>
                      <a:gd name="T27" fmla="*/ 32 h 200"/>
                      <a:gd name="T28" fmla="*/ 128 w 168"/>
                      <a:gd name="T29" fmla="*/ 40 h 200"/>
                      <a:gd name="T30" fmla="*/ 112 w 168"/>
                      <a:gd name="T31" fmla="*/ 48 h 200"/>
                      <a:gd name="T32" fmla="*/ 104 w 168"/>
                      <a:gd name="T33" fmla="*/ 64 h 200"/>
                      <a:gd name="T34" fmla="*/ 88 w 168"/>
                      <a:gd name="T35" fmla="*/ 88 h 200"/>
                      <a:gd name="T36" fmla="*/ 88 w 168"/>
                      <a:gd name="T37" fmla="*/ 96 h 200"/>
                      <a:gd name="T38" fmla="*/ 80 w 168"/>
                      <a:gd name="T39" fmla="*/ 112 h 200"/>
                      <a:gd name="T40" fmla="*/ 80 w 168"/>
                      <a:gd name="T41" fmla="*/ 120 h 200"/>
                      <a:gd name="T42" fmla="*/ 88 w 168"/>
                      <a:gd name="T43" fmla="*/ 128 h 200"/>
                      <a:gd name="T44" fmla="*/ 96 w 168"/>
                      <a:gd name="T45" fmla="*/ 136 h 200"/>
                      <a:gd name="T46" fmla="*/ 128 w 168"/>
                      <a:gd name="T47" fmla="*/ 160 h 200"/>
                      <a:gd name="T48" fmla="*/ 120 w 168"/>
                      <a:gd name="T49" fmla="*/ 184 h 200"/>
                      <a:gd name="T50" fmla="*/ 96 w 168"/>
                      <a:gd name="T51" fmla="*/ 192 h 200"/>
                      <a:gd name="T52" fmla="*/ 72 w 168"/>
                      <a:gd name="T53" fmla="*/ 200 h 200"/>
                      <a:gd name="T54" fmla="*/ 48 w 168"/>
                      <a:gd name="T55" fmla="*/ 184 h 200"/>
                      <a:gd name="T56" fmla="*/ 24 w 168"/>
                      <a:gd name="T57" fmla="*/ 168 h 200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w 168"/>
                      <a:gd name="T88" fmla="*/ 0 h 200"/>
                      <a:gd name="T89" fmla="*/ 168 w 168"/>
                      <a:gd name="T90" fmla="*/ 200 h 200"/>
                    </a:gdLst>
                    <a:ahLst/>
                    <a:cxnLst>
                      <a:cxn ang="T58">
                        <a:pos x="T0" y="T1"/>
                      </a:cxn>
                      <a:cxn ang="T59">
                        <a:pos x="T2" y="T3"/>
                      </a:cxn>
                      <a:cxn ang="T60">
                        <a:pos x="T4" y="T5"/>
                      </a:cxn>
                      <a:cxn ang="T61">
                        <a:pos x="T6" y="T7"/>
                      </a:cxn>
                      <a:cxn ang="T62">
                        <a:pos x="T8" y="T9"/>
                      </a:cxn>
                      <a:cxn ang="T63">
                        <a:pos x="T10" y="T11"/>
                      </a:cxn>
                      <a:cxn ang="T64">
                        <a:pos x="T12" y="T13"/>
                      </a:cxn>
                      <a:cxn ang="T65">
                        <a:pos x="T14" y="T15"/>
                      </a:cxn>
                      <a:cxn ang="T66">
                        <a:pos x="T16" y="T17"/>
                      </a:cxn>
                      <a:cxn ang="T67">
                        <a:pos x="T18" y="T19"/>
                      </a:cxn>
                      <a:cxn ang="T68">
                        <a:pos x="T20" y="T21"/>
                      </a:cxn>
                      <a:cxn ang="T69">
                        <a:pos x="T22" y="T23"/>
                      </a:cxn>
                      <a:cxn ang="T70">
                        <a:pos x="T24" y="T25"/>
                      </a:cxn>
                      <a:cxn ang="T71">
                        <a:pos x="T26" y="T27"/>
                      </a:cxn>
                      <a:cxn ang="T72">
                        <a:pos x="T28" y="T29"/>
                      </a:cxn>
                      <a:cxn ang="T73">
                        <a:pos x="T30" y="T31"/>
                      </a:cxn>
                      <a:cxn ang="T74">
                        <a:pos x="T32" y="T33"/>
                      </a:cxn>
                      <a:cxn ang="T75">
                        <a:pos x="T34" y="T35"/>
                      </a:cxn>
                      <a:cxn ang="T76">
                        <a:pos x="T36" y="T37"/>
                      </a:cxn>
                      <a:cxn ang="T77">
                        <a:pos x="T38" y="T39"/>
                      </a:cxn>
                      <a:cxn ang="T78">
                        <a:pos x="T40" y="T41"/>
                      </a:cxn>
                      <a:cxn ang="T79">
                        <a:pos x="T42" y="T43"/>
                      </a:cxn>
                      <a:cxn ang="T80">
                        <a:pos x="T44" y="T45"/>
                      </a:cxn>
                      <a:cxn ang="T81">
                        <a:pos x="T46" y="T47"/>
                      </a:cxn>
                      <a:cxn ang="T82">
                        <a:pos x="T48" y="T49"/>
                      </a:cxn>
                      <a:cxn ang="T83">
                        <a:pos x="T50" y="T51"/>
                      </a:cxn>
                      <a:cxn ang="T84">
                        <a:pos x="T52" y="T53"/>
                      </a:cxn>
                      <a:cxn ang="T85">
                        <a:pos x="T54" y="T55"/>
                      </a:cxn>
                      <a:cxn ang="T86">
                        <a:pos x="T56" y="T57"/>
                      </a:cxn>
                    </a:cxnLst>
                    <a:rect l="T87" t="T88" r="T89" b="T90"/>
                    <a:pathLst>
                      <a:path w="168" h="200">
                        <a:moveTo>
                          <a:pt x="24" y="168"/>
                        </a:moveTo>
                        <a:lnTo>
                          <a:pt x="8" y="128"/>
                        </a:lnTo>
                        <a:lnTo>
                          <a:pt x="0" y="96"/>
                        </a:lnTo>
                        <a:lnTo>
                          <a:pt x="0" y="80"/>
                        </a:lnTo>
                        <a:lnTo>
                          <a:pt x="8" y="64"/>
                        </a:lnTo>
                        <a:lnTo>
                          <a:pt x="16" y="48"/>
                        </a:lnTo>
                        <a:lnTo>
                          <a:pt x="32" y="48"/>
                        </a:lnTo>
                        <a:lnTo>
                          <a:pt x="48" y="40"/>
                        </a:lnTo>
                        <a:lnTo>
                          <a:pt x="80" y="40"/>
                        </a:lnTo>
                        <a:lnTo>
                          <a:pt x="104" y="32"/>
                        </a:lnTo>
                        <a:lnTo>
                          <a:pt x="136" y="24"/>
                        </a:lnTo>
                        <a:lnTo>
                          <a:pt x="168" y="0"/>
                        </a:lnTo>
                        <a:lnTo>
                          <a:pt x="160" y="16"/>
                        </a:lnTo>
                        <a:lnTo>
                          <a:pt x="136" y="32"/>
                        </a:lnTo>
                        <a:lnTo>
                          <a:pt x="128" y="40"/>
                        </a:lnTo>
                        <a:lnTo>
                          <a:pt x="112" y="48"/>
                        </a:lnTo>
                        <a:lnTo>
                          <a:pt x="104" y="64"/>
                        </a:lnTo>
                        <a:lnTo>
                          <a:pt x="88" y="88"/>
                        </a:lnTo>
                        <a:lnTo>
                          <a:pt x="88" y="96"/>
                        </a:lnTo>
                        <a:lnTo>
                          <a:pt x="80" y="112"/>
                        </a:lnTo>
                        <a:lnTo>
                          <a:pt x="80" y="120"/>
                        </a:lnTo>
                        <a:lnTo>
                          <a:pt x="88" y="128"/>
                        </a:lnTo>
                        <a:lnTo>
                          <a:pt x="96" y="136"/>
                        </a:lnTo>
                        <a:lnTo>
                          <a:pt x="128" y="160"/>
                        </a:lnTo>
                        <a:lnTo>
                          <a:pt x="120" y="184"/>
                        </a:lnTo>
                        <a:lnTo>
                          <a:pt x="96" y="192"/>
                        </a:lnTo>
                        <a:lnTo>
                          <a:pt x="72" y="200"/>
                        </a:lnTo>
                        <a:lnTo>
                          <a:pt x="48" y="184"/>
                        </a:lnTo>
                        <a:lnTo>
                          <a:pt x="24" y="168"/>
                        </a:lnTo>
                        <a:close/>
                      </a:path>
                    </a:pathLst>
                  </a:custGeom>
                  <a:solidFill>
                    <a:srgbClr val="D29B00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6636" name="Freeform 643"/>
                <p:cNvSpPr>
                  <a:spLocks noChangeAspect="1"/>
                </p:cNvSpPr>
                <p:nvPr/>
              </p:nvSpPr>
              <p:spPr bwMode="auto">
                <a:xfrm>
                  <a:off x="4440" y="1184"/>
                  <a:ext cx="104" cy="128"/>
                </a:xfrm>
                <a:custGeom>
                  <a:avLst/>
                  <a:gdLst>
                    <a:gd name="T0" fmla="*/ 104 w 104"/>
                    <a:gd name="T1" fmla="*/ 128 h 128"/>
                    <a:gd name="T2" fmla="*/ 56 w 104"/>
                    <a:gd name="T3" fmla="*/ 80 h 128"/>
                    <a:gd name="T4" fmla="*/ 16 w 104"/>
                    <a:gd name="T5" fmla="*/ 32 h 128"/>
                    <a:gd name="T6" fmla="*/ 0 w 104"/>
                    <a:gd name="T7" fmla="*/ 0 h 128"/>
                    <a:gd name="T8" fmla="*/ 104 w 104"/>
                    <a:gd name="T9" fmla="*/ 128 h 1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4"/>
                    <a:gd name="T16" fmla="*/ 0 h 128"/>
                    <a:gd name="T17" fmla="*/ 104 w 104"/>
                    <a:gd name="T18" fmla="*/ 128 h 12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4" h="128">
                      <a:moveTo>
                        <a:pt x="104" y="128"/>
                      </a:moveTo>
                      <a:lnTo>
                        <a:pt x="56" y="80"/>
                      </a:lnTo>
                      <a:lnTo>
                        <a:pt x="16" y="32"/>
                      </a:lnTo>
                      <a:lnTo>
                        <a:pt x="0" y="0"/>
                      </a:lnTo>
                      <a:lnTo>
                        <a:pt x="104" y="12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37" name="Freeform 644"/>
                <p:cNvSpPr>
                  <a:spLocks noChangeAspect="1"/>
                </p:cNvSpPr>
                <p:nvPr/>
              </p:nvSpPr>
              <p:spPr bwMode="auto">
                <a:xfrm>
                  <a:off x="2368" y="1840"/>
                  <a:ext cx="64" cy="968"/>
                </a:xfrm>
                <a:custGeom>
                  <a:avLst/>
                  <a:gdLst>
                    <a:gd name="T0" fmla="*/ 64 w 64"/>
                    <a:gd name="T1" fmla="*/ 968 h 968"/>
                    <a:gd name="T2" fmla="*/ 48 w 64"/>
                    <a:gd name="T3" fmla="*/ 784 h 968"/>
                    <a:gd name="T4" fmla="*/ 24 w 64"/>
                    <a:gd name="T5" fmla="*/ 656 h 968"/>
                    <a:gd name="T6" fmla="*/ 0 w 64"/>
                    <a:gd name="T7" fmla="*/ 536 h 968"/>
                    <a:gd name="T8" fmla="*/ 40 w 64"/>
                    <a:gd name="T9" fmla="*/ 368 h 968"/>
                    <a:gd name="T10" fmla="*/ 32 w 64"/>
                    <a:gd name="T11" fmla="*/ 120 h 968"/>
                    <a:gd name="T12" fmla="*/ 24 w 64"/>
                    <a:gd name="T13" fmla="*/ 0 h 96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4"/>
                    <a:gd name="T22" fmla="*/ 0 h 968"/>
                    <a:gd name="T23" fmla="*/ 64 w 64"/>
                    <a:gd name="T24" fmla="*/ 968 h 96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4" h="968">
                      <a:moveTo>
                        <a:pt x="64" y="968"/>
                      </a:moveTo>
                      <a:lnTo>
                        <a:pt x="48" y="784"/>
                      </a:lnTo>
                      <a:lnTo>
                        <a:pt x="24" y="656"/>
                      </a:lnTo>
                      <a:lnTo>
                        <a:pt x="0" y="536"/>
                      </a:lnTo>
                      <a:lnTo>
                        <a:pt x="40" y="368"/>
                      </a:lnTo>
                      <a:lnTo>
                        <a:pt x="32" y="120"/>
                      </a:lnTo>
                      <a:lnTo>
                        <a:pt x="24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38" name="Freeform 645"/>
                <p:cNvSpPr>
                  <a:spLocks noChangeAspect="1"/>
                </p:cNvSpPr>
                <p:nvPr/>
              </p:nvSpPr>
              <p:spPr bwMode="auto">
                <a:xfrm>
                  <a:off x="2176" y="976"/>
                  <a:ext cx="360" cy="1224"/>
                </a:xfrm>
                <a:custGeom>
                  <a:avLst/>
                  <a:gdLst>
                    <a:gd name="T0" fmla="*/ 360 w 360"/>
                    <a:gd name="T1" fmla="*/ 16 h 1224"/>
                    <a:gd name="T2" fmla="*/ 296 w 360"/>
                    <a:gd name="T3" fmla="*/ 0 h 1224"/>
                    <a:gd name="T4" fmla="*/ 248 w 360"/>
                    <a:gd name="T5" fmla="*/ 0 h 1224"/>
                    <a:gd name="T6" fmla="*/ 208 w 360"/>
                    <a:gd name="T7" fmla="*/ 8 h 1224"/>
                    <a:gd name="T8" fmla="*/ 176 w 360"/>
                    <a:gd name="T9" fmla="*/ 16 h 1224"/>
                    <a:gd name="T10" fmla="*/ 144 w 360"/>
                    <a:gd name="T11" fmla="*/ 32 h 1224"/>
                    <a:gd name="T12" fmla="*/ 104 w 360"/>
                    <a:gd name="T13" fmla="*/ 64 h 1224"/>
                    <a:gd name="T14" fmla="*/ 80 w 360"/>
                    <a:gd name="T15" fmla="*/ 88 h 1224"/>
                    <a:gd name="T16" fmla="*/ 56 w 360"/>
                    <a:gd name="T17" fmla="*/ 120 h 1224"/>
                    <a:gd name="T18" fmla="*/ 40 w 360"/>
                    <a:gd name="T19" fmla="*/ 160 h 1224"/>
                    <a:gd name="T20" fmla="*/ 24 w 360"/>
                    <a:gd name="T21" fmla="*/ 208 h 1224"/>
                    <a:gd name="T22" fmla="*/ 8 w 360"/>
                    <a:gd name="T23" fmla="*/ 256 h 1224"/>
                    <a:gd name="T24" fmla="*/ 8 w 360"/>
                    <a:gd name="T25" fmla="*/ 312 h 1224"/>
                    <a:gd name="T26" fmla="*/ 0 w 360"/>
                    <a:gd name="T27" fmla="*/ 416 h 1224"/>
                    <a:gd name="T28" fmla="*/ 32 w 360"/>
                    <a:gd name="T29" fmla="*/ 600 h 1224"/>
                    <a:gd name="T30" fmla="*/ 88 w 360"/>
                    <a:gd name="T31" fmla="*/ 792 h 1224"/>
                    <a:gd name="T32" fmla="*/ 128 w 360"/>
                    <a:gd name="T33" fmla="*/ 1000 h 1224"/>
                    <a:gd name="T34" fmla="*/ 136 w 360"/>
                    <a:gd name="T35" fmla="*/ 1096 h 1224"/>
                    <a:gd name="T36" fmla="*/ 120 w 360"/>
                    <a:gd name="T37" fmla="*/ 1168 h 1224"/>
                    <a:gd name="T38" fmla="*/ 96 w 360"/>
                    <a:gd name="T39" fmla="*/ 1224 h 1224"/>
                    <a:gd name="T40" fmla="*/ 160 w 360"/>
                    <a:gd name="T41" fmla="*/ 1176 h 1224"/>
                    <a:gd name="T42" fmla="*/ 200 w 360"/>
                    <a:gd name="T43" fmla="*/ 1216 h 1224"/>
                    <a:gd name="T44" fmla="*/ 152 w 360"/>
                    <a:gd name="T45" fmla="*/ 992 h 1224"/>
                    <a:gd name="T46" fmla="*/ 112 w 360"/>
                    <a:gd name="T47" fmla="*/ 760 h 1224"/>
                    <a:gd name="T48" fmla="*/ 72 w 360"/>
                    <a:gd name="T49" fmla="*/ 560 h 1224"/>
                    <a:gd name="T50" fmla="*/ 56 w 360"/>
                    <a:gd name="T51" fmla="*/ 376 h 1224"/>
                    <a:gd name="T52" fmla="*/ 80 w 360"/>
                    <a:gd name="T53" fmla="*/ 264 h 1224"/>
                    <a:gd name="T54" fmla="*/ 104 w 360"/>
                    <a:gd name="T55" fmla="*/ 144 h 1224"/>
                    <a:gd name="T56" fmla="*/ 136 w 360"/>
                    <a:gd name="T57" fmla="*/ 80 h 1224"/>
                    <a:gd name="T58" fmla="*/ 184 w 360"/>
                    <a:gd name="T59" fmla="*/ 40 h 1224"/>
                    <a:gd name="T60" fmla="*/ 264 w 360"/>
                    <a:gd name="T61" fmla="*/ 32 h 1224"/>
                    <a:gd name="T62" fmla="*/ 360 w 360"/>
                    <a:gd name="T63" fmla="*/ 16 h 1224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w 360"/>
                    <a:gd name="T97" fmla="*/ 0 h 1224"/>
                    <a:gd name="T98" fmla="*/ 360 w 360"/>
                    <a:gd name="T99" fmla="*/ 1224 h 1224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T96" t="T97" r="T98" b="T99"/>
                  <a:pathLst>
                    <a:path w="360" h="1224">
                      <a:moveTo>
                        <a:pt x="360" y="16"/>
                      </a:moveTo>
                      <a:lnTo>
                        <a:pt x="296" y="0"/>
                      </a:lnTo>
                      <a:lnTo>
                        <a:pt x="248" y="0"/>
                      </a:lnTo>
                      <a:lnTo>
                        <a:pt x="208" y="8"/>
                      </a:lnTo>
                      <a:lnTo>
                        <a:pt x="176" y="16"/>
                      </a:lnTo>
                      <a:lnTo>
                        <a:pt x="144" y="32"/>
                      </a:lnTo>
                      <a:lnTo>
                        <a:pt x="104" y="64"/>
                      </a:lnTo>
                      <a:lnTo>
                        <a:pt x="80" y="88"/>
                      </a:lnTo>
                      <a:lnTo>
                        <a:pt x="56" y="120"/>
                      </a:lnTo>
                      <a:lnTo>
                        <a:pt x="40" y="160"/>
                      </a:lnTo>
                      <a:lnTo>
                        <a:pt x="24" y="208"/>
                      </a:lnTo>
                      <a:lnTo>
                        <a:pt x="8" y="256"/>
                      </a:lnTo>
                      <a:lnTo>
                        <a:pt x="8" y="312"/>
                      </a:lnTo>
                      <a:lnTo>
                        <a:pt x="0" y="416"/>
                      </a:lnTo>
                      <a:lnTo>
                        <a:pt x="32" y="600"/>
                      </a:lnTo>
                      <a:lnTo>
                        <a:pt x="88" y="792"/>
                      </a:lnTo>
                      <a:lnTo>
                        <a:pt x="128" y="1000"/>
                      </a:lnTo>
                      <a:lnTo>
                        <a:pt x="136" y="1096"/>
                      </a:lnTo>
                      <a:lnTo>
                        <a:pt x="120" y="1168"/>
                      </a:lnTo>
                      <a:lnTo>
                        <a:pt x="96" y="1224"/>
                      </a:lnTo>
                      <a:lnTo>
                        <a:pt x="160" y="1176"/>
                      </a:lnTo>
                      <a:lnTo>
                        <a:pt x="200" y="1216"/>
                      </a:lnTo>
                      <a:lnTo>
                        <a:pt x="152" y="992"/>
                      </a:lnTo>
                      <a:lnTo>
                        <a:pt x="112" y="760"/>
                      </a:lnTo>
                      <a:lnTo>
                        <a:pt x="72" y="560"/>
                      </a:lnTo>
                      <a:lnTo>
                        <a:pt x="56" y="376"/>
                      </a:lnTo>
                      <a:lnTo>
                        <a:pt x="80" y="264"/>
                      </a:lnTo>
                      <a:lnTo>
                        <a:pt x="104" y="144"/>
                      </a:lnTo>
                      <a:lnTo>
                        <a:pt x="136" y="80"/>
                      </a:lnTo>
                      <a:lnTo>
                        <a:pt x="184" y="40"/>
                      </a:lnTo>
                      <a:lnTo>
                        <a:pt x="264" y="32"/>
                      </a:lnTo>
                      <a:lnTo>
                        <a:pt x="360" y="16"/>
                      </a:lnTo>
                      <a:close/>
                    </a:path>
                  </a:pathLst>
                </a:custGeom>
                <a:solidFill>
                  <a:srgbClr val="D29B00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39" name="Freeform 646"/>
                <p:cNvSpPr>
                  <a:spLocks noChangeAspect="1"/>
                </p:cNvSpPr>
                <p:nvPr/>
              </p:nvSpPr>
              <p:spPr bwMode="auto">
                <a:xfrm>
                  <a:off x="2256" y="2144"/>
                  <a:ext cx="136" cy="304"/>
                </a:xfrm>
                <a:custGeom>
                  <a:avLst/>
                  <a:gdLst>
                    <a:gd name="T0" fmla="*/ 80 w 136"/>
                    <a:gd name="T1" fmla="*/ 0 h 304"/>
                    <a:gd name="T2" fmla="*/ 16 w 136"/>
                    <a:gd name="T3" fmla="*/ 56 h 304"/>
                    <a:gd name="T4" fmla="*/ 0 w 136"/>
                    <a:gd name="T5" fmla="*/ 96 h 304"/>
                    <a:gd name="T6" fmla="*/ 24 w 136"/>
                    <a:gd name="T7" fmla="*/ 72 h 304"/>
                    <a:gd name="T8" fmla="*/ 0 w 136"/>
                    <a:gd name="T9" fmla="*/ 152 h 304"/>
                    <a:gd name="T10" fmla="*/ 32 w 136"/>
                    <a:gd name="T11" fmla="*/ 128 h 304"/>
                    <a:gd name="T12" fmla="*/ 8 w 136"/>
                    <a:gd name="T13" fmla="*/ 232 h 304"/>
                    <a:gd name="T14" fmla="*/ 48 w 136"/>
                    <a:gd name="T15" fmla="*/ 192 h 304"/>
                    <a:gd name="T16" fmla="*/ 64 w 136"/>
                    <a:gd name="T17" fmla="*/ 264 h 304"/>
                    <a:gd name="T18" fmla="*/ 112 w 136"/>
                    <a:gd name="T19" fmla="*/ 304 h 304"/>
                    <a:gd name="T20" fmla="*/ 104 w 136"/>
                    <a:gd name="T21" fmla="*/ 232 h 304"/>
                    <a:gd name="T22" fmla="*/ 136 w 136"/>
                    <a:gd name="T23" fmla="*/ 144 h 304"/>
                    <a:gd name="T24" fmla="*/ 112 w 136"/>
                    <a:gd name="T25" fmla="*/ 48 h 304"/>
                    <a:gd name="T26" fmla="*/ 80 w 136"/>
                    <a:gd name="T27" fmla="*/ 0 h 304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36"/>
                    <a:gd name="T43" fmla="*/ 0 h 304"/>
                    <a:gd name="T44" fmla="*/ 136 w 136"/>
                    <a:gd name="T45" fmla="*/ 304 h 304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36" h="304">
                      <a:moveTo>
                        <a:pt x="80" y="0"/>
                      </a:moveTo>
                      <a:lnTo>
                        <a:pt x="16" y="56"/>
                      </a:lnTo>
                      <a:lnTo>
                        <a:pt x="0" y="96"/>
                      </a:lnTo>
                      <a:lnTo>
                        <a:pt x="24" y="72"/>
                      </a:lnTo>
                      <a:lnTo>
                        <a:pt x="0" y="152"/>
                      </a:lnTo>
                      <a:lnTo>
                        <a:pt x="32" y="128"/>
                      </a:lnTo>
                      <a:lnTo>
                        <a:pt x="8" y="232"/>
                      </a:lnTo>
                      <a:lnTo>
                        <a:pt x="48" y="192"/>
                      </a:lnTo>
                      <a:lnTo>
                        <a:pt x="64" y="264"/>
                      </a:lnTo>
                      <a:lnTo>
                        <a:pt x="112" y="304"/>
                      </a:lnTo>
                      <a:lnTo>
                        <a:pt x="104" y="232"/>
                      </a:lnTo>
                      <a:lnTo>
                        <a:pt x="136" y="144"/>
                      </a:lnTo>
                      <a:lnTo>
                        <a:pt x="112" y="48"/>
                      </a:lnTo>
                      <a:lnTo>
                        <a:pt x="80" y="0"/>
                      </a:lnTo>
                      <a:close/>
                    </a:path>
                  </a:pathLst>
                </a:custGeom>
                <a:solidFill>
                  <a:srgbClr val="FFBF7F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40" name="Freeform 647"/>
                <p:cNvSpPr>
                  <a:spLocks noChangeAspect="1"/>
                </p:cNvSpPr>
                <p:nvPr/>
              </p:nvSpPr>
              <p:spPr bwMode="auto">
                <a:xfrm>
                  <a:off x="2232" y="992"/>
                  <a:ext cx="296" cy="1176"/>
                </a:xfrm>
                <a:custGeom>
                  <a:avLst/>
                  <a:gdLst>
                    <a:gd name="T0" fmla="*/ 136 w 296"/>
                    <a:gd name="T1" fmla="*/ 1176 h 1176"/>
                    <a:gd name="T2" fmla="*/ 128 w 296"/>
                    <a:gd name="T3" fmla="*/ 936 h 1176"/>
                    <a:gd name="T4" fmla="*/ 88 w 296"/>
                    <a:gd name="T5" fmla="*/ 720 h 1176"/>
                    <a:gd name="T6" fmla="*/ 72 w 296"/>
                    <a:gd name="T7" fmla="*/ 592 h 1176"/>
                    <a:gd name="T8" fmla="*/ 56 w 296"/>
                    <a:gd name="T9" fmla="*/ 488 h 1176"/>
                    <a:gd name="T10" fmla="*/ 56 w 296"/>
                    <a:gd name="T11" fmla="*/ 376 h 1176"/>
                    <a:gd name="T12" fmla="*/ 64 w 296"/>
                    <a:gd name="T13" fmla="*/ 280 h 1176"/>
                    <a:gd name="T14" fmla="*/ 80 w 296"/>
                    <a:gd name="T15" fmla="*/ 192 h 1176"/>
                    <a:gd name="T16" fmla="*/ 96 w 296"/>
                    <a:gd name="T17" fmla="*/ 128 h 1176"/>
                    <a:gd name="T18" fmla="*/ 120 w 296"/>
                    <a:gd name="T19" fmla="*/ 88 h 1176"/>
                    <a:gd name="T20" fmla="*/ 152 w 296"/>
                    <a:gd name="T21" fmla="*/ 64 h 1176"/>
                    <a:gd name="T22" fmla="*/ 192 w 296"/>
                    <a:gd name="T23" fmla="*/ 40 h 1176"/>
                    <a:gd name="T24" fmla="*/ 232 w 296"/>
                    <a:gd name="T25" fmla="*/ 16 h 1176"/>
                    <a:gd name="T26" fmla="*/ 296 w 296"/>
                    <a:gd name="T27" fmla="*/ 0 h 1176"/>
                    <a:gd name="T28" fmla="*/ 232 w 296"/>
                    <a:gd name="T29" fmla="*/ 0 h 1176"/>
                    <a:gd name="T30" fmla="*/ 184 w 296"/>
                    <a:gd name="T31" fmla="*/ 8 h 1176"/>
                    <a:gd name="T32" fmla="*/ 128 w 296"/>
                    <a:gd name="T33" fmla="*/ 24 h 1176"/>
                    <a:gd name="T34" fmla="*/ 88 w 296"/>
                    <a:gd name="T35" fmla="*/ 48 h 1176"/>
                    <a:gd name="T36" fmla="*/ 64 w 296"/>
                    <a:gd name="T37" fmla="*/ 80 h 1176"/>
                    <a:gd name="T38" fmla="*/ 48 w 296"/>
                    <a:gd name="T39" fmla="*/ 112 h 1176"/>
                    <a:gd name="T40" fmla="*/ 24 w 296"/>
                    <a:gd name="T41" fmla="*/ 192 h 1176"/>
                    <a:gd name="T42" fmla="*/ 16 w 296"/>
                    <a:gd name="T43" fmla="*/ 272 h 1176"/>
                    <a:gd name="T44" fmla="*/ 0 w 296"/>
                    <a:gd name="T45" fmla="*/ 336 h 1176"/>
                    <a:gd name="T46" fmla="*/ 0 w 296"/>
                    <a:gd name="T47" fmla="*/ 424 h 1176"/>
                    <a:gd name="T48" fmla="*/ 8 w 296"/>
                    <a:gd name="T49" fmla="*/ 496 h 1176"/>
                    <a:gd name="T50" fmla="*/ 24 w 296"/>
                    <a:gd name="T51" fmla="*/ 592 h 1176"/>
                    <a:gd name="T52" fmla="*/ 56 w 296"/>
                    <a:gd name="T53" fmla="*/ 736 h 1176"/>
                    <a:gd name="T54" fmla="*/ 96 w 296"/>
                    <a:gd name="T55" fmla="*/ 968 h 1176"/>
                    <a:gd name="T56" fmla="*/ 136 w 296"/>
                    <a:gd name="T57" fmla="*/ 1176 h 117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w 296"/>
                    <a:gd name="T88" fmla="*/ 0 h 1176"/>
                    <a:gd name="T89" fmla="*/ 296 w 296"/>
                    <a:gd name="T90" fmla="*/ 1176 h 117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T87" t="T88" r="T89" b="T90"/>
                  <a:pathLst>
                    <a:path w="296" h="1176">
                      <a:moveTo>
                        <a:pt x="136" y="1176"/>
                      </a:moveTo>
                      <a:lnTo>
                        <a:pt x="128" y="936"/>
                      </a:lnTo>
                      <a:lnTo>
                        <a:pt x="88" y="720"/>
                      </a:lnTo>
                      <a:lnTo>
                        <a:pt x="72" y="592"/>
                      </a:lnTo>
                      <a:lnTo>
                        <a:pt x="56" y="488"/>
                      </a:lnTo>
                      <a:lnTo>
                        <a:pt x="56" y="376"/>
                      </a:lnTo>
                      <a:lnTo>
                        <a:pt x="64" y="280"/>
                      </a:lnTo>
                      <a:lnTo>
                        <a:pt x="80" y="192"/>
                      </a:lnTo>
                      <a:lnTo>
                        <a:pt x="96" y="128"/>
                      </a:lnTo>
                      <a:lnTo>
                        <a:pt x="120" y="88"/>
                      </a:lnTo>
                      <a:lnTo>
                        <a:pt x="152" y="64"/>
                      </a:lnTo>
                      <a:lnTo>
                        <a:pt x="192" y="40"/>
                      </a:lnTo>
                      <a:lnTo>
                        <a:pt x="232" y="16"/>
                      </a:lnTo>
                      <a:lnTo>
                        <a:pt x="296" y="0"/>
                      </a:lnTo>
                      <a:lnTo>
                        <a:pt x="232" y="0"/>
                      </a:lnTo>
                      <a:lnTo>
                        <a:pt x="184" y="8"/>
                      </a:lnTo>
                      <a:lnTo>
                        <a:pt x="128" y="24"/>
                      </a:lnTo>
                      <a:lnTo>
                        <a:pt x="88" y="48"/>
                      </a:lnTo>
                      <a:lnTo>
                        <a:pt x="64" y="80"/>
                      </a:lnTo>
                      <a:lnTo>
                        <a:pt x="48" y="112"/>
                      </a:lnTo>
                      <a:lnTo>
                        <a:pt x="24" y="192"/>
                      </a:lnTo>
                      <a:lnTo>
                        <a:pt x="16" y="272"/>
                      </a:lnTo>
                      <a:lnTo>
                        <a:pt x="0" y="336"/>
                      </a:lnTo>
                      <a:lnTo>
                        <a:pt x="0" y="424"/>
                      </a:lnTo>
                      <a:lnTo>
                        <a:pt x="8" y="496"/>
                      </a:lnTo>
                      <a:lnTo>
                        <a:pt x="24" y="592"/>
                      </a:lnTo>
                      <a:lnTo>
                        <a:pt x="56" y="736"/>
                      </a:lnTo>
                      <a:lnTo>
                        <a:pt x="96" y="968"/>
                      </a:lnTo>
                      <a:lnTo>
                        <a:pt x="136" y="1176"/>
                      </a:lnTo>
                      <a:close/>
                    </a:path>
                  </a:pathLst>
                </a:custGeom>
                <a:solidFill>
                  <a:srgbClr val="C18345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6586" name="Group 648"/>
              <p:cNvGrpSpPr>
                <a:grpSpLocks noChangeAspect="1"/>
              </p:cNvGrpSpPr>
              <p:nvPr/>
            </p:nvGrpSpPr>
            <p:grpSpPr bwMode="auto">
              <a:xfrm flipH="1">
                <a:off x="2704" y="360"/>
                <a:ext cx="827" cy="867"/>
                <a:chOff x="2064" y="312"/>
                <a:chExt cx="2872" cy="2712"/>
              </a:xfrm>
            </p:grpSpPr>
            <p:grpSp>
              <p:nvGrpSpPr>
                <p:cNvPr id="16587" name="Group 649"/>
                <p:cNvGrpSpPr>
                  <a:grpSpLocks noChangeAspect="1"/>
                </p:cNvGrpSpPr>
                <p:nvPr/>
              </p:nvGrpSpPr>
              <p:grpSpPr bwMode="auto">
                <a:xfrm>
                  <a:off x="4656" y="312"/>
                  <a:ext cx="208" cy="576"/>
                  <a:chOff x="4688" y="248"/>
                  <a:chExt cx="208" cy="576"/>
                </a:xfrm>
              </p:grpSpPr>
              <p:sp>
                <p:nvSpPr>
                  <p:cNvPr id="16614" name="Freeform 650"/>
                  <p:cNvSpPr>
                    <a:spLocks noChangeAspect="1"/>
                  </p:cNvSpPr>
                  <p:nvPr/>
                </p:nvSpPr>
                <p:spPr bwMode="auto">
                  <a:xfrm>
                    <a:off x="4688" y="248"/>
                    <a:ext cx="208" cy="576"/>
                  </a:xfrm>
                  <a:custGeom>
                    <a:avLst/>
                    <a:gdLst>
                      <a:gd name="T0" fmla="*/ 96 w 208"/>
                      <a:gd name="T1" fmla="*/ 0 h 248"/>
                      <a:gd name="T2" fmla="*/ 128 w 208"/>
                      <a:gd name="T3" fmla="*/ 11455889 h 248"/>
                      <a:gd name="T4" fmla="*/ 160 w 208"/>
                      <a:gd name="T5" fmla="*/ 22843309 h 248"/>
                      <a:gd name="T6" fmla="*/ 192 w 208"/>
                      <a:gd name="T7" fmla="*/ 46002637 h 248"/>
                      <a:gd name="T8" fmla="*/ 208 w 208"/>
                      <a:gd name="T9" fmla="*/ 63009238 h 248"/>
                      <a:gd name="T10" fmla="*/ 208 w 208"/>
                      <a:gd name="T11" fmla="*/ 86111719 h 248"/>
                      <a:gd name="T12" fmla="*/ 200 w 208"/>
                      <a:gd name="T13" fmla="*/ 103117910 h 248"/>
                      <a:gd name="T14" fmla="*/ 176 w 208"/>
                      <a:gd name="T15" fmla="*/ 120412770 h 248"/>
                      <a:gd name="T16" fmla="*/ 144 w 208"/>
                      <a:gd name="T17" fmla="*/ 137696111 h 248"/>
                      <a:gd name="T18" fmla="*/ 112 w 208"/>
                      <a:gd name="T19" fmla="*/ 160580808 h 248"/>
                      <a:gd name="T20" fmla="*/ 104 w 208"/>
                      <a:gd name="T21" fmla="*/ 177883695 h 248"/>
                      <a:gd name="T22" fmla="*/ 72 w 208"/>
                      <a:gd name="T23" fmla="*/ 177883695 h 248"/>
                      <a:gd name="T24" fmla="*/ 40 w 208"/>
                      <a:gd name="T25" fmla="*/ 166423751 h 248"/>
                      <a:gd name="T26" fmla="*/ 8 w 208"/>
                      <a:gd name="T27" fmla="*/ 149152042 h 248"/>
                      <a:gd name="T28" fmla="*/ 0 w 208"/>
                      <a:gd name="T29" fmla="*/ 126257645 h 248"/>
                      <a:gd name="T30" fmla="*/ 8 w 208"/>
                      <a:gd name="T31" fmla="*/ 120412770 h 248"/>
                      <a:gd name="T32" fmla="*/ 64 w 208"/>
                      <a:gd name="T33" fmla="*/ 109029304 h 248"/>
                      <a:gd name="T34" fmla="*/ 88 w 208"/>
                      <a:gd name="T35" fmla="*/ 103117910 h 248"/>
                      <a:gd name="T36" fmla="*/ 112 w 208"/>
                      <a:gd name="T37" fmla="*/ 86111719 h 248"/>
                      <a:gd name="T38" fmla="*/ 120 w 208"/>
                      <a:gd name="T39" fmla="*/ 57418026 h 248"/>
                      <a:gd name="T40" fmla="*/ 120 w 208"/>
                      <a:gd name="T41" fmla="*/ 28731681 h 248"/>
                      <a:gd name="T42" fmla="*/ 96 w 208"/>
                      <a:gd name="T43" fmla="*/ 0 h 248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208"/>
                      <a:gd name="T67" fmla="*/ 0 h 248"/>
                      <a:gd name="T68" fmla="*/ 208 w 208"/>
                      <a:gd name="T69" fmla="*/ 248 h 248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208" h="248">
                        <a:moveTo>
                          <a:pt x="96" y="0"/>
                        </a:moveTo>
                        <a:lnTo>
                          <a:pt x="128" y="16"/>
                        </a:lnTo>
                        <a:lnTo>
                          <a:pt x="160" y="32"/>
                        </a:lnTo>
                        <a:lnTo>
                          <a:pt x="192" y="64"/>
                        </a:lnTo>
                        <a:lnTo>
                          <a:pt x="208" y="88"/>
                        </a:lnTo>
                        <a:lnTo>
                          <a:pt x="208" y="120"/>
                        </a:lnTo>
                        <a:lnTo>
                          <a:pt x="200" y="144"/>
                        </a:lnTo>
                        <a:lnTo>
                          <a:pt x="176" y="168"/>
                        </a:lnTo>
                        <a:lnTo>
                          <a:pt x="144" y="192"/>
                        </a:lnTo>
                        <a:lnTo>
                          <a:pt x="112" y="224"/>
                        </a:lnTo>
                        <a:lnTo>
                          <a:pt x="104" y="248"/>
                        </a:lnTo>
                        <a:lnTo>
                          <a:pt x="72" y="248"/>
                        </a:lnTo>
                        <a:lnTo>
                          <a:pt x="40" y="232"/>
                        </a:lnTo>
                        <a:lnTo>
                          <a:pt x="8" y="208"/>
                        </a:lnTo>
                        <a:lnTo>
                          <a:pt x="0" y="176"/>
                        </a:lnTo>
                        <a:lnTo>
                          <a:pt x="8" y="168"/>
                        </a:lnTo>
                        <a:lnTo>
                          <a:pt x="64" y="152"/>
                        </a:lnTo>
                        <a:lnTo>
                          <a:pt x="88" y="144"/>
                        </a:lnTo>
                        <a:lnTo>
                          <a:pt x="112" y="120"/>
                        </a:lnTo>
                        <a:lnTo>
                          <a:pt x="120" y="80"/>
                        </a:lnTo>
                        <a:lnTo>
                          <a:pt x="120" y="40"/>
                        </a:lnTo>
                        <a:lnTo>
                          <a:pt x="96" y="0"/>
                        </a:lnTo>
                        <a:close/>
                      </a:path>
                    </a:pathLst>
                  </a:custGeom>
                  <a:solidFill>
                    <a:srgbClr val="FFC729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615" name="Freeform 651"/>
                  <p:cNvSpPr>
                    <a:spLocks noChangeAspect="1"/>
                  </p:cNvSpPr>
                  <p:nvPr/>
                </p:nvSpPr>
                <p:spPr bwMode="auto">
                  <a:xfrm>
                    <a:off x="4728" y="320"/>
                    <a:ext cx="160" cy="504"/>
                  </a:xfrm>
                  <a:custGeom>
                    <a:avLst/>
                    <a:gdLst>
                      <a:gd name="T0" fmla="*/ 104 w 160"/>
                      <a:gd name="T1" fmla="*/ 0 h 208"/>
                      <a:gd name="T2" fmla="*/ 128 w 160"/>
                      <a:gd name="T3" fmla="*/ 22821821 h 208"/>
                      <a:gd name="T4" fmla="*/ 152 w 160"/>
                      <a:gd name="T5" fmla="*/ 45477283 h 208"/>
                      <a:gd name="T6" fmla="*/ 160 w 160"/>
                      <a:gd name="T7" fmla="*/ 90416759 h 208"/>
                      <a:gd name="T8" fmla="*/ 160 w 160"/>
                      <a:gd name="T9" fmla="*/ 124073482 h 208"/>
                      <a:gd name="T10" fmla="*/ 144 w 160"/>
                      <a:gd name="T11" fmla="*/ 158037024 h 208"/>
                      <a:gd name="T12" fmla="*/ 120 w 160"/>
                      <a:gd name="T13" fmla="*/ 192370463 h 208"/>
                      <a:gd name="T14" fmla="*/ 96 w 160"/>
                      <a:gd name="T15" fmla="*/ 226120309 h 208"/>
                      <a:gd name="T16" fmla="*/ 80 w 160"/>
                      <a:gd name="T17" fmla="*/ 259964907 h 208"/>
                      <a:gd name="T18" fmla="*/ 56 w 160"/>
                      <a:gd name="T19" fmla="*/ 282562555 h 208"/>
                      <a:gd name="T20" fmla="*/ 40 w 160"/>
                      <a:gd name="T21" fmla="*/ 293706534 h 208"/>
                      <a:gd name="T22" fmla="*/ 16 w 160"/>
                      <a:gd name="T23" fmla="*/ 271050733 h 208"/>
                      <a:gd name="T24" fmla="*/ 0 w 160"/>
                      <a:gd name="T25" fmla="*/ 259964907 h 208"/>
                      <a:gd name="T26" fmla="*/ 0 w 160"/>
                      <a:gd name="T27" fmla="*/ 226120309 h 208"/>
                      <a:gd name="T28" fmla="*/ 16 w 160"/>
                      <a:gd name="T29" fmla="*/ 214487527 h 208"/>
                      <a:gd name="T30" fmla="*/ 48 w 160"/>
                      <a:gd name="T31" fmla="*/ 203464973 h 208"/>
                      <a:gd name="T32" fmla="*/ 64 w 160"/>
                      <a:gd name="T33" fmla="*/ 180657196 h 208"/>
                      <a:gd name="T34" fmla="*/ 88 w 160"/>
                      <a:gd name="T35" fmla="*/ 158037024 h 208"/>
                      <a:gd name="T36" fmla="*/ 112 w 160"/>
                      <a:gd name="T37" fmla="*/ 124073482 h 208"/>
                      <a:gd name="T38" fmla="*/ 120 w 160"/>
                      <a:gd name="T39" fmla="*/ 79391007 h 208"/>
                      <a:gd name="T40" fmla="*/ 120 w 160"/>
                      <a:gd name="T41" fmla="*/ 45477283 h 208"/>
                      <a:gd name="T42" fmla="*/ 104 w 160"/>
                      <a:gd name="T43" fmla="*/ 0 h 208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60"/>
                      <a:gd name="T67" fmla="*/ 0 h 208"/>
                      <a:gd name="T68" fmla="*/ 160 w 160"/>
                      <a:gd name="T69" fmla="*/ 208 h 208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60" h="208">
                        <a:moveTo>
                          <a:pt x="104" y="0"/>
                        </a:moveTo>
                        <a:lnTo>
                          <a:pt x="128" y="16"/>
                        </a:lnTo>
                        <a:lnTo>
                          <a:pt x="152" y="32"/>
                        </a:lnTo>
                        <a:lnTo>
                          <a:pt x="160" y="64"/>
                        </a:lnTo>
                        <a:lnTo>
                          <a:pt x="160" y="88"/>
                        </a:lnTo>
                        <a:lnTo>
                          <a:pt x="144" y="112"/>
                        </a:lnTo>
                        <a:lnTo>
                          <a:pt x="120" y="136"/>
                        </a:lnTo>
                        <a:lnTo>
                          <a:pt x="96" y="160"/>
                        </a:lnTo>
                        <a:lnTo>
                          <a:pt x="80" y="184"/>
                        </a:lnTo>
                        <a:lnTo>
                          <a:pt x="56" y="200"/>
                        </a:lnTo>
                        <a:lnTo>
                          <a:pt x="40" y="208"/>
                        </a:lnTo>
                        <a:lnTo>
                          <a:pt x="16" y="192"/>
                        </a:lnTo>
                        <a:lnTo>
                          <a:pt x="0" y="184"/>
                        </a:lnTo>
                        <a:lnTo>
                          <a:pt x="0" y="160"/>
                        </a:lnTo>
                        <a:lnTo>
                          <a:pt x="16" y="152"/>
                        </a:lnTo>
                        <a:lnTo>
                          <a:pt x="48" y="144"/>
                        </a:lnTo>
                        <a:lnTo>
                          <a:pt x="64" y="128"/>
                        </a:lnTo>
                        <a:lnTo>
                          <a:pt x="88" y="112"/>
                        </a:lnTo>
                        <a:lnTo>
                          <a:pt x="112" y="88"/>
                        </a:lnTo>
                        <a:lnTo>
                          <a:pt x="120" y="56"/>
                        </a:lnTo>
                        <a:lnTo>
                          <a:pt x="120" y="32"/>
                        </a:lnTo>
                        <a:lnTo>
                          <a:pt x="104" y="0"/>
                        </a:lnTo>
                        <a:close/>
                      </a:path>
                    </a:pathLst>
                  </a:custGeom>
                  <a:solidFill>
                    <a:srgbClr val="D29B00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6588" name="Freeform 652"/>
                <p:cNvSpPr>
                  <a:spLocks noChangeAspect="1"/>
                </p:cNvSpPr>
                <p:nvPr/>
              </p:nvSpPr>
              <p:spPr bwMode="auto">
                <a:xfrm>
                  <a:off x="3484" y="768"/>
                  <a:ext cx="563" cy="274"/>
                </a:xfrm>
                <a:custGeom>
                  <a:avLst/>
                  <a:gdLst>
                    <a:gd name="T0" fmla="*/ 60 w 563"/>
                    <a:gd name="T1" fmla="*/ 1339 h 242"/>
                    <a:gd name="T2" fmla="*/ 180 w 563"/>
                    <a:gd name="T3" fmla="*/ 233 h 242"/>
                    <a:gd name="T4" fmla="*/ 228 w 563"/>
                    <a:gd name="T5" fmla="*/ 54 h 242"/>
                    <a:gd name="T6" fmla="*/ 276 w 563"/>
                    <a:gd name="T7" fmla="*/ 113 h 242"/>
                    <a:gd name="T8" fmla="*/ 372 w 563"/>
                    <a:gd name="T9" fmla="*/ 0 h 242"/>
                    <a:gd name="T10" fmla="*/ 428 w 563"/>
                    <a:gd name="T11" fmla="*/ 113 h 242"/>
                    <a:gd name="T12" fmla="*/ 460 w 563"/>
                    <a:gd name="T13" fmla="*/ 530 h 242"/>
                    <a:gd name="T14" fmla="*/ 500 w 563"/>
                    <a:gd name="T15" fmla="*/ 941 h 242"/>
                    <a:gd name="T16" fmla="*/ 76 w 563"/>
                    <a:gd name="T17" fmla="*/ 1694 h 242"/>
                    <a:gd name="T18" fmla="*/ 60 w 563"/>
                    <a:gd name="T19" fmla="*/ 1339 h 24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563"/>
                    <a:gd name="T31" fmla="*/ 0 h 242"/>
                    <a:gd name="T32" fmla="*/ 563 w 563"/>
                    <a:gd name="T33" fmla="*/ 242 h 242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563" h="242">
                      <a:moveTo>
                        <a:pt x="60" y="184"/>
                      </a:moveTo>
                      <a:cubicBezTo>
                        <a:pt x="77" y="150"/>
                        <a:pt x="152" y="61"/>
                        <a:pt x="180" y="32"/>
                      </a:cubicBezTo>
                      <a:cubicBezTo>
                        <a:pt x="207" y="2"/>
                        <a:pt x="212" y="10"/>
                        <a:pt x="228" y="8"/>
                      </a:cubicBezTo>
                      <a:cubicBezTo>
                        <a:pt x="243" y="5"/>
                        <a:pt x="252" y="17"/>
                        <a:pt x="276" y="16"/>
                      </a:cubicBezTo>
                      <a:cubicBezTo>
                        <a:pt x="300" y="14"/>
                        <a:pt x="346" y="0"/>
                        <a:pt x="372" y="0"/>
                      </a:cubicBezTo>
                      <a:cubicBezTo>
                        <a:pt x="397" y="0"/>
                        <a:pt x="413" y="4"/>
                        <a:pt x="428" y="16"/>
                      </a:cubicBezTo>
                      <a:cubicBezTo>
                        <a:pt x="442" y="27"/>
                        <a:pt x="448" y="53"/>
                        <a:pt x="460" y="72"/>
                      </a:cubicBezTo>
                      <a:cubicBezTo>
                        <a:pt x="471" y="90"/>
                        <a:pt x="563" y="101"/>
                        <a:pt x="500" y="128"/>
                      </a:cubicBezTo>
                      <a:cubicBezTo>
                        <a:pt x="436" y="154"/>
                        <a:pt x="152" y="221"/>
                        <a:pt x="76" y="232"/>
                      </a:cubicBezTo>
                      <a:cubicBezTo>
                        <a:pt x="0" y="242"/>
                        <a:pt x="42" y="217"/>
                        <a:pt x="60" y="184"/>
                      </a:cubicBezTo>
                      <a:close/>
                    </a:path>
                  </a:pathLst>
                </a:custGeom>
                <a:solidFill>
                  <a:srgbClr val="99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89" name="Freeform 653"/>
                <p:cNvSpPr>
                  <a:spLocks noChangeAspect="1"/>
                </p:cNvSpPr>
                <p:nvPr/>
              </p:nvSpPr>
              <p:spPr bwMode="auto">
                <a:xfrm>
                  <a:off x="4752" y="768"/>
                  <a:ext cx="184" cy="208"/>
                </a:xfrm>
                <a:custGeom>
                  <a:avLst/>
                  <a:gdLst>
                    <a:gd name="T0" fmla="*/ 32 w 184"/>
                    <a:gd name="T1" fmla="*/ 200 h 208"/>
                    <a:gd name="T2" fmla="*/ 72 w 184"/>
                    <a:gd name="T3" fmla="*/ 208 h 208"/>
                    <a:gd name="T4" fmla="*/ 112 w 184"/>
                    <a:gd name="T5" fmla="*/ 192 h 208"/>
                    <a:gd name="T6" fmla="*/ 152 w 184"/>
                    <a:gd name="T7" fmla="*/ 160 h 208"/>
                    <a:gd name="T8" fmla="*/ 176 w 184"/>
                    <a:gd name="T9" fmla="*/ 120 h 208"/>
                    <a:gd name="T10" fmla="*/ 176 w 184"/>
                    <a:gd name="T11" fmla="*/ 72 h 208"/>
                    <a:gd name="T12" fmla="*/ 184 w 184"/>
                    <a:gd name="T13" fmla="*/ 32 h 208"/>
                    <a:gd name="T14" fmla="*/ 184 w 184"/>
                    <a:gd name="T15" fmla="*/ 0 h 208"/>
                    <a:gd name="T16" fmla="*/ 128 w 184"/>
                    <a:gd name="T17" fmla="*/ 8 h 208"/>
                    <a:gd name="T18" fmla="*/ 72 w 184"/>
                    <a:gd name="T19" fmla="*/ 32 h 208"/>
                    <a:gd name="T20" fmla="*/ 24 w 184"/>
                    <a:gd name="T21" fmla="*/ 72 h 208"/>
                    <a:gd name="T22" fmla="*/ 0 w 184"/>
                    <a:gd name="T23" fmla="*/ 96 h 208"/>
                    <a:gd name="T24" fmla="*/ 32 w 184"/>
                    <a:gd name="T25" fmla="*/ 200 h 20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84"/>
                    <a:gd name="T40" fmla="*/ 0 h 208"/>
                    <a:gd name="T41" fmla="*/ 184 w 184"/>
                    <a:gd name="T42" fmla="*/ 208 h 208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84" h="208">
                      <a:moveTo>
                        <a:pt x="32" y="200"/>
                      </a:moveTo>
                      <a:lnTo>
                        <a:pt x="72" y="208"/>
                      </a:lnTo>
                      <a:lnTo>
                        <a:pt x="112" y="192"/>
                      </a:lnTo>
                      <a:lnTo>
                        <a:pt x="152" y="160"/>
                      </a:lnTo>
                      <a:lnTo>
                        <a:pt x="176" y="120"/>
                      </a:lnTo>
                      <a:lnTo>
                        <a:pt x="176" y="72"/>
                      </a:lnTo>
                      <a:lnTo>
                        <a:pt x="184" y="32"/>
                      </a:lnTo>
                      <a:lnTo>
                        <a:pt x="184" y="0"/>
                      </a:lnTo>
                      <a:lnTo>
                        <a:pt x="128" y="8"/>
                      </a:lnTo>
                      <a:lnTo>
                        <a:pt x="72" y="32"/>
                      </a:lnTo>
                      <a:lnTo>
                        <a:pt x="24" y="72"/>
                      </a:lnTo>
                      <a:lnTo>
                        <a:pt x="0" y="96"/>
                      </a:lnTo>
                      <a:lnTo>
                        <a:pt x="32" y="200"/>
                      </a:lnTo>
                      <a:close/>
                    </a:path>
                  </a:pathLst>
                </a:custGeom>
                <a:solidFill>
                  <a:srgbClr val="9933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90" name="Freeform 654"/>
                <p:cNvSpPr>
                  <a:spLocks noChangeAspect="1"/>
                </p:cNvSpPr>
                <p:nvPr/>
              </p:nvSpPr>
              <p:spPr bwMode="auto">
                <a:xfrm>
                  <a:off x="4792" y="800"/>
                  <a:ext cx="88" cy="104"/>
                </a:xfrm>
                <a:custGeom>
                  <a:avLst/>
                  <a:gdLst>
                    <a:gd name="T0" fmla="*/ 16 w 88"/>
                    <a:gd name="T1" fmla="*/ 104 h 104"/>
                    <a:gd name="T2" fmla="*/ 40 w 88"/>
                    <a:gd name="T3" fmla="*/ 104 h 104"/>
                    <a:gd name="T4" fmla="*/ 56 w 88"/>
                    <a:gd name="T5" fmla="*/ 104 h 104"/>
                    <a:gd name="T6" fmla="*/ 72 w 88"/>
                    <a:gd name="T7" fmla="*/ 88 h 104"/>
                    <a:gd name="T8" fmla="*/ 88 w 88"/>
                    <a:gd name="T9" fmla="*/ 64 h 104"/>
                    <a:gd name="T10" fmla="*/ 88 w 88"/>
                    <a:gd name="T11" fmla="*/ 40 h 104"/>
                    <a:gd name="T12" fmla="*/ 88 w 88"/>
                    <a:gd name="T13" fmla="*/ 16 h 104"/>
                    <a:gd name="T14" fmla="*/ 88 w 88"/>
                    <a:gd name="T15" fmla="*/ 0 h 104"/>
                    <a:gd name="T16" fmla="*/ 64 w 88"/>
                    <a:gd name="T17" fmla="*/ 8 h 104"/>
                    <a:gd name="T18" fmla="*/ 40 w 88"/>
                    <a:gd name="T19" fmla="*/ 16 h 104"/>
                    <a:gd name="T20" fmla="*/ 16 w 88"/>
                    <a:gd name="T21" fmla="*/ 40 h 104"/>
                    <a:gd name="T22" fmla="*/ 0 w 88"/>
                    <a:gd name="T23" fmla="*/ 56 h 104"/>
                    <a:gd name="T24" fmla="*/ 16 w 88"/>
                    <a:gd name="T25" fmla="*/ 104 h 10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88"/>
                    <a:gd name="T40" fmla="*/ 0 h 104"/>
                    <a:gd name="T41" fmla="*/ 88 w 88"/>
                    <a:gd name="T42" fmla="*/ 104 h 104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88" h="104">
                      <a:moveTo>
                        <a:pt x="16" y="104"/>
                      </a:moveTo>
                      <a:lnTo>
                        <a:pt x="40" y="104"/>
                      </a:lnTo>
                      <a:lnTo>
                        <a:pt x="56" y="104"/>
                      </a:lnTo>
                      <a:lnTo>
                        <a:pt x="72" y="88"/>
                      </a:lnTo>
                      <a:lnTo>
                        <a:pt x="88" y="64"/>
                      </a:lnTo>
                      <a:lnTo>
                        <a:pt x="88" y="40"/>
                      </a:lnTo>
                      <a:lnTo>
                        <a:pt x="88" y="16"/>
                      </a:lnTo>
                      <a:lnTo>
                        <a:pt x="88" y="0"/>
                      </a:lnTo>
                      <a:lnTo>
                        <a:pt x="64" y="8"/>
                      </a:lnTo>
                      <a:lnTo>
                        <a:pt x="40" y="16"/>
                      </a:lnTo>
                      <a:lnTo>
                        <a:pt x="16" y="40"/>
                      </a:lnTo>
                      <a:lnTo>
                        <a:pt x="0" y="56"/>
                      </a:lnTo>
                      <a:lnTo>
                        <a:pt x="16" y="104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91" name="Freeform 655"/>
                <p:cNvSpPr>
                  <a:spLocks noChangeAspect="1"/>
                </p:cNvSpPr>
                <p:nvPr/>
              </p:nvSpPr>
              <p:spPr bwMode="auto">
                <a:xfrm>
                  <a:off x="4744" y="1024"/>
                  <a:ext cx="72" cy="40"/>
                </a:xfrm>
                <a:custGeom>
                  <a:avLst/>
                  <a:gdLst>
                    <a:gd name="T0" fmla="*/ 72 w 72"/>
                    <a:gd name="T1" fmla="*/ 8 h 40"/>
                    <a:gd name="T2" fmla="*/ 64 w 72"/>
                    <a:gd name="T3" fmla="*/ 0 h 40"/>
                    <a:gd name="T4" fmla="*/ 48 w 72"/>
                    <a:gd name="T5" fmla="*/ 0 h 40"/>
                    <a:gd name="T6" fmla="*/ 24 w 72"/>
                    <a:gd name="T7" fmla="*/ 0 h 40"/>
                    <a:gd name="T8" fmla="*/ 16 w 72"/>
                    <a:gd name="T9" fmla="*/ 8 h 40"/>
                    <a:gd name="T10" fmla="*/ 8 w 72"/>
                    <a:gd name="T11" fmla="*/ 16 h 40"/>
                    <a:gd name="T12" fmla="*/ 8 w 72"/>
                    <a:gd name="T13" fmla="*/ 32 h 40"/>
                    <a:gd name="T14" fmla="*/ 0 w 72"/>
                    <a:gd name="T15" fmla="*/ 40 h 40"/>
                    <a:gd name="T16" fmla="*/ 16 w 72"/>
                    <a:gd name="T17" fmla="*/ 40 h 40"/>
                    <a:gd name="T18" fmla="*/ 40 w 72"/>
                    <a:gd name="T19" fmla="*/ 40 h 40"/>
                    <a:gd name="T20" fmla="*/ 56 w 72"/>
                    <a:gd name="T21" fmla="*/ 32 h 40"/>
                    <a:gd name="T22" fmla="*/ 72 w 72"/>
                    <a:gd name="T23" fmla="*/ 16 h 40"/>
                    <a:gd name="T24" fmla="*/ 72 w 72"/>
                    <a:gd name="T25" fmla="*/ 8 h 40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72"/>
                    <a:gd name="T40" fmla="*/ 0 h 40"/>
                    <a:gd name="T41" fmla="*/ 72 w 72"/>
                    <a:gd name="T42" fmla="*/ 40 h 40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72" h="40">
                      <a:moveTo>
                        <a:pt x="72" y="8"/>
                      </a:moveTo>
                      <a:lnTo>
                        <a:pt x="64" y="0"/>
                      </a:lnTo>
                      <a:lnTo>
                        <a:pt x="48" y="0"/>
                      </a:lnTo>
                      <a:lnTo>
                        <a:pt x="24" y="0"/>
                      </a:lnTo>
                      <a:lnTo>
                        <a:pt x="16" y="8"/>
                      </a:lnTo>
                      <a:lnTo>
                        <a:pt x="8" y="16"/>
                      </a:lnTo>
                      <a:lnTo>
                        <a:pt x="8" y="32"/>
                      </a:lnTo>
                      <a:lnTo>
                        <a:pt x="0" y="40"/>
                      </a:lnTo>
                      <a:lnTo>
                        <a:pt x="16" y="40"/>
                      </a:lnTo>
                      <a:lnTo>
                        <a:pt x="40" y="40"/>
                      </a:lnTo>
                      <a:lnTo>
                        <a:pt x="56" y="32"/>
                      </a:lnTo>
                      <a:lnTo>
                        <a:pt x="72" y="16"/>
                      </a:lnTo>
                      <a:lnTo>
                        <a:pt x="72" y="8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92" name="Freeform 656"/>
                <p:cNvSpPr>
                  <a:spLocks noChangeAspect="1"/>
                </p:cNvSpPr>
                <p:nvPr/>
              </p:nvSpPr>
              <p:spPr bwMode="auto">
                <a:xfrm>
                  <a:off x="2064" y="736"/>
                  <a:ext cx="2848" cy="2288"/>
                </a:xfrm>
                <a:custGeom>
                  <a:avLst/>
                  <a:gdLst>
                    <a:gd name="T0" fmla="*/ 1784 w 2848"/>
                    <a:gd name="T1" fmla="*/ 176 h 2288"/>
                    <a:gd name="T2" fmla="*/ 1352 w 2848"/>
                    <a:gd name="T3" fmla="*/ 264 h 2288"/>
                    <a:gd name="T4" fmla="*/ 1080 w 2848"/>
                    <a:gd name="T5" fmla="*/ 320 h 2288"/>
                    <a:gd name="T6" fmla="*/ 680 w 2848"/>
                    <a:gd name="T7" fmla="*/ 264 h 2288"/>
                    <a:gd name="T8" fmla="*/ 456 w 2848"/>
                    <a:gd name="T9" fmla="*/ 216 h 2288"/>
                    <a:gd name="T10" fmla="*/ 336 w 2848"/>
                    <a:gd name="T11" fmla="*/ 216 h 2288"/>
                    <a:gd name="T12" fmla="*/ 176 w 2848"/>
                    <a:gd name="T13" fmla="*/ 272 h 2288"/>
                    <a:gd name="T14" fmla="*/ 64 w 2848"/>
                    <a:gd name="T15" fmla="*/ 376 h 2288"/>
                    <a:gd name="T16" fmla="*/ 0 w 2848"/>
                    <a:gd name="T17" fmla="*/ 624 h 2288"/>
                    <a:gd name="T18" fmla="*/ 128 w 2848"/>
                    <a:gd name="T19" fmla="*/ 1128 h 2288"/>
                    <a:gd name="T20" fmla="*/ 192 w 2848"/>
                    <a:gd name="T21" fmla="*/ 1912 h 2288"/>
                    <a:gd name="T22" fmla="*/ 168 w 2848"/>
                    <a:gd name="T23" fmla="*/ 2256 h 2288"/>
                    <a:gd name="T24" fmla="*/ 368 w 2848"/>
                    <a:gd name="T25" fmla="*/ 2064 h 2288"/>
                    <a:gd name="T26" fmla="*/ 528 w 2848"/>
                    <a:gd name="T27" fmla="*/ 2288 h 2288"/>
                    <a:gd name="T28" fmla="*/ 552 w 2848"/>
                    <a:gd name="T29" fmla="*/ 2064 h 2288"/>
                    <a:gd name="T30" fmla="*/ 608 w 2848"/>
                    <a:gd name="T31" fmla="*/ 1688 h 2288"/>
                    <a:gd name="T32" fmla="*/ 848 w 2848"/>
                    <a:gd name="T33" fmla="*/ 1320 h 2288"/>
                    <a:gd name="T34" fmla="*/ 1224 w 2848"/>
                    <a:gd name="T35" fmla="*/ 1344 h 2288"/>
                    <a:gd name="T36" fmla="*/ 1568 w 2848"/>
                    <a:gd name="T37" fmla="*/ 1256 h 2288"/>
                    <a:gd name="T38" fmla="*/ 1680 w 2848"/>
                    <a:gd name="T39" fmla="*/ 1320 h 2288"/>
                    <a:gd name="T40" fmla="*/ 1568 w 2848"/>
                    <a:gd name="T41" fmla="*/ 1728 h 2288"/>
                    <a:gd name="T42" fmla="*/ 1560 w 2848"/>
                    <a:gd name="T43" fmla="*/ 2024 h 2288"/>
                    <a:gd name="T44" fmla="*/ 1680 w 2848"/>
                    <a:gd name="T45" fmla="*/ 2128 h 2288"/>
                    <a:gd name="T46" fmla="*/ 1800 w 2848"/>
                    <a:gd name="T47" fmla="*/ 2080 h 2288"/>
                    <a:gd name="T48" fmla="*/ 1728 w 2848"/>
                    <a:gd name="T49" fmla="*/ 1920 h 2288"/>
                    <a:gd name="T50" fmla="*/ 1728 w 2848"/>
                    <a:gd name="T51" fmla="*/ 1688 h 2288"/>
                    <a:gd name="T52" fmla="*/ 1888 w 2848"/>
                    <a:gd name="T53" fmla="*/ 1288 h 2288"/>
                    <a:gd name="T54" fmla="*/ 2104 w 2848"/>
                    <a:gd name="T55" fmla="*/ 808 h 2288"/>
                    <a:gd name="T56" fmla="*/ 2352 w 2848"/>
                    <a:gd name="T57" fmla="*/ 608 h 2288"/>
                    <a:gd name="T58" fmla="*/ 2512 w 2848"/>
                    <a:gd name="T59" fmla="*/ 632 h 2288"/>
                    <a:gd name="T60" fmla="*/ 2680 w 2848"/>
                    <a:gd name="T61" fmla="*/ 712 h 2288"/>
                    <a:gd name="T62" fmla="*/ 2792 w 2848"/>
                    <a:gd name="T63" fmla="*/ 680 h 2288"/>
                    <a:gd name="T64" fmla="*/ 2848 w 2848"/>
                    <a:gd name="T65" fmla="*/ 584 h 2288"/>
                    <a:gd name="T66" fmla="*/ 2816 w 2848"/>
                    <a:gd name="T67" fmla="*/ 472 h 2288"/>
                    <a:gd name="T68" fmla="*/ 2768 w 2848"/>
                    <a:gd name="T69" fmla="*/ 376 h 2288"/>
                    <a:gd name="T70" fmla="*/ 2760 w 2848"/>
                    <a:gd name="T71" fmla="*/ 320 h 2288"/>
                    <a:gd name="T72" fmla="*/ 2736 w 2848"/>
                    <a:gd name="T73" fmla="*/ 248 h 2288"/>
                    <a:gd name="T74" fmla="*/ 2768 w 2848"/>
                    <a:gd name="T75" fmla="*/ 136 h 2288"/>
                    <a:gd name="T76" fmla="*/ 2664 w 2848"/>
                    <a:gd name="T77" fmla="*/ 32 h 2288"/>
                    <a:gd name="T78" fmla="*/ 2480 w 2848"/>
                    <a:gd name="T79" fmla="*/ 0 h 2288"/>
                    <a:gd name="T80" fmla="*/ 2320 w 2848"/>
                    <a:gd name="T81" fmla="*/ 48 h 2288"/>
                    <a:gd name="T82" fmla="*/ 2176 w 2848"/>
                    <a:gd name="T83" fmla="*/ 40 h 2288"/>
                    <a:gd name="T84" fmla="*/ 2032 w 2848"/>
                    <a:gd name="T85" fmla="*/ 8 h 2288"/>
                    <a:gd name="T86" fmla="*/ 2000 w 2848"/>
                    <a:gd name="T87" fmla="*/ 72 h 2288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2848"/>
                    <a:gd name="T133" fmla="*/ 0 h 2288"/>
                    <a:gd name="T134" fmla="*/ 2848 w 2848"/>
                    <a:gd name="T135" fmla="*/ 2288 h 2288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2848" h="2288">
                      <a:moveTo>
                        <a:pt x="2056" y="152"/>
                      </a:moveTo>
                      <a:lnTo>
                        <a:pt x="1936" y="152"/>
                      </a:lnTo>
                      <a:lnTo>
                        <a:pt x="1784" y="176"/>
                      </a:lnTo>
                      <a:lnTo>
                        <a:pt x="1576" y="216"/>
                      </a:lnTo>
                      <a:lnTo>
                        <a:pt x="1464" y="240"/>
                      </a:lnTo>
                      <a:lnTo>
                        <a:pt x="1352" y="264"/>
                      </a:lnTo>
                      <a:lnTo>
                        <a:pt x="1256" y="288"/>
                      </a:lnTo>
                      <a:lnTo>
                        <a:pt x="1168" y="312"/>
                      </a:lnTo>
                      <a:lnTo>
                        <a:pt x="1080" y="320"/>
                      </a:lnTo>
                      <a:lnTo>
                        <a:pt x="976" y="320"/>
                      </a:lnTo>
                      <a:lnTo>
                        <a:pt x="800" y="304"/>
                      </a:lnTo>
                      <a:lnTo>
                        <a:pt x="680" y="264"/>
                      </a:lnTo>
                      <a:lnTo>
                        <a:pt x="584" y="248"/>
                      </a:lnTo>
                      <a:lnTo>
                        <a:pt x="520" y="232"/>
                      </a:lnTo>
                      <a:lnTo>
                        <a:pt x="456" y="216"/>
                      </a:lnTo>
                      <a:lnTo>
                        <a:pt x="416" y="208"/>
                      </a:lnTo>
                      <a:lnTo>
                        <a:pt x="376" y="208"/>
                      </a:lnTo>
                      <a:lnTo>
                        <a:pt x="336" y="216"/>
                      </a:lnTo>
                      <a:lnTo>
                        <a:pt x="288" y="224"/>
                      </a:lnTo>
                      <a:lnTo>
                        <a:pt x="232" y="248"/>
                      </a:lnTo>
                      <a:lnTo>
                        <a:pt x="176" y="272"/>
                      </a:lnTo>
                      <a:lnTo>
                        <a:pt x="136" y="304"/>
                      </a:lnTo>
                      <a:lnTo>
                        <a:pt x="104" y="336"/>
                      </a:lnTo>
                      <a:lnTo>
                        <a:pt x="64" y="376"/>
                      </a:lnTo>
                      <a:lnTo>
                        <a:pt x="32" y="432"/>
                      </a:lnTo>
                      <a:lnTo>
                        <a:pt x="8" y="520"/>
                      </a:lnTo>
                      <a:lnTo>
                        <a:pt x="0" y="624"/>
                      </a:lnTo>
                      <a:lnTo>
                        <a:pt x="24" y="752"/>
                      </a:lnTo>
                      <a:lnTo>
                        <a:pt x="72" y="912"/>
                      </a:lnTo>
                      <a:lnTo>
                        <a:pt x="128" y="1128"/>
                      </a:lnTo>
                      <a:lnTo>
                        <a:pt x="136" y="1464"/>
                      </a:lnTo>
                      <a:lnTo>
                        <a:pt x="112" y="1688"/>
                      </a:lnTo>
                      <a:lnTo>
                        <a:pt x="192" y="1912"/>
                      </a:lnTo>
                      <a:lnTo>
                        <a:pt x="208" y="2008"/>
                      </a:lnTo>
                      <a:lnTo>
                        <a:pt x="208" y="2152"/>
                      </a:lnTo>
                      <a:lnTo>
                        <a:pt x="168" y="2256"/>
                      </a:lnTo>
                      <a:lnTo>
                        <a:pt x="232" y="2280"/>
                      </a:lnTo>
                      <a:lnTo>
                        <a:pt x="352" y="2264"/>
                      </a:lnTo>
                      <a:lnTo>
                        <a:pt x="368" y="2064"/>
                      </a:lnTo>
                      <a:lnTo>
                        <a:pt x="392" y="2256"/>
                      </a:lnTo>
                      <a:lnTo>
                        <a:pt x="440" y="2288"/>
                      </a:lnTo>
                      <a:lnTo>
                        <a:pt x="528" y="2288"/>
                      </a:lnTo>
                      <a:lnTo>
                        <a:pt x="600" y="2264"/>
                      </a:lnTo>
                      <a:lnTo>
                        <a:pt x="624" y="2232"/>
                      </a:lnTo>
                      <a:lnTo>
                        <a:pt x="552" y="2064"/>
                      </a:lnTo>
                      <a:lnTo>
                        <a:pt x="544" y="1920"/>
                      </a:lnTo>
                      <a:lnTo>
                        <a:pt x="576" y="1808"/>
                      </a:lnTo>
                      <a:lnTo>
                        <a:pt x="608" y="1688"/>
                      </a:lnTo>
                      <a:lnTo>
                        <a:pt x="664" y="1560"/>
                      </a:lnTo>
                      <a:lnTo>
                        <a:pt x="768" y="1416"/>
                      </a:lnTo>
                      <a:lnTo>
                        <a:pt x="848" y="1320"/>
                      </a:lnTo>
                      <a:lnTo>
                        <a:pt x="976" y="1280"/>
                      </a:lnTo>
                      <a:lnTo>
                        <a:pt x="1104" y="1320"/>
                      </a:lnTo>
                      <a:lnTo>
                        <a:pt x="1224" y="1344"/>
                      </a:lnTo>
                      <a:lnTo>
                        <a:pt x="1320" y="1344"/>
                      </a:lnTo>
                      <a:lnTo>
                        <a:pt x="1432" y="1312"/>
                      </a:lnTo>
                      <a:lnTo>
                        <a:pt x="1568" y="1256"/>
                      </a:lnTo>
                      <a:lnTo>
                        <a:pt x="1632" y="1224"/>
                      </a:lnTo>
                      <a:lnTo>
                        <a:pt x="1656" y="1256"/>
                      </a:lnTo>
                      <a:lnTo>
                        <a:pt x="1680" y="1320"/>
                      </a:lnTo>
                      <a:lnTo>
                        <a:pt x="1624" y="1448"/>
                      </a:lnTo>
                      <a:lnTo>
                        <a:pt x="1584" y="1536"/>
                      </a:lnTo>
                      <a:lnTo>
                        <a:pt x="1568" y="1728"/>
                      </a:lnTo>
                      <a:lnTo>
                        <a:pt x="1552" y="1824"/>
                      </a:lnTo>
                      <a:lnTo>
                        <a:pt x="1544" y="1896"/>
                      </a:lnTo>
                      <a:lnTo>
                        <a:pt x="1560" y="2024"/>
                      </a:lnTo>
                      <a:lnTo>
                        <a:pt x="1576" y="2120"/>
                      </a:lnTo>
                      <a:lnTo>
                        <a:pt x="1624" y="2128"/>
                      </a:lnTo>
                      <a:lnTo>
                        <a:pt x="1680" y="2128"/>
                      </a:lnTo>
                      <a:lnTo>
                        <a:pt x="1736" y="2120"/>
                      </a:lnTo>
                      <a:lnTo>
                        <a:pt x="1776" y="2104"/>
                      </a:lnTo>
                      <a:lnTo>
                        <a:pt x="1800" y="2080"/>
                      </a:lnTo>
                      <a:lnTo>
                        <a:pt x="1808" y="2056"/>
                      </a:lnTo>
                      <a:lnTo>
                        <a:pt x="1752" y="1968"/>
                      </a:lnTo>
                      <a:lnTo>
                        <a:pt x="1728" y="1920"/>
                      </a:lnTo>
                      <a:lnTo>
                        <a:pt x="1712" y="1872"/>
                      </a:lnTo>
                      <a:lnTo>
                        <a:pt x="1712" y="1776"/>
                      </a:lnTo>
                      <a:lnTo>
                        <a:pt x="1728" y="1688"/>
                      </a:lnTo>
                      <a:lnTo>
                        <a:pt x="1760" y="1576"/>
                      </a:lnTo>
                      <a:lnTo>
                        <a:pt x="1800" y="1472"/>
                      </a:lnTo>
                      <a:lnTo>
                        <a:pt x="1888" y="1288"/>
                      </a:lnTo>
                      <a:lnTo>
                        <a:pt x="1960" y="1088"/>
                      </a:lnTo>
                      <a:lnTo>
                        <a:pt x="2032" y="896"/>
                      </a:lnTo>
                      <a:lnTo>
                        <a:pt x="2104" y="808"/>
                      </a:lnTo>
                      <a:lnTo>
                        <a:pt x="2208" y="728"/>
                      </a:lnTo>
                      <a:lnTo>
                        <a:pt x="2288" y="648"/>
                      </a:lnTo>
                      <a:lnTo>
                        <a:pt x="2352" y="608"/>
                      </a:lnTo>
                      <a:lnTo>
                        <a:pt x="2424" y="576"/>
                      </a:lnTo>
                      <a:lnTo>
                        <a:pt x="2472" y="584"/>
                      </a:lnTo>
                      <a:lnTo>
                        <a:pt x="2512" y="632"/>
                      </a:lnTo>
                      <a:lnTo>
                        <a:pt x="2568" y="680"/>
                      </a:lnTo>
                      <a:lnTo>
                        <a:pt x="2624" y="704"/>
                      </a:lnTo>
                      <a:lnTo>
                        <a:pt x="2680" y="712"/>
                      </a:lnTo>
                      <a:lnTo>
                        <a:pt x="2712" y="704"/>
                      </a:lnTo>
                      <a:lnTo>
                        <a:pt x="2760" y="696"/>
                      </a:lnTo>
                      <a:lnTo>
                        <a:pt x="2792" y="680"/>
                      </a:lnTo>
                      <a:lnTo>
                        <a:pt x="2824" y="648"/>
                      </a:lnTo>
                      <a:lnTo>
                        <a:pt x="2840" y="624"/>
                      </a:lnTo>
                      <a:lnTo>
                        <a:pt x="2848" y="584"/>
                      </a:lnTo>
                      <a:lnTo>
                        <a:pt x="2848" y="552"/>
                      </a:lnTo>
                      <a:lnTo>
                        <a:pt x="2832" y="504"/>
                      </a:lnTo>
                      <a:lnTo>
                        <a:pt x="2816" y="472"/>
                      </a:lnTo>
                      <a:lnTo>
                        <a:pt x="2792" y="440"/>
                      </a:lnTo>
                      <a:lnTo>
                        <a:pt x="2768" y="408"/>
                      </a:lnTo>
                      <a:lnTo>
                        <a:pt x="2768" y="376"/>
                      </a:lnTo>
                      <a:lnTo>
                        <a:pt x="2752" y="360"/>
                      </a:lnTo>
                      <a:lnTo>
                        <a:pt x="2736" y="344"/>
                      </a:lnTo>
                      <a:lnTo>
                        <a:pt x="2760" y="320"/>
                      </a:lnTo>
                      <a:lnTo>
                        <a:pt x="2760" y="296"/>
                      </a:lnTo>
                      <a:lnTo>
                        <a:pt x="2752" y="264"/>
                      </a:lnTo>
                      <a:lnTo>
                        <a:pt x="2736" y="248"/>
                      </a:lnTo>
                      <a:lnTo>
                        <a:pt x="2744" y="216"/>
                      </a:lnTo>
                      <a:lnTo>
                        <a:pt x="2752" y="184"/>
                      </a:lnTo>
                      <a:lnTo>
                        <a:pt x="2768" y="136"/>
                      </a:lnTo>
                      <a:lnTo>
                        <a:pt x="2744" y="80"/>
                      </a:lnTo>
                      <a:lnTo>
                        <a:pt x="2704" y="40"/>
                      </a:lnTo>
                      <a:lnTo>
                        <a:pt x="2664" y="32"/>
                      </a:lnTo>
                      <a:lnTo>
                        <a:pt x="2584" y="8"/>
                      </a:lnTo>
                      <a:lnTo>
                        <a:pt x="2528" y="0"/>
                      </a:lnTo>
                      <a:lnTo>
                        <a:pt x="2480" y="0"/>
                      </a:lnTo>
                      <a:lnTo>
                        <a:pt x="2432" y="8"/>
                      </a:lnTo>
                      <a:lnTo>
                        <a:pt x="2344" y="48"/>
                      </a:lnTo>
                      <a:lnTo>
                        <a:pt x="2320" y="48"/>
                      </a:lnTo>
                      <a:lnTo>
                        <a:pt x="2280" y="56"/>
                      </a:lnTo>
                      <a:lnTo>
                        <a:pt x="2216" y="48"/>
                      </a:lnTo>
                      <a:lnTo>
                        <a:pt x="2176" y="40"/>
                      </a:lnTo>
                      <a:lnTo>
                        <a:pt x="2128" y="24"/>
                      </a:lnTo>
                      <a:lnTo>
                        <a:pt x="2064" y="8"/>
                      </a:lnTo>
                      <a:lnTo>
                        <a:pt x="2032" y="8"/>
                      </a:lnTo>
                      <a:lnTo>
                        <a:pt x="2016" y="24"/>
                      </a:lnTo>
                      <a:lnTo>
                        <a:pt x="2000" y="40"/>
                      </a:lnTo>
                      <a:lnTo>
                        <a:pt x="2000" y="72"/>
                      </a:lnTo>
                      <a:lnTo>
                        <a:pt x="2016" y="104"/>
                      </a:lnTo>
                      <a:lnTo>
                        <a:pt x="2056" y="152"/>
                      </a:lnTo>
                      <a:close/>
                    </a:path>
                  </a:pathLst>
                </a:custGeom>
                <a:solidFill>
                  <a:srgbClr val="9900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93" name="Freeform 657"/>
                <p:cNvSpPr>
                  <a:spLocks noChangeAspect="1"/>
                </p:cNvSpPr>
                <p:nvPr/>
              </p:nvSpPr>
              <p:spPr bwMode="auto">
                <a:xfrm>
                  <a:off x="3160" y="2040"/>
                  <a:ext cx="336" cy="720"/>
                </a:xfrm>
                <a:custGeom>
                  <a:avLst/>
                  <a:gdLst>
                    <a:gd name="T0" fmla="*/ 112 w 336"/>
                    <a:gd name="T1" fmla="*/ 24 h 720"/>
                    <a:gd name="T2" fmla="*/ 96 w 336"/>
                    <a:gd name="T3" fmla="*/ 184 h 720"/>
                    <a:gd name="T4" fmla="*/ 72 w 336"/>
                    <a:gd name="T5" fmla="*/ 264 h 720"/>
                    <a:gd name="T6" fmla="*/ 40 w 336"/>
                    <a:gd name="T7" fmla="*/ 328 h 720"/>
                    <a:gd name="T8" fmla="*/ 16 w 336"/>
                    <a:gd name="T9" fmla="*/ 392 h 720"/>
                    <a:gd name="T10" fmla="*/ 0 w 336"/>
                    <a:gd name="T11" fmla="*/ 480 h 720"/>
                    <a:gd name="T12" fmla="*/ 8 w 336"/>
                    <a:gd name="T13" fmla="*/ 544 h 720"/>
                    <a:gd name="T14" fmla="*/ 24 w 336"/>
                    <a:gd name="T15" fmla="*/ 648 h 720"/>
                    <a:gd name="T16" fmla="*/ 32 w 336"/>
                    <a:gd name="T17" fmla="*/ 704 h 720"/>
                    <a:gd name="T18" fmla="*/ 72 w 336"/>
                    <a:gd name="T19" fmla="*/ 712 h 720"/>
                    <a:gd name="T20" fmla="*/ 120 w 336"/>
                    <a:gd name="T21" fmla="*/ 720 h 720"/>
                    <a:gd name="T22" fmla="*/ 168 w 336"/>
                    <a:gd name="T23" fmla="*/ 712 h 720"/>
                    <a:gd name="T24" fmla="*/ 208 w 336"/>
                    <a:gd name="T25" fmla="*/ 696 h 720"/>
                    <a:gd name="T26" fmla="*/ 216 w 336"/>
                    <a:gd name="T27" fmla="*/ 672 h 720"/>
                    <a:gd name="T28" fmla="*/ 184 w 336"/>
                    <a:gd name="T29" fmla="*/ 600 h 720"/>
                    <a:gd name="T30" fmla="*/ 168 w 336"/>
                    <a:gd name="T31" fmla="*/ 496 h 720"/>
                    <a:gd name="T32" fmla="*/ 160 w 336"/>
                    <a:gd name="T33" fmla="*/ 408 h 720"/>
                    <a:gd name="T34" fmla="*/ 168 w 336"/>
                    <a:gd name="T35" fmla="*/ 328 h 720"/>
                    <a:gd name="T36" fmla="*/ 232 w 336"/>
                    <a:gd name="T37" fmla="*/ 224 h 720"/>
                    <a:gd name="T38" fmla="*/ 296 w 336"/>
                    <a:gd name="T39" fmla="*/ 88 h 720"/>
                    <a:gd name="T40" fmla="*/ 336 w 336"/>
                    <a:gd name="T41" fmla="*/ 0 h 720"/>
                    <a:gd name="T42" fmla="*/ 112 w 336"/>
                    <a:gd name="T43" fmla="*/ 24 h 72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336"/>
                    <a:gd name="T67" fmla="*/ 0 h 720"/>
                    <a:gd name="T68" fmla="*/ 336 w 336"/>
                    <a:gd name="T69" fmla="*/ 720 h 720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336" h="720">
                      <a:moveTo>
                        <a:pt x="112" y="24"/>
                      </a:moveTo>
                      <a:lnTo>
                        <a:pt x="96" y="184"/>
                      </a:lnTo>
                      <a:lnTo>
                        <a:pt x="72" y="264"/>
                      </a:lnTo>
                      <a:lnTo>
                        <a:pt x="40" y="328"/>
                      </a:lnTo>
                      <a:lnTo>
                        <a:pt x="16" y="392"/>
                      </a:lnTo>
                      <a:lnTo>
                        <a:pt x="0" y="480"/>
                      </a:lnTo>
                      <a:lnTo>
                        <a:pt x="8" y="544"/>
                      </a:lnTo>
                      <a:lnTo>
                        <a:pt x="24" y="648"/>
                      </a:lnTo>
                      <a:lnTo>
                        <a:pt x="32" y="704"/>
                      </a:lnTo>
                      <a:lnTo>
                        <a:pt x="72" y="712"/>
                      </a:lnTo>
                      <a:lnTo>
                        <a:pt x="120" y="720"/>
                      </a:lnTo>
                      <a:lnTo>
                        <a:pt x="168" y="712"/>
                      </a:lnTo>
                      <a:lnTo>
                        <a:pt x="208" y="696"/>
                      </a:lnTo>
                      <a:lnTo>
                        <a:pt x="216" y="672"/>
                      </a:lnTo>
                      <a:lnTo>
                        <a:pt x="184" y="600"/>
                      </a:lnTo>
                      <a:lnTo>
                        <a:pt x="168" y="496"/>
                      </a:lnTo>
                      <a:lnTo>
                        <a:pt x="160" y="408"/>
                      </a:lnTo>
                      <a:lnTo>
                        <a:pt x="168" y="328"/>
                      </a:lnTo>
                      <a:lnTo>
                        <a:pt x="232" y="224"/>
                      </a:lnTo>
                      <a:lnTo>
                        <a:pt x="296" y="88"/>
                      </a:lnTo>
                      <a:lnTo>
                        <a:pt x="336" y="0"/>
                      </a:lnTo>
                      <a:lnTo>
                        <a:pt x="112" y="24"/>
                      </a:lnTo>
                      <a:close/>
                    </a:path>
                  </a:pathLst>
                </a:custGeom>
                <a:solidFill>
                  <a:srgbClr val="9F7F5F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94" name="Freeform 658"/>
                <p:cNvSpPr>
                  <a:spLocks noChangeAspect="1"/>
                </p:cNvSpPr>
                <p:nvPr/>
              </p:nvSpPr>
              <p:spPr bwMode="auto">
                <a:xfrm>
                  <a:off x="2728" y="1808"/>
                  <a:ext cx="1128" cy="528"/>
                </a:xfrm>
                <a:custGeom>
                  <a:avLst/>
                  <a:gdLst>
                    <a:gd name="T0" fmla="*/ 0 w 1128"/>
                    <a:gd name="T1" fmla="*/ 472 h 528"/>
                    <a:gd name="T2" fmla="*/ 24 w 1128"/>
                    <a:gd name="T3" fmla="*/ 480 h 528"/>
                    <a:gd name="T4" fmla="*/ 48 w 1128"/>
                    <a:gd name="T5" fmla="*/ 488 h 528"/>
                    <a:gd name="T6" fmla="*/ 64 w 1128"/>
                    <a:gd name="T7" fmla="*/ 512 h 528"/>
                    <a:gd name="T8" fmla="*/ 72 w 1128"/>
                    <a:gd name="T9" fmla="*/ 528 h 528"/>
                    <a:gd name="T10" fmla="*/ 96 w 1128"/>
                    <a:gd name="T11" fmla="*/ 520 h 528"/>
                    <a:gd name="T12" fmla="*/ 96 w 1128"/>
                    <a:gd name="T13" fmla="*/ 496 h 528"/>
                    <a:gd name="T14" fmla="*/ 96 w 1128"/>
                    <a:gd name="T15" fmla="*/ 472 h 528"/>
                    <a:gd name="T16" fmla="*/ 136 w 1128"/>
                    <a:gd name="T17" fmla="*/ 472 h 528"/>
                    <a:gd name="T18" fmla="*/ 152 w 1128"/>
                    <a:gd name="T19" fmla="*/ 480 h 528"/>
                    <a:gd name="T20" fmla="*/ 184 w 1128"/>
                    <a:gd name="T21" fmla="*/ 504 h 528"/>
                    <a:gd name="T22" fmla="*/ 200 w 1128"/>
                    <a:gd name="T23" fmla="*/ 504 h 528"/>
                    <a:gd name="T24" fmla="*/ 216 w 1128"/>
                    <a:gd name="T25" fmla="*/ 504 h 528"/>
                    <a:gd name="T26" fmla="*/ 208 w 1128"/>
                    <a:gd name="T27" fmla="*/ 472 h 528"/>
                    <a:gd name="T28" fmla="*/ 200 w 1128"/>
                    <a:gd name="T29" fmla="*/ 440 h 528"/>
                    <a:gd name="T30" fmla="*/ 224 w 1128"/>
                    <a:gd name="T31" fmla="*/ 424 h 528"/>
                    <a:gd name="T32" fmla="*/ 256 w 1128"/>
                    <a:gd name="T33" fmla="*/ 416 h 528"/>
                    <a:gd name="T34" fmla="*/ 280 w 1128"/>
                    <a:gd name="T35" fmla="*/ 392 h 528"/>
                    <a:gd name="T36" fmla="*/ 312 w 1128"/>
                    <a:gd name="T37" fmla="*/ 368 h 528"/>
                    <a:gd name="T38" fmla="*/ 328 w 1128"/>
                    <a:gd name="T39" fmla="*/ 344 h 528"/>
                    <a:gd name="T40" fmla="*/ 328 w 1128"/>
                    <a:gd name="T41" fmla="*/ 320 h 528"/>
                    <a:gd name="T42" fmla="*/ 400 w 1128"/>
                    <a:gd name="T43" fmla="*/ 336 h 528"/>
                    <a:gd name="T44" fmla="*/ 448 w 1128"/>
                    <a:gd name="T45" fmla="*/ 344 h 528"/>
                    <a:gd name="T46" fmla="*/ 504 w 1128"/>
                    <a:gd name="T47" fmla="*/ 352 h 528"/>
                    <a:gd name="T48" fmla="*/ 568 w 1128"/>
                    <a:gd name="T49" fmla="*/ 352 h 528"/>
                    <a:gd name="T50" fmla="*/ 632 w 1128"/>
                    <a:gd name="T51" fmla="*/ 352 h 528"/>
                    <a:gd name="T52" fmla="*/ 720 w 1128"/>
                    <a:gd name="T53" fmla="*/ 344 h 528"/>
                    <a:gd name="T54" fmla="*/ 880 w 1128"/>
                    <a:gd name="T55" fmla="*/ 304 h 528"/>
                    <a:gd name="T56" fmla="*/ 960 w 1128"/>
                    <a:gd name="T57" fmla="*/ 264 h 528"/>
                    <a:gd name="T58" fmla="*/ 1048 w 1128"/>
                    <a:gd name="T59" fmla="*/ 232 h 528"/>
                    <a:gd name="T60" fmla="*/ 1128 w 1128"/>
                    <a:gd name="T61" fmla="*/ 192 h 528"/>
                    <a:gd name="T62" fmla="*/ 1128 w 1128"/>
                    <a:gd name="T63" fmla="*/ 0 h 528"/>
                    <a:gd name="T64" fmla="*/ 8 w 1128"/>
                    <a:gd name="T65" fmla="*/ 0 h 528"/>
                    <a:gd name="T66" fmla="*/ 0 w 1128"/>
                    <a:gd name="T67" fmla="*/ 472 h 528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1128"/>
                    <a:gd name="T103" fmla="*/ 0 h 528"/>
                    <a:gd name="T104" fmla="*/ 1128 w 1128"/>
                    <a:gd name="T105" fmla="*/ 528 h 528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1128" h="528">
                      <a:moveTo>
                        <a:pt x="0" y="472"/>
                      </a:moveTo>
                      <a:lnTo>
                        <a:pt x="24" y="480"/>
                      </a:lnTo>
                      <a:lnTo>
                        <a:pt x="48" y="488"/>
                      </a:lnTo>
                      <a:lnTo>
                        <a:pt x="64" y="512"/>
                      </a:lnTo>
                      <a:lnTo>
                        <a:pt x="72" y="528"/>
                      </a:lnTo>
                      <a:lnTo>
                        <a:pt x="96" y="520"/>
                      </a:lnTo>
                      <a:lnTo>
                        <a:pt x="96" y="496"/>
                      </a:lnTo>
                      <a:lnTo>
                        <a:pt x="96" y="472"/>
                      </a:lnTo>
                      <a:lnTo>
                        <a:pt x="136" y="472"/>
                      </a:lnTo>
                      <a:lnTo>
                        <a:pt x="152" y="480"/>
                      </a:lnTo>
                      <a:lnTo>
                        <a:pt x="184" y="504"/>
                      </a:lnTo>
                      <a:lnTo>
                        <a:pt x="200" y="504"/>
                      </a:lnTo>
                      <a:lnTo>
                        <a:pt x="216" y="504"/>
                      </a:lnTo>
                      <a:lnTo>
                        <a:pt x="208" y="472"/>
                      </a:lnTo>
                      <a:lnTo>
                        <a:pt x="200" y="440"/>
                      </a:lnTo>
                      <a:lnTo>
                        <a:pt x="224" y="424"/>
                      </a:lnTo>
                      <a:lnTo>
                        <a:pt x="256" y="416"/>
                      </a:lnTo>
                      <a:lnTo>
                        <a:pt x="280" y="392"/>
                      </a:lnTo>
                      <a:lnTo>
                        <a:pt x="312" y="368"/>
                      </a:lnTo>
                      <a:lnTo>
                        <a:pt x="328" y="344"/>
                      </a:lnTo>
                      <a:lnTo>
                        <a:pt x="328" y="320"/>
                      </a:lnTo>
                      <a:lnTo>
                        <a:pt x="400" y="336"/>
                      </a:lnTo>
                      <a:lnTo>
                        <a:pt x="448" y="344"/>
                      </a:lnTo>
                      <a:lnTo>
                        <a:pt x="504" y="352"/>
                      </a:lnTo>
                      <a:lnTo>
                        <a:pt x="568" y="352"/>
                      </a:lnTo>
                      <a:lnTo>
                        <a:pt x="632" y="352"/>
                      </a:lnTo>
                      <a:lnTo>
                        <a:pt x="720" y="344"/>
                      </a:lnTo>
                      <a:lnTo>
                        <a:pt x="880" y="304"/>
                      </a:lnTo>
                      <a:lnTo>
                        <a:pt x="960" y="264"/>
                      </a:lnTo>
                      <a:lnTo>
                        <a:pt x="1048" y="232"/>
                      </a:lnTo>
                      <a:lnTo>
                        <a:pt x="1128" y="192"/>
                      </a:lnTo>
                      <a:lnTo>
                        <a:pt x="1128" y="0"/>
                      </a:lnTo>
                      <a:lnTo>
                        <a:pt x="8" y="0"/>
                      </a:lnTo>
                      <a:lnTo>
                        <a:pt x="0" y="472"/>
                      </a:lnTo>
                      <a:close/>
                    </a:path>
                  </a:pathLst>
                </a:custGeom>
                <a:solidFill>
                  <a:srgbClr val="9F7F5F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95" name="Freeform 659"/>
                <p:cNvSpPr>
                  <a:spLocks noChangeAspect="1"/>
                </p:cNvSpPr>
                <p:nvPr/>
              </p:nvSpPr>
              <p:spPr bwMode="auto">
                <a:xfrm>
                  <a:off x="2520" y="896"/>
                  <a:ext cx="1560" cy="2120"/>
                </a:xfrm>
                <a:custGeom>
                  <a:avLst/>
                  <a:gdLst>
                    <a:gd name="T0" fmla="*/ 24 w 1560"/>
                    <a:gd name="T1" fmla="*/ 3356 h 2056"/>
                    <a:gd name="T2" fmla="*/ 160 w 1560"/>
                    <a:gd name="T3" fmla="*/ 3334 h 2056"/>
                    <a:gd name="T4" fmla="*/ 96 w 1560"/>
                    <a:gd name="T5" fmla="*/ 2834 h 2056"/>
                    <a:gd name="T6" fmla="*/ 152 w 1560"/>
                    <a:gd name="T7" fmla="*/ 2507 h 2056"/>
                    <a:gd name="T8" fmla="*/ 288 w 1560"/>
                    <a:gd name="T9" fmla="*/ 2024 h 2056"/>
                    <a:gd name="T10" fmla="*/ 488 w 1560"/>
                    <a:gd name="T11" fmla="*/ 1803 h 2056"/>
                    <a:gd name="T12" fmla="*/ 624 w 1560"/>
                    <a:gd name="T13" fmla="*/ 1855 h 2056"/>
                    <a:gd name="T14" fmla="*/ 752 w 1560"/>
                    <a:gd name="T15" fmla="*/ 1934 h 2056"/>
                    <a:gd name="T16" fmla="*/ 896 w 1560"/>
                    <a:gd name="T17" fmla="*/ 1921 h 2056"/>
                    <a:gd name="T18" fmla="*/ 1048 w 1560"/>
                    <a:gd name="T19" fmla="*/ 1776 h 2056"/>
                    <a:gd name="T20" fmla="*/ 1176 w 1560"/>
                    <a:gd name="T21" fmla="*/ 1661 h 2056"/>
                    <a:gd name="T22" fmla="*/ 1232 w 1560"/>
                    <a:gd name="T23" fmla="*/ 1881 h 2056"/>
                    <a:gd name="T24" fmla="*/ 1200 w 1560"/>
                    <a:gd name="T25" fmla="*/ 2089 h 2056"/>
                    <a:gd name="T26" fmla="*/ 1168 w 1560"/>
                    <a:gd name="T27" fmla="*/ 2247 h 2056"/>
                    <a:gd name="T28" fmla="*/ 1144 w 1560"/>
                    <a:gd name="T29" fmla="*/ 2561 h 2056"/>
                    <a:gd name="T30" fmla="*/ 1152 w 1560"/>
                    <a:gd name="T31" fmla="*/ 2993 h 2056"/>
                    <a:gd name="T32" fmla="*/ 1176 w 1560"/>
                    <a:gd name="T33" fmla="*/ 3149 h 2056"/>
                    <a:gd name="T34" fmla="*/ 1256 w 1560"/>
                    <a:gd name="T35" fmla="*/ 3121 h 2056"/>
                    <a:gd name="T36" fmla="*/ 1200 w 1560"/>
                    <a:gd name="T37" fmla="*/ 2756 h 2056"/>
                    <a:gd name="T38" fmla="*/ 1192 w 1560"/>
                    <a:gd name="T39" fmla="*/ 2599 h 2056"/>
                    <a:gd name="T40" fmla="*/ 1296 w 1560"/>
                    <a:gd name="T41" fmla="*/ 2219 h 2056"/>
                    <a:gd name="T42" fmla="*/ 1456 w 1560"/>
                    <a:gd name="T43" fmla="*/ 1661 h 2056"/>
                    <a:gd name="T44" fmla="*/ 1560 w 1560"/>
                    <a:gd name="T45" fmla="*/ 1032 h 2056"/>
                    <a:gd name="T46" fmla="*/ 1528 w 1560"/>
                    <a:gd name="T47" fmla="*/ 835 h 2056"/>
                    <a:gd name="T48" fmla="*/ 1560 w 1560"/>
                    <a:gd name="T49" fmla="*/ 681 h 2056"/>
                    <a:gd name="T50" fmla="*/ 1528 w 1560"/>
                    <a:gd name="T51" fmla="*/ 523 h 2056"/>
                    <a:gd name="T52" fmla="*/ 1448 w 1560"/>
                    <a:gd name="T53" fmla="*/ 536 h 2056"/>
                    <a:gd name="T54" fmla="*/ 1400 w 1560"/>
                    <a:gd name="T55" fmla="*/ 457 h 2056"/>
                    <a:gd name="T56" fmla="*/ 1360 w 1560"/>
                    <a:gd name="T57" fmla="*/ 365 h 2056"/>
                    <a:gd name="T58" fmla="*/ 1384 w 1560"/>
                    <a:gd name="T59" fmla="*/ 196 h 2056"/>
                    <a:gd name="T60" fmla="*/ 1408 w 1560"/>
                    <a:gd name="T61" fmla="*/ 0 h 2056"/>
                    <a:gd name="T62" fmla="*/ 1152 w 1560"/>
                    <a:gd name="T63" fmla="*/ 63 h 2056"/>
                    <a:gd name="T64" fmla="*/ 1120 w 1560"/>
                    <a:gd name="T65" fmla="*/ 170 h 2056"/>
                    <a:gd name="T66" fmla="*/ 1176 w 1560"/>
                    <a:gd name="T67" fmla="*/ 404 h 2056"/>
                    <a:gd name="T68" fmla="*/ 1184 w 1560"/>
                    <a:gd name="T69" fmla="*/ 705 h 2056"/>
                    <a:gd name="T70" fmla="*/ 1160 w 1560"/>
                    <a:gd name="T71" fmla="*/ 915 h 2056"/>
                    <a:gd name="T72" fmla="*/ 1064 w 1560"/>
                    <a:gd name="T73" fmla="*/ 1135 h 2056"/>
                    <a:gd name="T74" fmla="*/ 1016 w 1560"/>
                    <a:gd name="T75" fmla="*/ 1358 h 2056"/>
                    <a:gd name="T76" fmla="*/ 880 w 1560"/>
                    <a:gd name="T77" fmla="*/ 1426 h 2056"/>
                    <a:gd name="T78" fmla="*/ 744 w 1560"/>
                    <a:gd name="T79" fmla="*/ 1267 h 2056"/>
                    <a:gd name="T80" fmla="*/ 720 w 1560"/>
                    <a:gd name="T81" fmla="*/ 1032 h 2056"/>
                    <a:gd name="T82" fmla="*/ 672 w 1560"/>
                    <a:gd name="T83" fmla="*/ 849 h 2056"/>
                    <a:gd name="T84" fmla="*/ 640 w 1560"/>
                    <a:gd name="T85" fmla="*/ 549 h 2056"/>
                    <a:gd name="T86" fmla="*/ 568 w 1560"/>
                    <a:gd name="T87" fmla="*/ 391 h 2056"/>
                    <a:gd name="T88" fmla="*/ 440 w 1560"/>
                    <a:gd name="T89" fmla="*/ 313 h 2056"/>
                    <a:gd name="T90" fmla="*/ 360 w 1560"/>
                    <a:gd name="T91" fmla="*/ 326 h 2056"/>
                    <a:gd name="T92" fmla="*/ 368 w 1560"/>
                    <a:gd name="T93" fmla="*/ 443 h 2056"/>
                    <a:gd name="T94" fmla="*/ 456 w 1560"/>
                    <a:gd name="T95" fmla="*/ 549 h 2056"/>
                    <a:gd name="T96" fmla="*/ 376 w 1560"/>
                    <a:gd name="T97" fmla="*/ 614 h 2056"/>
                    <a:gd name="T98" fmla="*/ 288 w 1560"/>
                    <a:gd name="T99" fmla="*/ 681 h 2056"/>
                    <a:gd name="T100" fmla="*/ 280 w 1560"/>
                    <a:gd name="T101" fmla="*/ 888 h 2056"/>
                    <a:gd name="T102" fmla="*/ 152 w 1560"/>
                    <a:gd name="T103" fmla="*/ 1097 h 2056"/>
                    <a:gd name="T104" fmla="*/ 80 w 1560"/>
                    <a:gd name="T105" fmla="*/ 1297 h 2056"/>
                    <a:gd name="T106" fmla="*/ 104 w 1560"/>
                    <a:gd name="T107" fmla="*/ 1632 h 2056"/>
                    <a:gd name="T108" fmla="*/ 0 w 1560"/>
                    <a:gd name="T109" fmla="*/ 3047 h 205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w 1560"/>
                    <a:gd name="T166" fmla="*/ 0 h 2056"/>
                    <a:gd name="T167" fmla="*/ 1560 w 1560"/>
                    <a:gd name="T168" fmla="*/ 2056 h 2056"/>
                  </a:gdLst>
                  <a:ahLst/>
                  <a:cxnLst>
                    <a:cxn ang="T110">
                      <a:pos x="T0" y="T1"/>
                    </a:cxn>
                    <a:cxn ang="T111">
                      <a:pos x="T2" y="T3"/>
                    </a:cxn>
                    <a:cxn ang="T112">
                      <a:pos x="T4" y="T5"/>
                    </a:cxn>
                    <a:cxn ang="T113">
                      <a:pos x="T6" y="T7"/>
                    </a:cxn>
                    <a:cxn ang="T114">
                      <a:pos x="T8" y="T9"/>
                    </a:cxn>
                    <a:cxn ang="T115">
                      <a:pos x="T10" y="T11"/>
                    </a:cxn>
                    <a:cxn ang="T116">
                      <a:pos x="T12" y="T13"/>
                    </a:cxn>
                    <a:cxn ang="T117">
                      <a:pos x="T14" y="T15"/>
                    </a:cxn>
                    <a:cxn ang="T118">
                      <a:pos x="T16" y="T17"/>
                    </a:cxn>
                    <a:cxn ang="T119">
                      <a:pos x="T18" y="T19"/>
                    </a:cxn>
                    <a:cxn ang="T120">
                      <a:pos x="T20" y="T21"/>
                    </a:cxn>
                    <a:cxn ang="T121">
                      <a:pos x="T22" y="T23"/>
                    </a:cxn>
                    <a:cxn ang="T122">
                      <a:pos x="T24" y="T25"/>
                    </a:cxn>
                    <a:cxn ang="T123">
                      <a:pos x="T26" y="T27"/>
                    </a:cxn>
                    <a:cxn ang="T124">
                      <a:pos x="T28" y="T29"/>
                    </a:cxn>
                    <a:cxn ang="T125">
                      <a:pos x="T30" y="T31"/>
                    </a:cxn>
                    <a:cxn ang="T126">
                      <a:pos x="T32" y="T33"/>
                    </a:cxn>
                    <a:cxn ang="T127">
                      <a:pos x="T34" y="T35"/>
                    </a:cxn>
                    <a:cxn ang="T128">
                      <a:pos x="T36" y="T37"/>
                    </a:cxn>
                    <a:cxn ang="T129">
                      <a:pos x="T38" y="T39"/>
                    </a:cxn>
                    <a:cxn ang="T130">
                      <a:pos x="T40" y="T41"/>
                    </a:cxn>
                    <a:cxn ang="T131">
                      <a:pos x="T42" y="T43"/>
                    </a:cxn>
                    <a:cxn ang="T132">
                      <a:pos x="T44" y="T45"/>
                    </a:cxn>
                    <a:cxn ang="T133">
                      <a:pos x="T46" y="T47"/>
                    </a:cxn>
                    <a:cxn ang="T134">
                      <a:pos x="T48" y="T49"/>
                    </a:cxn>
                    <a:cxn ang="T135">
                      <a:pos x="T50" y="T51"/>
                    </a:cxn>
                    <a:cxn ang="T136">
                      <a:pos x="T52" y="T53"/>
                    </a:cxn>
                    <a:cxn ang="T137">
                      <a:pos x="T54" y="T55"/>
                    </a:cxn>
                    <a:cxn ang="T138">
                      <a:pos x="T56" y="T57"/>
                    </a:cxn>
                    <a:cxn ang="T139">
                      <a:pos x="T58" y="T59"/>
                    </a:cxn>
                    <a:cxn ang="T140">
                      <a:pos x="T60" y="T61"/>
                    </a:cxn>
                    <a:cxn ang="T141">
                      <a:pos x="T62" y="T63"/>
                    </a:cxn>
                    <a:cxn ang="T142">
                      <a:pos x="T64" y="T65"/>
                    </a:cxn>
                    <a:cxn ang="T143">
                      <a:pos x="T66" y="T67"/>
                    </a:cxn>
                    <a:cxn ang="T144">
                      <a:pos x="T68" y="T69"/>
                    </a:cxn>
                    <a:cxn ang="T145">
                      <a:pos x="T70" y="T71"/>
                    </a:cxn>
                    <a:cxn ang="T146">
                      <a:pos x="T72" y="T73"/>
                    </a:cxn>
                    <a:cxn ang="T147">
                      <a:pos x="T74" y="T75"/>
                    </a:cxn>
                    <a:cxn ang="T148">
                      <a:pos x="T76" y="T77"/>
                    </a:cxn>
                    <a:cxn ang="T149">
                      <a:pos x="T78" y="T79"/>
                    </a:cxn>
                    <a:cxn ang="T150">
                      <a:pos x="T80" y="T81"/>
                    </a:cxn>
                    <a:cxn ang="T151">
                      <a:pos x="T82" y="T83"/>
                    </a:cxn>
                    <a:cxn ang="T152">
                      <a:pos x="T84" y="T85"/>
                    </a:cxn>
                    <a:cxn ang="T153">
                      <a:pos x="T86" y="T87"/>
                    </a:cxn>
                    <a:cxn ang="T154">
                      <a:pos x="T88" y="T89"/>
                    </a:cxn>
                    <a:cxn ang="T155">
                      <a:pos x="T90" y="T91"/>
                    </a:cxn>
                    <a:cxn ang="T156">
                      <a:pos x="T92" y="T93"/>
                    </a:cxn>
                    <a:cxn ang="T157">
                      <a:pos x="T94" y="T95"/>
                    </a:cxn>
                    <a:cxn ang="T158">
                      <a:pos x="T96" y="T97"/>
                    </a:cxn>
                    <a:cxn ang="T159">
                      <a:pos x="T98" y="T99"/>
                    </a:cxn>
                    <a:cxn ang="T160">
                      <a:pos x="T100" y="T101"/>
                    </a:cxn>
                    <a:cxn ang="T161">
                      <a:pos x="T102" y="T103"/>
                    </a:cxn>
                    <a:cxn ang="T162">
                      <a:pos x="T104" y="T105"/>
                    </a:cxn>
                    <a:cxn ang="T163">
                      <a:pos x="T106" y="T107"/>
                    </a:cxn>
                    <a:cxn ang="T164">
                      <a:pos x="T108" y="T109"/>
                    </a:cxn>
                  </a:cxnLst>
                  <a:rect l="T165" t="T166" r="T167" b="T168"/>
                  <a:pathLst>
                    <a:path w="1560" h="2056">
                      <a:moveTo>
                        <a:pt x="0" y="1864"/>
                      </a:moveTo>
                      <a:lnTo>
                        <a:pt x="24" y="2056"/>
                      </a:lnTo>
                      <a:lnTo>
                        <a:pt x="128" y="2056"/>
                      </a:lnTo>
                      <a:lnTo>
                        <a:pt x="160" y="2040"/>
                      </a:lnTo>
                      <a:lnTo>
                        <a:pt x="96" y="1912"/>
                      </a:lnTo>
                      <a:lnTo>
                        <a:pt x="96" y="1736"/>
                      </a:lnTo>
                      <a:lnTo>
                        <a:pt x="120" y="1632"/>
                      </a:lnTo>
                      <a:lnTo>
                        <a:pt x="152" y="1536"/>
                      </a:lnTo>
                      <a:lnTo>
                        <a:pt x="240" y="1320"/>
                      </a:lnTo>
                      <a:lnTo>
                        <a:pt x="288" y="1240"/>
                      </a:lnTo>
                      <a:lnTo>
                        <a:pt x="384" y="1176"/>
                      </a:lnTo>
                      <a:lnTo>
                        <a:pt x="488" y="1104"/>
                      </a:lnTo>
                      <a:lnTo>
                        <a:pt x="536" y="1096"/>
                      </a:lnTo>
                      <a:lnTo>
                        <a:pt x="624" y="1136"/>
                      </a:lnTo>
                      <a:lnTo>
                        <a:pt x="688" y="1168"/>
                      </a:lnTo>
                      <a:lnTo>
                        <a:pt x="752" y="1184"/>
                      </a:lnTo>
                      <a:lnTo>
                        <a:pt x="824" y="1184"/>
                      </a:lnTo>
                      <a:lnTo>
                        <a:pt x="896" y="1176"/>
                      </a:lnTo>
                      <a:lnTo>
                        <a:pt x="968" y="1144"/>
                      </a:lnTo>
                      <a:lnTo>
                        <a:pt x="1048" y="1088"/>
                      </a:lnTo>
                      <a:lnTo>
                        <a:pt x="1128" y="1040"/>
                      </a:lnTo>
                      <a:lnTo>
                        <a:pt x="1176" y="1016"/>
                      </a:lnTo>
                      <a:lnTo>
                        <a:pt x="1224" y="1128"/>
                      </a:lnTo>
                      <a:lnTo>
                        <a:pt x="1232" y="1152"/>
                      </a:lnTo>
                      <a:lnTo>
                        <a:pt x="1216" y="1232"/>
                      </a:lnTo>
                      <a:lnTo>
                        <a:pt x="1200" y="1280"/>
                      </a:lnTo>
                      <a:lnTo>
                        <a:pt x="1184" y="1328"/>
                      </a:lnTo>
                      <a:lnTo>
                        <a:pt x="1168" y="1376"/>
                      </a:lnTo>
                      <a:lnTo>
                        <a:pt x="1160" y="1440"/>
                      </a:lnTo>
                      <a:lnTo>
                        <a:pt x="1144" y="1568"/>
                      </a:lnTo>
                      <a:lnTo>
                        <a:pt x="1152" y="1704"/>
                      </a:lnTo>
                      <a:lnTo>
                        <a:pt x="1152" y="1832"/>
                      </a:lnTo>
                      <a:lnTo>
                        <a:pt x="1160" y="1864"/>
                      </a:lnTo>
                      <a:lnTo>
                        <a:pt x="1176" y="1928"/>
                      </a:lnTo>
                      <a:lnTo>
                        <a:pt x="1216" y="1928"/>
                      </a:lnTo>
                      <a:lnTo>
                        <a:pt x="1256" y="1912"/>
                      </a:lnTo>
                      <a:lnTo>
                        <a:pt x="1296" y="1888"/>
                      </a:lnTo>
                      <a:lnTo>
                        <a:pt x="1200" y="1688"/>
                      </a:lnTo>
                      <a:lnTo>
                        <a:pt x="1192" y="1640"/>
                      </a:lnTo>
                      <a:lnTo>
                        <a:pt x="1192" y="1592"/>
                      </a:lnTo>
                      <a:lnTo>
                        <a:pt x="1240" y="1472"/>
                      </a:lnTo>
                      <a:lnTo>
                        <a:pt x="1296" y="1360"/>
                      </a:lnTo>
                      <a:lnTo>
                        <a:pt x="1360" y="1248"/>
                      </a:lnTo>
                      <a:lnTo>
                        <a:pt x="1456" y="1016"/>
                      </a:lnTo>
                      <a:lnTo>
                        <a:pt x="1552" y="728"/>
                      </a:lnTo>
                      <a:lnTo>
                        <a:pt x="1560" y="632"/>
                      </a:lnTo>
                      <a:lnTo>
                        <a:pt x="1544" y="552"/>
                      </a:lnTo>
                      <a:lnTo>
                        <a:pt x="1528" y="512"/>
                      </a:lnTo>
                      <a:lnTo>
                        <a:pt x="1544" y="472"/>
                      </a:lnTo>
                      <a:lnTo>
                        <a:pt x="1560" y="416"/>
                      </a:lnTo>
                      <a:lnTo>
                        <a:pt x="1552" y="368"/>
                      </a:lnTo>
                      <a:lnTo>
                        <a:pt x="1528" y="320"/>
                      </a:lnTo>
                      <a:lnTo>
                        <a:pt x="1488" y="312"/>
                      </a:lnTo>
                      <a:lnTo>
                        <a:pt x="1448" y="328"/>
                      </a:lnTo>
                      <a:lnTo>
                        <a:pt x="1424" y="304"/>
                      </a:lnTo>
                      <a:lnTo>
                        <a:pt x="1400" y="280"/>
                      </a:lnTo>
                      <a:lnTo>
                        <a:pt x="1384" y="256"/>
                      </a:lnTo>
                      <a:lnTo>
                        <a:pt x="1360" y="224"/>
                      </a:lnTo>
                      <a:lnTo>
                        <a:pt x="1352" y="176"/>
                      </a:lnTo>
                      <a:lnTo>
                        <a:pt x="1384" y="120"/>
                      </a:lnTo>
                      <a:lnTo>
                        <a:pt x="1408" y="48"/>
                      </a:lnTo>
                      <a:lnTo>
                        <a:pt x="1408" y="0"/>
                      </a:lnTo>
                      <a:lnTo>
                        <a:pt x="1272" y="16"/>
                      </a:lnTo>
                      <a:lnTo>
                        <a:pt x="1152" y="40"/>
                      </a:lnTo>
                      <a:lnTo>
                        <a:pt x="1096" y="56"/>
                      </a:lnTo>
                      <a:lnTo>
                        <a:pt x="1120" y="104"/>
                      </a:lnTo>
                      <a:lnTo>
                        <a:pt x="1176" y="168"/>
                      </a:lnTo>
                      <a:lnTo>
                        <a:pt x="1176" y="248"/>
                      </a:lnTo>
                      <a:lnTo>
                        <a:pt x="1160" y="312"/>
                      </a:lnTo>
                      <a:lnTo>
                        <a:pt x="1184" y="432"/>
                      </a:lnTo>
                      <a:lnTo>
                        <a:pt x="1176" y="496"/>
                      </a:lnTo>
                      <a:lnTo>
                        <a:pt x="1160" y="560"/>
                      </a:lnTo>
                      <a:lnTo>
                        <a:pt x="1104" y="616"/>
                      </a:lnTo>
                      <a:lnTo>
                        <a:pt x="1064" y="696"/>
                      </a:lnTo>
                      <a:lnTo>
                        <a:pt x="1040" y="768"/>
                      </a:lnTo>
                      <a:lnTo>
                        <a:pt x="1016" y="832"/>
                      </a:lnTo>
                      <a:lnTo>
                        <a:pt x="968" y="880"/>
                      </a:lnTo>
                      <a:lnTo>
                        <a:pt x="880" y="872"/>
                      </a:lnTo>
                      <a:lnTo>
                        <a:pt x="800" y="840"/>
                      </a:lnTo>
                      <a:lnTo>
                        <a:pt x="744" y="776"/>
                      </a:lnTo>
                      <a:lnTo>
                        <a:pt x="720" y="704"/>
                      </a:lnTo>
                      <a:lnTo>
                        <a:pt x="720" y="632"/>
                      </a:lnTo>
                      <a:lnTo>
                        <a:pt x="728" y="576"/>
                      </a:lnTo>
                      <a:lnTo>
                        <a:pt x="672" y="520"/>
                      </a:lnTo>
                      <a:lnTo>
                        <a:pt x="640" y="408"/>
                      </a:lnTo>
                      <a:lnTo>
                        <a:pt x="640" y="336"/>
                      </a:lnTo>
                      <a:lnTo>
                        <a:pt x="616" y="280"/>
                      </a:lnTo>
                      <a:lnTo>
                        <a:pt x="568" y="240"/>
                      </a:lnTo>
                      <a:lnTo>
                        <a:pt x="504" y="216"/>
                      </a:lnTo>
                      <a:lnTo>
                        <a:pt x="440" y="192"/>
                      </a:lnTo>
                      <a:lnTo>
                        <a:pt x="392" y="184"/>
                      </a:lnTo>
                      <a:lnTo>
                        <a:pt x="360" y="200"/>
                      </a:lnTo>
                      <a:lnTo>
                        <a:pt x="352" y="232"/>
                      </a:lnTo>
                      <a:lnTo>
                        <a:pt x="368" y="272"/>
                      </a:lnTo>
                      <a:lnTo>
                        <a:pt x="408" y="296"/>
                      </a:lnTo>
                      <a:lnTo>
                        <a:pt x="456" y="336"/>
                      </a:lnTo>
                      <a:lnTo>
                        <a:pt x="416" y="360"/>
                      </a:lnTo>
                      <a:lnTo>
                        <a:pt x="376" y="376"/>
                      </a:lnTo>
                      <a:lnTo>
                        <a:pt x="312" y="384"/>
                      </a:lnTo>
                      <a:lnTo>
                        <a:pt x="288" y="416"/>
                      </a:lnTo>
                      <a:lnTo>
                        <a:pt x="280" y="456"/>
                      </a:lnTo>
                      <a:lnTo>
                        <a:pt x="280" y="544"/>
                      </a:lnTo>
                      <a:lnTo>
                        <a:pt x="240" y="592"/>
                      </a:lnTo>
                      <a:lnTo>
                        <a:pt x="152" y="672"/>
                      </a:lnTo>
                      <a:lnTo>
                        <a:pt x="112" y="728"/>
                      </a:lnTo>
                      <a:lnTo>
                        <a:pt x="80" y="792"/>
                      </a:lnTo>
                      <a:lnTo>
                        <a:pt x="88" y="888"/>
                      </a:lnTo>
                      <a:lnTo>
                        <a:pt x="104" y="1000"/>
                      </a:lnTo>
                      <a:lnTo>
                        <a:pt x="64" y="1248"/>
                      </a:lnTo>
                      <a:lnTo>
                        <a:pt x="0" y="1864"/>
                      </a:lnTo>
                      <a:close/>
                    </a:path>
                  </a:pathLst>
                </a:custGeom>
                <a:solidFill>
                  <a:srgbClr val="9933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96" name="Freeform 660"/>
                <p:cNvSpPr>
                  <a:spLocks noChangeAspect="1"/>
                </p:cNvSpPr>
                <p:nvPr/>
              </p:nvSpPr>
              <p:spPr bwMode="auto">
                <a:xfrm>
                  <a:off x="4384" y="1000"/>
                  <a:ext cx="160" cy="88"/>
                </a:xfrm>
                <a:custGeom>
                  <a:avLst/>
                  <a:gdLst>
                    <a:gd name="T0" fmla="*/ 0 w 160"/>
                    <a:gd name="T1" fmla="*/ 16 h 88"/>
                    <a:gd name="T2" fmla="*/ 24 w 160"/>
                    <a:gd name="T3" fmla="*/ 8 h 88"/>
                    <a:gd name="T4" fmla="*/ 64 w 160"/>
                    <a:gd name="T5" fmla="*/ 0 h 88"/>
                    <a:gd name="T6" fmla="*/ 104 w 160"/>
                    <a:gd name="T7" fmla="*/ 8 h 88"/>
                    <a:gd name="T8" fmla="*/ 120 w 160"/>
                    <a:gd name="T9" fmla="*/ 24 h 88"/>
                    <a:gd name="T10" fmla="*/ 136 w 160"/>
                    <a:gd name="T11" fmla="*/ 32 h 88"/>
                    <a:gd name="T12" fmla="*/ 152 w 160"/>
                    <a:gd name="T13" fmla="*/ 64 h 88"/>
                    <a:gd name="T14" fmla="*/ 160 w 160"/>
                    <a:gd name="T15" fmla="*/ 80 h 88"/>
                    <a:gd name="T16" fmla="*/ 120 w 160"/>
                    <a:gd name="T17" fmla="*/ 88 h 88"/>
                    <a:gd name="T18" fmla="*/ 80 w 160"/>
                    <a:gd name="T19" fmla="*/ 80 h 88"/>
                    <a:gd name="T20" fmla="*/ 40 w 160"/>
                    <a:gd name="T21" fmla="*/ 72 h 88"/>
                    <a:gd name="T22" fmla="*/ 16 w 160"/>
                    <a:gd name="T23" fmla="*/ 40 h 88"/>
                    <a:gd name="T24" fmla="*/ 0 w 160"/>
                    <a:gd name="T25" fmla="*/ 16 h 8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60"/>
                    <a:gd name="T40" fmla="*/ 0 h 88"/>
                    <a:gd name="T41" fmla="*/ 160 w 160"/>
                    <a:gd name="T42" fmla="*/ 88 h 88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60" h="88">
                      <a:moveTo>
                        <a:pt x="0" y="16"/>
                      </a:moveTo>
                      <a:lnTo>
                        <a:pt x="24" y="8"/>
                      </a:lnTo>
                      <a:lnTo>
                        <a:pt x="64" y="0"/>
                      </a:lnTo>
                      <a:lnTo>
                        <a:pt x="104" y="8"/>
                      </a:lnTo>
                      <a:lnTo>
                        <a:pt x="120" y="24"/>
                      </a:lnTo>
                      <a:lnTo>
                        <a:pt x="136" y="32"/>
                      </a:lnTo>
                      <a:lnTo>
                        <a:pt x="152" y="64"/>
                      </a:lnTo>
                      <a:lnTo>
                        <a:pt x="160" y="80"/>
                      </a:lnTo>
                      <a:lnTo>
                        <a:pt x="120" y="88"/>
                      </a:lnTo>
                      <a:lnTo>
                        <a:pt x="80" y="80"/>
                      </a:lnTo>
                      <a:lnTo>
                        <a:pt x="40" y="72"/>
                      </a:lnTo>
                      <a:lnTo>
                        <a:pt x="16" y="40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97" name="Freeform 661"/>
                <p:cNvSpPr>
                  <a:spLocks noChangeAspect="1"/>
                </p:cNvSpPr>
                <p:nvPr/>
              </p:nvSpPr>
              <p:spPr bwMode="auto">
                <a:xfrm>
                  <a:off x="4424" y="1016"/>
                  <a:ext cx="96" cy="56"/>
                </a:xfrm>
                <a:custGeom>
                  <a:avLst/>
                  <a:gdLst>
                    <a:gd name="T0" fmla="*/ 0 w 96"/>
                    <a:gd name="T1" fmla="*/ 16 h 56"/>
                    <a:gd name="T2" fmla="*/ 8 w 96"/>
                    <a:gd name="T3" fmla="*/ 8 h 56"/>
                    <a:gd name="T4" fmla="*/ 32 w 96"/>
                    <a:gd name="T5" fmla="*/ 0 h 56"/>
                    <a:gd name="T6" fmla="*/ 56 w 96"/>
                    <a:gd name="T7" fmla="*/ 8 h 56"/>
                    <a:gd name="T8" fmla="*/ 72 w 96"/>
                    <a:gd name="T9" fmla="*/ 16 h 56"/>
                    <a:gd name="T10" fmla="*/ 80 w 96"/>
                    <a:gd name="T11" fmla="*/ 24 h 56"/>
                    <a:gd name="T12" fmla="*/ 88 w 96"/>
                    <a:gd name="T13" fmla="*/ 40 h 56"/>
                    <a:gd name="T14" fmla="*/ 96 w 96"/>
                    <a:gd name="T15" fmla="*/ 56 h 56"/>
                    <a:gd name="T16" fmla="*/ 64 w 96"/>
                    <a:gd name="T17" fmla="*/ 56 h 56"/>
                    <a:gd name="T18" fmla="*/ 40 w 96"/>
                    <a:gd name="T19" fmla="*/ 56 h 56"/>
                    <a:gd name="T20" fmla="*/ 16 w 96"/>
                    <a:gd name="T21" fmla="*/ 48 h 56"/>
                    <a:gd name="T22" fmla="*/ 0 w 96"/>
                    <a:gd name="T23" fmla="*/ 32 h 56"/>
                    <a:gd name="T24" fmla="*/ 0 w 96"/>
                    <a:gd name="T25" fmla="*/ 16 h 5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96"/>
                    <a:gd name="T40" fmla="*/ 0 h 56"/>
                    <a:gd name="T41" fmla="*/ 96 w 96"/>
                    <a:gd name="T42" fmla="*/ 56 h 5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96" h="56">
                      <a:moveTo>
                        <a:pt x="0" y="16"/>
                      </a:moveTo>
                      <a:lnTo>
                        <a:pt x="8" y="8"/>
                      </a:lnTo>
                      <a:lnTo>
                        <a:pt x="32" y="0"/>
                      </a:lnTo>
                      <a:lnTo>
                        <a:pt x="56" y="8"/>
                      </a:lnTo>
                      <a:lnTo>
                        <a:pt x="72" y="16"/>
                      </a:lnTo>
                      <a:lnTo>
                        <a:pt x="80" y="24"/>
                      </a:lnTo>
                      <a:lnTo>
                        <a:pt x="88" y="40"/>
                      </a:lnTo>
                      <a:lnTo>
                        <a:pt x="96" y="56"/>
                      </a:lnTo>
                      <a:lnTo>
                        <a:pt x="64" y="56"/>
                      </a:lnTo>
                      <a:lnTo>
                        <a:pt x="40" y="56"/>
                      </a:lnTo>
                      <a:lnTo>
                        <a:pt x="16" y="48"/>
                      </a:lnTo>
                      <a:lnTo>
                        <a:pt x="0" y="32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solidFill>
                  <a:srgbClr val="FFFFDF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98" name="Oval 662"/>
                <p:cNvSpPr>
                  <a:spLocks noChangeAspect="1" noChangeArrowheads="1"/>
                </p:cNvSpPr>
                <p:nvPr/>
              </p:nvSpPr>
              <p:spPr bwMode="auto">
                <a:xfrm>
                  <a:off x="4448" y="1024"/>
                  <a:ext cx="40" cy="40"/>
                </a:xfrm>
                <a:prstGeom prst="ellipse">
                  <a:avLst/>
                </a:prstGeom>
                <a:solidFill>
                  <a:srgbClr val="00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6599" name="Freeform 663"/>
                <p:cNvSpPr>
                  <a:spLocks noChangeAspect="1"/>
                </p:cNvSpPr>
                <p:nvPr/>
              </p:nvSpPr>
              <p:spPr bwMode="auto">
                <a:xfrm>
                  <a:off x="4448" y="1024"/>
                  <a:ext cx="40" cy="40"/>
                </a:xfrm>
                <a:custGeom>
                  <a:avLst/>
                  <a:gdLst>
                    <a:gd name="T0" fmla="*/ 24 w 40"/>
                    <a:gd name="T1" fmla="*/ 8 h 40"/>
                    <a:gd name="T2" fmla="*/ 24 w 40"/>
                    <a:gd name="T3" fmla="*/ 8 h 40"/>
                    <a:gd name="T4" fmla="*/ 24 w 40"/>
                    <a:gd name="T5" fmla="*/ 16 h 40"/>
                    <a:gd name="T6" fmla="*/ 32 w 40"/>
                    <a:gd name="T7" fmla="*/ 16 h 40"/>
                    <a:gd name="T8" fmla="*/ 32 w 40"/>
                    <a:gd name="T9" fmla="*/ 16 h 40"/>
                    <a:gd name="T10" fmla="*/ 32 w 40"/>
                    <a:gd name="T11" fmla="*/ 24 h 40"/>
                    <a:gd name="T12" fmla="*/ 32 w 40"/>
                    <a:gd name="T13" fmla="*/ 24 h 40"/>
                    <a:gd name="T14" fmla="*/ 24 w 40"/>
                    <a:gd name="T15" fmla="*/ 24 h 40"/>
                    <a:gd name="T16" fmla="*/ 24 w 40"/>
                    <a:gd name="T17" fmla="*/ 32 h 40"/>
                    <a:gd name="T18" fmla="*/ 24 w 40"/>
                    <a:gd name="T19" fmla="*/ 32 h 40"/>
                    <a:gd name="T20" fmla="*/ 24 w 40"/>
                    <a:gd name="T21" fmla="*/ 32 h 40"/>
                    <a:gd name="T22" fmla="*/ 16 w 40"/>
                    <a:gd name="T23" fmla="*/ 32 h 40"/>
                    <a:gd name="T24" fmla="*/ 16 w 40"/>
                    <a:gd name="T25" fmla="*/ 32 h 40"/>
                    <a:gd name="T26" fmla="*/ 16 w 40"/>
                    <a:gd name="T27" fmla="*/ 24 h 40"/>
                    <a:gd name="T28" fmla="*/ 8 w 40"/>
                    <a:gd name="T29" fmla="*/ 24 h 40"/>
                    <a:gd name="T30" fmla="*/ 8 w 40"/>
                    <a:gd name="T31" fmla="*/ 24 h 40"/>
                    <a:gd name="T32" fmla="*/ 8 w 40"/>
                    <a:gd name="T33" fmla="*/ 16 h 40"/>
                    <a:gd name="T34" fmla="*/ 8 w 40"/>
                    <a:gd name="T35" fmla="*/ 16 h 40"/>
                    <a:gd name="T36" fmla="*/ 16 w 40"/>
                    <a:gd name="T37" fmla="*/ 16 h 40"/>
                    <a:gd name="T38" fmla="*/ 16 w 40"/>
                    <a:gd name="T39" fmla="*/ 8 h 40"/>
                    <a:gd name="T40" fmla="*/ 16 w 40"/>
                    <a:gd name="T41" fmla="*/ 8 h 40"/>
                    <a:gd name="T42" fmla="*/ 24 w 40"/>
                    <a:gd name="T43" fmla="*/ 0 h 40"/>
                    <a:gd name="T44" fmla="*/ 24 w 40"/>
                    <a:gd name="T45" fmla="*/ 0 h 40"/>
                    <a:gd name="T46" fmla="*/ 32 w 40"/>
                    <a:gd name="T47" fmla="*/ 0 h 40"/>
                    <a:gd name="T48" fmla="*/ 32 w 40"/>
                    <a:gd name="T49" fmla="*/ 8 h 40"/>
                    <a:gd name="T50" fmla="*/ 40 w 40"/>
                    <a:gd name="T51" fmla="*/ 16 h 40"/>
                    <a:gd name="T52" fmla="*/ 40 w 40"/>
                    <a:gd name="T53" fmla="*/ 16 h 40"/>
                    <a:gd name="T54" fmla="*/ 40 w 40"/>
                    <a:gd name="T55" fmla="*/ 24 h 40"/>
                    <a:gd name="T56" fmla="*/ 40 w 40"/>
                    <a:gd name="T57" fmla="*/ 32 h 40"/>
                    <a:gd name="T58" fmla="*/ 32 w 40"/>
                    <a:gd name="T59" fmla="*/ 32 h 40"/>
                    <a:gd name="T60" fmla="*/ 32 w 40"/>
                    <a:gd name="T61" fmla="*/ 40 h 40"/>
                    <a:gd name="T62" fmla="*/ 24 w 40"/>
                    <a:gd name="T63" fmla="*/ 40 h 40"/>
                    <a:gd name="T64" fmla="*/ 16 w 40"/>
                    <a:gd name="T65" fmla="*/ 40 h 40"/>
                    <a:gd name="T66" fmla="*/ 16 w 40"/>
                    <a:gd name="T67" fmla="*/ 40 h 40"/>
                    <a:gd name="T68" fmla="*/ 8 w 40"/>
                    <a:gd name="T69" fmla="*/ 32 h 40"/>
                    <a:gd name="T70" fmla="*/ 0 w 40"/>
                    <a:gd name="T71" fmla="*/ 32 h 40"/>
                    <a:gd name="T72" fmla="*/ 0 w 40"/>
                    <a:gd name="T73" fmla="*/ 24 h 40"/>
                    <a:gd name="T74" fmla="*/ 0 w 40"/>
                    <a:gd name="T75" fmla="*/ 24 h 40"/>
                    <a:gd name="T76" fmla="*/ 0 w 40"/>
                    <a:gd name="T77" fmla="*/ 16 h 40"/>
                    <a:gd name="T78" fmla="*/ 0 w 40"/>
                    <a:gd name="T79" fmla="*/ 8 h 40"/>
                    <a:gd name="T80" fmla="*/ 8 w 40"/>
                    <a:gd name="T81" fmla="*/ 8 h 40"/>
                    <a:gd name="T82" fmla="*/ 16 w 40"/>
                    <a:gd name="T83" fmla="*/ 0 h 40"/>
                    <a:gd name="T84" fmla="*/ 16 w 40"/>
                    <a:gd name="T85" fmla="*/ 0 h 40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40"/>
                    <a:gd name="T130" fmla="*/ 0 h 40"/>
                    <a:gd name="T131" fmla="*/ 40 w 40"/>
                    <a:gd name="T132" fmla="*/ 40 h 40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40" h="40">
                      <a:moveTo>
                        <a:pt x="24" y="8"/>
                      </a:moveTo>
                      <a:lnTo>
                        <a:pt x="24" y="8"/>
                      </a:lnTo>
                      <a:lnTo>
                        <a:pt x="24" y="16"/>
                      </a:lnTo>
                      <a:lnTo>
                        <a:pt x="32" y="16"/>
                      </a:lnTo>
                      <a:lnTo>
                        <a:pt x="32" y="24"/>
                      </a:lnTo>
                      <a:lnTo>
                        <a:pt x="24" y="24"/>
                      </a:lnTo>
                      <a:lnTo>
                        <a:pt x="24" y="32"/>
                      </a:lnTo>
                      <a:lnTo>
                        <a:pt x="16" y="32"/>
                      </a:lnTo>
                      <a:lnTo>
                        <a:pt x="16" y="24"/>
                      </a:lnTo>
                      <a:lnTo>
                        <a:pt x="8" y="24"/>
                      </a:lnTo>
                      <a:lnTo>
                        <a:pt x="8" y="16"/>
                      </a:lnTo>
                      <a:lnTo>
                        <a:pt x="16" y="16"/>
                      </a:lnTo>
                      <a:lnTo>
                        <a:pt x="16" y="8"/>
                      </a:lnTo>
                      <a:lnTo>
                        <a:pt x="24" y="8"/>
                      </a:lnTo>
                      <a:lnTo>
                        <a:pt x="24" y="0"/>
                      </a:lnTo>
                      <a:lnTo>
                        <a:pt x="32" y="0"/>
                      </a:lnTo>
                      <a:lnTo>
                        <a:pt x="32" y="8"/>
                      </a:lnTo>
                      <a:lnTo>
                        <a:pt x="40" y="8"/>
                      </a:lnTo>
                      <a:lnTo>
                        <a:pt x="40" y="16"/>
                      </a:lnTo>
                      <a:lnTo>
                        <a:pt x="40" y="24"/>
                      </a:lnTo>
                      <a:lnTo>
                        <a:pt x="40" y="32"/>
                      </a:lnTo>
                      <a:lnTo>
                        <a:pt x="32" y="32"/>
                      </a:lnTo>
                      <a:lnTo>
                        <a:pt x="32" y="40"/>
                      </a:lnTo>
                      <a:lnTo>
                        <a:pt x="24" y="40"/>
                      </a:lnTo>
                      <a:lnTo>
                        <a:pt x="16" y="40"/>
                      </a:lnTo>
                      <a:lnTo>
                        <a:pt x="8" y="40"/>
                      </a:lnTo>
                      <a:lnTo>
                        <a:pt x="8" y="32"/>
                      </a:lnTo>
                      <a:lnTo>
                        <a:pt x="0" y="32"/>
                      </a:lnTo>
                      <a:lnTo>
                        <a:pt x="0" y="24"/>
                      </a:lnTo>
                      <a:lnTo>
                        <a:pt x="0" y="16"/>
                      </a:lnTo>
                      <a:lnTo>
                        <a:pt x="0" y="8"/>
                      </a:lnTo>
                      <a:lnTo>
                        <a:pt x="8" y="8"/>
                      </a:lnTo>
                      <a:lnTo>
                        <a:pt x="8" y="0"/>
                      </a:lnTo>
                      <a:lnTo>
                        <a:pt x="16" y="0"/>
                      </a:lnTo>
                      <a:lnTo>
                        <a:pt x="24" y="0"/>
                      </a:lnTo>
                      <a:lnTo>
                        <a:pt x="24" y="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00" name="Freeform 664"/>
                <p:cNvSpPr>
                  <a:spLocks noChangeAspect="1"/>
                </p:cNvSpPr>
                <p:nvPr/>
              </p:nvSpPr>
              <p:spPr bwMode="auto">
                <a:xfrm>
                  <a:off x="4536" y="792"/>
                  <a:ext cx="352" cy="504"/>
                </a:xfrm>
                <a:custGeom>
                  <a:avLst/>
                  <a:gdLst>
                    <a:gd name="T0" fmla="*/ 32 w 352"/>
                    <a:gd name="T1" fmla="*/ 8 h 504"/>
                    <a:gd name="T2" fmla="*/ 56 w 352"/>
                    <a:gd name="T3" fmla="*/ 0 h 504"/>
                    <a:gd name="T4" fmla="*/ 88 w 352"/>
                    <a:gd name="T5" fmla="*/ 8 h 504"/>
                    <a:gd name="T6" fmla="*/ 128 w 352"/>
                    <a:gd name="T7" fmla="*/ 24 h 504"/>
                    <a:gd name="T8" fmla="*/ 152 w 352"/>
                    <a:gd name="T9" fmla="*/ 64 h 504"/>
                    <a:gd name="T10" fmla="*/ 168 w 352"/>
                    <a:gd name="T11" fmla="*/ 88 h 504"/>
                    <a:gd name="T12" fmla="*/ 192 w 352"/>
                    <a:gd name="T13" fmla="*/ 96 h 504"/>
                    <a:gd name="T14" fmla="*/ 208 w 352"/>
                    <a:gd name="T15" fmla="*/ 120 h 504"/>
                    <a:gd name="T16" fmla="*/ 224 w 352"/>
                    <a:gd name="T17" fmla="*/ 128 h 504"/>
                    <a:gd name="T18" fmla="*/ 232 w 352"/>
                    <a:gd name="T19" fmla="*/ 152 h 504"/>
                    <a:gd name="T20" fmla="*/ 224 w 352"/>
                    <a:gd name="T21" fmla="*/ 184 h 504"/>
                    <a:gd name="T22" fmla="*/ 200 w 352"/>
                    <a:gd name="T23" fmla="*/ 216 h 504"/>
                    <a:gd name="T24" fmla="*/ 224 w 352"/>
                    <a:gd name="T25" fmla="*/ 240 h 504"/>
                    <a:gd name="T26" fmla="*/ 224 w 352"/>
                    <a:gd name="T27" fmla="*/ 280 h 504"/>
                    <a:gd name="T28" fmla="*/ 288 w 352"/>
                    <a:gd name="T29" fmla="*/ 376 h 504"/>
                    <a:gd name="T30" fmla="*/ 320 w 352"/>
                    <a:gd name="T31" fmla="*/ 416 h 504"/>
                    <a:gd name="T32" fmla="*/ 344 w 352"/>
                    <a:gd name="T33" fmla="*/ 456 h 504"/>
                    <a:gd name="T34" fmla="*/ 352 w 352"/>
                    <a:gd name="T35" fmla="*/ 504 h 504"/>
                    <a:gd name="T36" fmla="*/ 320 w 352"/>
                    <a:gd name="T37" fmla="*/ 496 h 504"/>
                    <a:gd name="T38" fmla="*/ 280 w 352"/>
                    <a:gd name="T39" fmla="*/ 496 h 504"/>
                    <a:gd name="T40" fmla="*/ 224 w 352"/>
                    <a:gd name="T41" fmla="*/ 504 h 504"/>
                    <a:gd name="T42" fmla="*/ 192 w 352"/>
                    <a:gd name="T43" fmla="*/ 496 h 504"/>
                    <a:gd name="T44" fmla="*/ 112 w 352"/>
                    <a:gd name="T45" fmla="*/ 432 h 504"/>
                    <a:gd name="T46" fmla="*/ 48 w 352"/>
                    <a:gd name="T47" fmla="*/ 360 h 504"/>
                    <a:gd name="T48" fmla="*/ 40 w 352"/>
                    <a:gd name="T49" fmla="*/ 304 h 504"/>
                    <a:gd name="T50" fmla="*/ 48 w 352"/>
                    <a:gd name="T51" fmla="*/ 240 h 504"/>
                    <a:gd name="T52" fmla="*/ 56 w 352"/>
                    <a:gd name="T53" fmla="*/ 192 h 504"/>
                    <a:gd name="T54" fmla="*/ 48 w 352"/>
                    <a:gd name="T55" fmla="*/ 160 h 504"/>
                    <a:gd name="T56" fmla="*/ 24 w 352"/>
                    <a:gd name="T57" fmla="*/ 152 h 504"/>
                    <a:gd name="T58" fmla="*/ 8 w 352"/>
                    <a:gd name="T59" fmla="*/ 120 h 504"/>
                    <a:gd name="T60" fmla="*/ 0 w 352"/>
                    <a:gd name="T61" fmla="*/ 72 h 504"/>
                    <a:gd name="T62" fmla="*/ 0 w 352"/>
                    <a:gd name="T63" fmla="*/ 40 h 504"/>
                    <a:gd name="T64" fmla="*/ 8 w 352"/>
                    <a:gd name="T65" fmla="*/ 16 h 504"/>
                    <a:gd name="T66" fmla="*/ 32 w 352"/>
                    <a:gd name="T67" fmla="*/ 8 h 504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352"/>
                    <a:gd name="T103" fmla="*/ 0 h 504"/>
                    <a:gd name="T104" fmla="*/ 352 w 352"/>
                    <a:gd name="T105" fmla="*/ 504 h 504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352" h="504">
                      <a:moveTo>
                        <a:pt x="32" y="8"/>
                      </a:moveTo>
                      <a:lnTo>
                        <a:pt x="56" y="0"/>
                      </a:lnTo>
                      <a:lnTo>
                        <a:pt x="88" y="8"/>
                      </a:lnTo>
                      <a:lnTo>
                        <a:pt x="128" y="24"/>
                      </a:lnTo>
                      <a:lnTo>
                        <a:pt x="152" y="64"/>
                      </a:lnTo>
                      <a:lnTo>
                        <a:pt x="168" y="88"/>
                      </a:lnTo>
                      <a:lnTo>
                        <a:pt x="192" y="96"/>
                      </a:lnTo>
                      <a:lnTo>
                        <a:pt x="208" y="120"/>
                      </a:lnTo>
                      <a:lnTo>
                        <a:pt x="224" y="128"/>
                      </a:lnTo>
                      <a:lnTo>
                        <a:pt x="232" y="152"/>
                      </a:lnTo>
                      <a:lnTo>
                        <a:pt x="224" y="184"/>
                      </a:lnTo>
                      <a:lnTo>
                        <a:pt x="200" y="216"/>
                      </a:lnTo>
                      <a:lnTo>
                        <a:pt x="224" y="240"/>
                      </a:lnTo>
                      <a:lnTo>
                        <a:pt x="224" y="280"/>
                      </a:lnTo>
                      <a:lnTo>
                        <a:pt x="288" y="376"/>
                      </a:lnTo>
                      <a:lnTo>
                        <a:pt x="320" y="416"/>
                      </a:lnTo>
                      <a:lnTo>
                        <a:pt x="344" y="456"/>
                      </a:lnTo>
                      <a:lnTo>
                        <a:pt x="352" y="504"/>
                      </a:lnTo>
                      <a:lnTo>
                        <a:pt x="320" y="496"/>
                      </a:lnTo>
                      <a:lnTo>
                        <a:pt x="280" y="496"/>
                      </a:lnTo>
                      <a:lnTo>
                        <a:pt x="224" y="504"/>
                      </a:lnTo>
                      <a:lnTo>
                        <a:pt x="192" y="496"/>
                      </a:lnTo>
                      <a:lnTo>
                        <a:pt x="112" y="432"/>
                      </a:lnTo>
                      <a:lnTo>
                        <a:pt x="48" y="360"/>
                      </a:lnTo>
                      <a:lnTo>
                        <a:pt x="40" y="304"/>
                      </a:lnTo>
                      <a:lnTo>
                        <a:pt x="48" y="240"/>
                      </a:lnTo>
                      <a:lnTo>
                        <a:pt x="56" y="192"/>
                      </a:lnTo>
                      <a:lnTo>
                        <a:pt x="48" y="160"/>
                      </a:lnTo>
                      <a:lnTo>
                        <a:pt x="24" y="152"/>
                      </a:lnTo>
                      <a:lnTo>
                        <a:pt x="8" y="120"/>
                      </a:lnTo>
                      <a:lnTo>
                        <a:pt x="0" y="72"/>
                      </a:lnTo>
                      <a:lnTo>
                        <a:pt x="0" y="40"/>
                      </a:lnTo>
                      <a:lnTo>
                        <a:pt x="8" y="16"/>
                      </a:lnTo>
                      <a:lnTo>
                        <a:pt x="32" y="8"/>
                      </a:lnTo>
                      <a:close/>
                    </a:path>
                  </a:pathLst>
                </a:custGeom>
                <a:solidFill>
                  <a:srgbClr val="996633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01" name="Freeform 665"/>
                <p:cNvSpPr>
                  <a:spLocks noChangeAspect="1"/>
                </p:cNvSpPr>
                <p:nvPr/>
              </p:nvSpPr>
              <p:spPr bwMode="auto">
                <a:xfrm>
                  <a:off x="4096" y="776"/>
                  <a:ext cx="184" cy="96"/>
                </a:xfrm>
                <a:custGeom>
                  <a:avLst/>
                  <a:gdLst>
                    <a:gd name="T0" fmla="*/ 136 w 184"/>
                    <a:gd name="T1" fmla="*/ 40 h 96"/>
                    <a:gd name="T2" fmla="*/ 72 w 184"/>
                    <a:gd name="T3" fmla="*/ 8 h 96"/>
                    <a:gd name="T4" fmla="*/ 16 w 184"/>
                    <a:gd name="T5" fmla="*/ 0 h 96"/>
                    <a:gd name="T6" fmla="*/ 0 w 184"/>
                    <a:gd name="T7" fmla="*/ 16 h 96"/>
                    <a:gd name="T8" fmla="*/ 8 w 184"/>
                    <a:gd name="T9" fmla="*/ 40 h 96"/>
                    <a:gd name="T10" fmla="*/ 48 w 184"/>
                    <a:gd name="T11" fmla="*/ 80 h 96"/>
                    <a:gd name="T12" fmla="*/ 88 w 184"/>
                    <a:gd name="T13" fmla="*/ 96 h 96"/>
                    <a:gd name="T14" fmla="*/ 120 w 184"/>
                    <a:gd name="T15" fmla="*/ 80 h 96"/>
                    <a:gd name="T16" fmla="*/ 160 w 184"/>
                    <a:gd name="T17" fmla="*/ 64 h 96"/>
                    <a:gd name="T18" fmla="*/ 184 w 184"/>
                    <a:gd name="T19" fmla="*/ 64 h 96"/>
                    <a:gd name="T20" fmla="*/ 136 w 184"/>
                    <a:gd name="T21" fmla="*/ 40 h 9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84"/>
                    <a:gd name="T34" fmla="*/ 0 h 96"/>
                    <a:gd name="T35" fmla="*/ 184 w 184"/>
                    <a:gd name="T36" fmla="*/ 96 h 9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84" h="96">
                      <a:moveTo>
                        <a:pt x="136" y="40"/>
                      </a:moveTo>
                      <a:lnTo>
                        <a:pt x="72" y="8"/>
                      </a:lnTo>
                      <a:lnTo>
                        <a:pt x="16" y="0"/>
                      </a:lnTo>
                      <a:lnTo>
                        <a:pt x="0" y="16"/>
                      </a:lnTo>
                      <a:lnTo>
                        <a:pt x="8" y="40"/>
                      </a:lnTo>
                      <a:lnTo>
                        <a:pt x="48" y="80"/>
                      </a:lnTo>
                      <a:lnTo>
                        <a:pt x="88" y="96"/>
                      </a:lnTo>
                      <a:lnTo>
                        <a:pt x="120" y="80"/>
                      </a:lnTo>
                      <a:lnTo>
                        <a:pt x="160" y="64"/>
                      </a:lnTo>
                      <a:lnTo>
                        <a:pt x="184" y="64"/>
                      </a:lnTo>
                      <a:lnTo>
                        <a:pt x="136" y="40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02" name="Freeform 666"/>
                <p:cNvSpPr>
                  <a:spLocks noChangeAspect="1"/>
                </p:cNvSpPr>
                <p:nvPr/>
              </p:nvSpPr>
              <p:spPr bwMode="auto">
                <a:xfrm>
                  <a:off x="3040" y="1648"/>
                  <a:ext cx="392" cy="344"/>
                </a:xfrm>
                <a:custGeom>
                  <a:avLst/>
                  <a:gdLst>
                    <a:gd name="T0" fmla="*/ 240 w 392"/>
                    <a:gd name="T1" fmla="*/ 160 h 344"/>
                    <a:gd name="T2" fmla="*/ 200 w 392"/>
                    <a:gd name="T3" fmla="*/ 120 h 344"/>
                    <a:gd name="T4" fmla="*/ 168 w 392"/>
                    <a:gd name="T5" fmla="*/ 64 h 344"/>
                    <a:gd name="T6" fmla="*/ 128 w 392"/>
                    <a:gd name="T7" fmla="*/ 24 h 344"/>
                    <a:gd name="T8" fmla="*/ 80 w 392"/>
                    <a:gd name="T9" fmla="*/ 0 h 344"/>
                    <a:gd name="T10" fmla="*/ 48 w 392"/>
                    <a:gd name="T11" fmla="*/ 8 h 344"/>
                    <a:gd name="T12" fmla="*/ 16 w 392"/>
                    <a:gd name="T13" fmla="*/ 32 h 344"/>
                    <a:gd name="T14" fmla="*/ 0 w 392"/>
                    <a:gd name="T15" fmla="*/ 48 h 344"/>
                    <a:gd name="T16" fmla="*/ 0 w 392"/>
                    <a:gd name="T17" fmla="*/ 88 h 344"/>
                    <a:gd name="T18" fmla="*/ 16 w 392"/>
                    <a:gd name="T19" fmla="*/ 128 h 344"/>
                    <a:gd name="T20" fmla="*/ 32 w 392"/>
                    <a:gd name="T21" fmla="*/ 176 h 344"/>
                    <a:gd name="T22" fmla="*/ 56 w 392"/>
                    <a:gd name="T23" fmla="*/ 232 h 344"/>
                    <a:gd name="T24" fmla="*/ 96 w 392"/>
                    <a:gd name="T25" fmla="*/ 272 h 344"/>
                    <a:gd name="T26" fmla="*/ 152 w 392"/>
                    <a:gd name="T27" fmla="*/ 320 h 344"/>
                    <a:gd name="T28" fmla="*/ 200 w 392"/>
                    <a:gd name="T29" fmla="*/ 336 h 344"/>
                    <a:gd name="T30" fmla="*/ 256 w 392"/>
                    <a:gd name="T31" fmla="*/ 344 h 344"/>
                    <a:gd name="T32" fmla="*/ 288 w 392"/>
                    <a:gd name="T33" fmla="*/ 344 h 344"/>
                    <a:gd name="T34" fmla="*/ 336 w 392"/>
                    <a:gd name="T35" fmla="*/ 344 h 344"/>
                    <a:gd name="T36" fmla="*/ 368 w 392"/>
                    <a:gd name="T37" fmla="*/ 320 h 344"/>
                    <a:gd name="T38" fmla="*/ 384 w 392"/>
                    <a:gd name="T39" fmla="*/ 304 h 344"/>
                    <a:gd name="T40" fmla="*/ 392 w 392"/>
                    <a:gd name="T41" fmla="*/ 280 h 344"/>
                    <a:gd name="T42" fmla="*/ 376 w 392"/>
                    <a:gd name="T43" fmla="*/ 248 h 344"/>
                    <a:gd name="T44" fmla="*/ 344 w 392"/>
                    <a:gd name="T45" fmla="*/ 208 h 344"/>
                    <a:gd name="T46" fmla="*/ 296 w 392"/>
                    <a:gd name="T47" fmla="*/ 184 h 344"/>
                    <a:gd name="T48" fmla="*/ 240 w 392"/>
                    <a:gd name="T49" fmla="*/ 160 h 344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392"/>
                    <a:gd name="T76" fmla="*/ 0 h 344"/>
                    <a:gd name="T77" fmla="*/ 392 w 392"/>
                    <a:gd name="T78" fmla="*/ 344 h 344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392" h="344">
                      <a:moveTo>
                        <a:pt x="240" y="160"/>
                      </a:moveTo>
                      <a:lnTo>
                        <a:pt x="200" y="120"/>
                      </a:lnTo>
                      <a:lnTo>
                        <a:pt x="168" y="64"/>
                      </a:lnTo>
                      <a:lnTo>
                        <a:pt x="128" y="24"/>
                      </a:lnTo>
                      <a:lnTo>
                        <a:pt x="80" y="0"/>
                      </a:lnTo>
                      <a:lnTo>
                        <a:pt x="48" y="8"/>
                      </a:lnTo>
                      <a:lnTo>
                        <a:pt x="16" y="32"/>
                      </a:lnTo>
                      <a:lnTo>
                        <a:pt x="0" y="48"/>
                      </a:lnTo>
                      <a:lnTo>
                        <a:pt x="0" y="88"/>
                      </a:lnTo>
                      <a:lnTo>
                        <a:pt x="16" y="128"/>
                      </a:lnTo>
                      <a:lnTo>
                        <a:pt x="32" y="176"/>
                      </a:lnTo>
                      <a:lnTo>
                        <a:pt x="56" y="232"/>
                      </a:lnTo>
                      <a:lnTo>
                        <a:pt x="96" y="272"/>
                      </a:lnTo>
                      <a:lnTo>
                        <a:pt x="152" y="320"/>
                      </a:lnTo>
                      <a:lnTo>
                        <a:pt x="200" y="336"/>
                      </a:lnTo>
                      <a:lnTo>
                        <a:pt x="256" y="344"/>
                      </a:lnTo>
                      <a:lnTo>
                        <a:pt x="288" y="344"/>
                      </a:lnTo>
                      <a:lnTo>
                        <a:pt x="336" y="344"/>
                      </a:lnTo>
                      <a:lnTo>
                        <a:pt x="368" y="320"/>
                      </a:lnTo>
                      <a:lnTo>
                        <a:pt x="384" y="304"/>
                      </a:lnTo>
                      <a:lnTo>
                        <a:pt x="392" y="280"/>
                      </a:lnTo>
                      <a:lnTo>
                        <a:pt x="376" y="248"/>
                      </a:lnTo>
                      <a:lnTo>
                        <a:pt x="344" y="208"/>
                      </a:lnTo>
                      <a:lnTo>
                        <a:pt x="296" y="184"/>
                      </a:lnTo>
                      <a:lnTo>
                        <a:pt x="240" y="160"/>
                      </a:lnTo>
                      <a:close/>
                    </a:path>
                  </a:pathLst>
                </a:custGeom>
                <a:solidFill>
                  <a:srgbClr val="9900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03" name="Freeform 667"/>
                <p:cNvSpPr>
                  <a:spLocks noChangeAspect="1"/>
                </p:cNvSpPr>
                <p:nvPr/>
              </p:nvSpPr>
              <p:spPr bwMode="auto">
                <a:xfrm>
                  <a:off x="4696" y="1360"/>
                  <a:ext cx="168" cy="40"/>
                </a:xfrm>
                <a:custGeom>
                  <a:avLst/>
                  <a:gdLst>
                    <a:gd name="T0" fmla="*/ 168 w 168"/>
                    <a:gd name="T1" fmla="*/ 8 h 40"/>
                    <a:gd name="T2" fmla="*/ 120 w 168"/>
                    <a:gd name="T3" fmla="*/ 0 h 40"/>
                    <a:gd name="T4" fmla="*/ 72 w 168"/>
                    <a:gd name="T5" fmla="*/ 8 h 40"/>
                    <a:gd name="T6" fmla="*/ 48 w 168"/>
                    <a:gd name="T7" fmla="*/ 16 h 40"/>
                    <a:gd name="T8" fmla="*/ 16 w 168"/>
                    <a:gd name="T9" fmla="*/ 24 h 40"/>
                    <a:gd name="T10" fmla="*/ 0 w 168"/>
                    <a:gd name="T11" fmla="*/ 32 h 40"/>
                    <a:gd name="T12" fmla="*/ 48 w 168"/>
                    <a:gd name="T13" fmla="*/ 40 h 40"/>
                    <a:gd name="T14" fmla="*/ 96 w 168"/>
                    <a:gd name="T15" fmla="*/ 40 h 40"/>
                    <a:gd name="T16" fmla="*/ 136 w 168"/>
                    <a:gd name="T17" fmla="*/ 24 h 40"/>
                    <a:gd name="T18" fmla="*/ 168 w 168"/>
                    <a:gd name="T19" fmla="*/ 8 h 40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68"/>
                    <a:gd name="T31" fmla="*/ 0 h 40"/>
                    <a:gd name="T32" fmla="*/ 168 w 168"/>
                    <a:gd name="T33" fmla="*/ 40 h 40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68" h="40">
                      <a:moveTo>
                        <a:pt x="168" y="8"/>
                      </a:moveTo>
                      <a:lnTo>
                        <a:pt x="120" y="0"/>
                      </a:lnTo>
                      <a:lnTo>
                        <a:pt x="72" y="8"/>
                      </a:lnTo>
                      <a:lnTo>
                        <a:pt x="48" y="16"/>
                      </a:lnTo>
                      <a:lnTo>
                        <a:pt x="16" y="24"/>
                      </a:lnTo>
                      <a:lnTo>
                        <a:pt x="0" y="32"/>
                      </a:lnTo>
                      <a:lnTo>
                        <a:pt x="48" y="40"/>
                      </a:lnTo>
                      <a:lnTo>
                        <a:pt x="96" y="40"/>
                      </a:lnTo>
                      <a:lnTo>
                        <a:pt x="136" y="24"/>
                      </a:lnTo>
                      <a:lnTo>
                        <a:pt x="168" y="8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04" name="Freeform 668"/>
                <p:cNvSpPr>
                  <a:spLocks noChangeAspect="1"/>
                </p:cNvSpPr>
                <p:nvPr/>
              </p:nvSpPr>
              <p:spPr bwMode="auto">
                <a:xfrm>
                  <a:off x="4720" y="1312"/>
                  <a:ext cx="48" cy="16"/>
                </a:xfrm>
                <a:custGeom>
                  <a:avLst/>
                  <a:gdLst>
                    <a:gd name="T0" fmla="*/ 40 w 48"/>
                    <a:gd name="T1" fmla="*/ 0 h 16"/>
                    <a:gd name="T2" fmla="*/ 8 w 48"/>
                    <a:gd name="T3" fmla="*/ 0 h 16"/>
                    <a:gd name="T4" fmla="*/ 0 w 48"/>
                    <a:gd name="T5" fmla="*/ 0 h 16"/>
                    <a:gd name="T6" fmla="*/ 0 w 48"/>
                    <a:gd name="T7" fmla="*/ 16 h 16"/>
                    <a:gd name="T8" fmla="*/ 24 w 48"/>
                    <a:gd name="T9" fmla="*/ 16 h 16"/>
                    <a:gd name="T10" fmla="*/ 48 w 48"/>
                    <a:gd name="T11" fmla="*/ 16 h 16"/>
                    <a:gd name="T12" fmla="*/ 40 w 48"/>
                    <a:gd name="T13" fmla="*/ 0 h 1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48"/>
                    <a:gd name="T22" fmla="*/ 0 h 16"/>
                    <a:gd name="T23" fmla="*/ 48 w 48"/>
                    <a:gd name="T24" fmla="*/ 16 h 1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48" h="16">
                      <a:moveTo>
                        <a:pt x="40" y="0"/>
                      </a:move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16"/>
                      </a:lnTo>
                      <a:lnTo>
                        <a:pt x="24" y="16"/>
                      </a:lnTo>
                      <a:lnTo>
                        <a:pt x="48" y="16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solidFill>
                  <a:srgbClr val="3F1F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05" name="Freeform 669"/>
                <p:cNvSpPr>
                  <a:spLocks noChangeAspect="1"/>
                </p:cNvSpPr>
                <p:nvPr/>
              </p:nvSpPr>
              <p:spPr bwMode="auto">
                <a:xfrm>
                  <a:off x="4848" y="1304"/>
                  <a:ext cx="24" cy="24"/>
                </a:xfrm>
                <a:custGeom>
                  <a:avLst/>
                  <a:gdLst>
                    <a:gd name="T0" fmla="*/ 0 w 24"/>
                    <a:gd name="T1" fmla="*/ 0 h 24"/>
                    <a:gd name="T2" fmla="*/ 16 w 24"/>
                    <a:gd name="T3" fmla="*/ 0 h 24"/>
                    <a:gd name="T4" fmla="*/ 24 w 24"/>
                    <a:gd name="T5" fmla="*/ 8 h 24"/>
                    <a:gd name="T6" fmla="*/ 24 w 24"/>
                    <a:gd name="T7" fmla="*/ 16 h 24"/>
                    <a:gd name="T8" fmla="*/ 8 w 24"/>
                    <a:gd name="T9" fmla="*/ 24 h 24"/>
                    <a:gd name="T10" fmla="*/ 0 w 24"/>
                    <a:gd name="T11" fmla="*/ 16 h 24"/>
                    <a:gd name="T12" fmla="*/ 0 w 24"/>
                    <a:gd name="T13" fmla="*/ 0 h 2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4"/>
                    <a:gd name="T22" fmla="*/ 0 h 24"/>
                    <a:gd name="T23" fmla="*/ 24 w 24"/>
                    <a:gd name="T24" fmla="*/ 24 h 2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4" h="24">
                      <a:moveTo>
                        <a:pt x="0" y="0"/>
                      </a:moveTo>
                      <a:lnTo>
                        <a:pt x="16" y="0"/>
                      </a:lnTo>
                      <a:lnTo>
                        <a:pt x="24" y="8"/>
                      </a:lnTo>
                      <a:lnTo>
                        <a:pt x="24" y="16"/>
                      </a:lnTo>
                      <a:lnTo>
                        <a:pt x="8" y="24"/>
                      </a:lnTo>
                      <a:lnTo>
                        <a:pt x="0" y="1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3F1F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606" name="Group 670"/>
                <p:cNvGrpSpPr>
                  <a:grpSpLocks noChangeAspect="1"/>
                </p:cNvGrpSpPr>
                <p:nvPr/>
              </p:nvGrpSpPr>
              <p:grpSpPr bwMode="auto">
                <a:xfrm>
                  <a:off x="4352" y="344"/>
                  <a:ext cx="160" cy="528"/>
                  <a:chOff x="4288" y="560"/>
                  <a:chExt cx="264" cy="272"/>
                </a:xfrm>
              </p:grpSpPr>
              <p:sp>
                <p:nvSpPr>
                  <p:cNvPr id="16612" name="Freeform 671"/>
                  <p:cNvSpPr>
                    <a:spLocks noChangeAspect="1"/>
                  </p:cNvSpPr>
                  <p:nvPr/>
                </p:nvSpPr>
                <p:spPr bwMode="auto">
                  <a:xfrm>
                    <a:off x="4288" y="560"/>
                    <a:ext cx="264" cy="272"/>
                  </a:xfrm>
                  <a:custGeom>
                    <a:avLst/>
                    <a:gdLst>
                      <a:gd name="T0" fmla="*/ 40 w 264"/>
                      <a:gd name="T1" fmla="*/ 248 h 272"/>
                      <a:gd name="T2" fmla="*/ 16 w 264"/>
                      <a:gd name="T3" fmla="*/ 192 h 272"/>
                      <a:gd name="T4" fmla="*/ 0 w 264"/>
                      <a:gd name="T5" fmla="*/ 144 h 272"/>
                      <a:gd name="T6" fmla="*/ 0 w 264"/>
                      <a:gd name="T7" fmla="*/ 120 h 272"/>
                      <a:gd name="T8" fmla="*/ 8 w 264"/>
                      <a:gd name="T9" fmla="*/ 88 h 272"/>
                      <a:gd name="T10" fmla="*/ 32 w 264"/>
                      <a:gd name="T11" fmla="*/ 72 h 272"/>
                      <a:gd name="T12" fmla="*/ 48 w 264"/>
                      <a:gd name="T13" fmla="*/ 64 h 272"/>
                      <a:gd name="T14" fmla="*/ 72 w 264"/>
                      <a:gd name="T15" fmla="*/ 64 h 272"/>
                      <a:gd name="T16" fmla="*/ 128 w 264"/>
                      <a:gd name="T17" fmla="*/ 56 h 272"/>
                      <a:gd name="T18" fmla="*/ 168 w 264"/>
                      <a:gd name="T19" fmla="*/ 48 h 272"/>
                      <a:gd name="T20" fmla="*/ 216 w 264"/>
                      <a:gd name="T21" fmla="*/ 24 h 272"/>
                      <a:gd name="T22" fmla="*/ 264 w 264"/>
                      <a:gd name="T23" fmla="*/ 0 h 272"/>
                      <a:gd name="T24" fmla="*/ 248 w 264"/>
                      <a:gd name="T25" fmla="*/ 32 h 272"/>
                      <a:gd name="T26" fmla="*/ 232 w 264"/>
                      <a:gd name="T27" fmla="*/ 56 h 272"/>
                      <a:gd name="T28" fmla="*/ 208 w 264"/>
                      <a:gd name="T29" fmla="*/ 72 h 272"/>
                      <a:gd name="T30" fmla="*/ 192 w 264"/>
                      <a:gd name="T31" fmla="*/ 80 h 272"/>
                      <a:gd name="T32" fmla="*/ 168 w 264"/>
                      <a:gd name="T33" fmla="*/ 96 h 272"/>
                      <a:gd name="T34" fmla="*/ 144 w 264"/>
                      <a:gd name="T35" fmla="*/ 120 h 272"/>
                      <a:gd name="T36" fmla="*/ 128 w 264"/>
                      <a:gd name="T37" fmla="*/ 136 h 272"/>
                      <a:gd name="T38" fmla="*/ 120 w 264"/>
                      <a:gd name="T39" fmla="*/ 160 h 272"/>
                      <a:gd name="T40" fmla="*/ 120 w 264"/>
                      <a:gd name="T41" fmla="*/ 176 h 272"/>
                      <a:gd name="T42" fmla="*/ 120 w 264"/>
                      <a:gd name="T43" fmla="*/ 192 h 272"/>
                      <a:gd name="T44" fmla="*/ 136 w 264"/>
                      <a:gd name="T45" fmla="*/ 208 h 272"/>
                      <a:gd name="T46" fmla="*/ 160 w 264"/>
                      <a:gd name="T47" fmla="*/ 216 h 272"/>
                      <a:gd name="T48" fmla="*/ 152 w 264"/>
                      <a:gd name="T49" fmla="*/ 248 h 272"/>
                      <a:gd name="T50" fmla="*/ 120 w 264"/>
                      <a:gd name="T51" fmla="*/ 264 h 272"/>
                      <a:gd name="T52" fmla="*/ 96 w 264"/>
                      <a:gd name="T53" fmla="*/ 272 h 272"/>
                      <a:gd name="T54" fmla="*/ 72 w 264"/>
                      <a:gd name="T55" fmla="*/ 272 h 272"/>
                      <a:gd name="T56" fmla="*/ 40 w 264"/>
                      <a:gd name="T57" fmla="*/ 248 h 272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w 264"/>
                      <a:gd name="T88" fmla="*/ 0 h 272"/>
                      <a:gd name="T89" fmla="*/ 264 w 264"/>
                      <a:gd name="T90" fmla="*/ 272 h 272"/>
                    </a:gdLst>
                    <a:ahLst/>
                    <a:cxnLst>
                      <a:cxn ang="T58">
                        <a:pos x="T0" y="T1"/>
                      </a:cxn>
                      <a:cxn ang="T59">
                        <a:pos x="T2" y="T3"/>
                      </a:cxn>
                      <a:cxn ang="T60">
                        <a:pos x="T4" y="T5"/>
                      </a:cxn>
                      <a:cxn ang="T61">
                        <a:pos x="T6" y="T7"/>
                      </a:cxn>
                      <a:cxn ang="T62">
                        <a:pos x="T8" y="T9"/>
                      </a:cxn>
                      <a:cxn ang="T63">
                        <a:pos x="T10" y="T11"/>
                      </a:cxn>
                      <a:cxn ang="T64">
                        <a:pos x="T12" y="T13"/>
                      </a:cxn>
                      <a:cxn ang="T65">
                        <a:pos x="T14" y="T15"/>
                      </a:cxn>
                      <a:cxn ang="T66">
                        <a:pos x="T16" y="T17"/>
                      </a:cxn>
                      <a:cxn ang="T67">
                        <a:pos x="T18" y="T19"/>
                      </a:cxn>
                      <a:cxn ang="T68">
                        <a:pos x="T20" y="T21"/>
                      </a:cxn>
                      <a:cxn ang="T69">
                        <a:pos x="T22" y="T23"/>
                      </a:cxn>
                      <a:cxn ang="T70">
                        <a:pos x="T24" y="T25"/>
                      </a:cxn>
                      <a:cxn ang="T71">
                        <a:pos x="T26" y="T27"/>
                      </a:cxn>
                      <a:cxn ang="T72">
                        <a:pos x="T28" y="T29"/>
                      </a:cxn>
                      <a:cxn ang="T73">
                        <a:pos x="T30" y="T31"/>
                      </a:cxn>
                      <a:cxn ang="T74">
                        <a:pos x="T32" y="T33"/>
                      </a:cxn>
                      <a:cxn ang="T75">
                        <a:pos x="T34" y="T35"/>
                      </a:cxn>
                      <a:cxn ang="T76">
                        <a:pos x="T36" y="T37"/>
                      </a:cxn>
                      <a:cxn ang="T77">
                        <a:pos x="T38" y="T39"/>
                      </a:cxn>
                      <a:cxn ang="T78">
                        <a:pos x="T40" y="T41"/>
                      </a:cxn>
                      <a:cxn ang="T79">
                        <a:pos x="T42" y="T43"/>
                      </a:cxn>
                      <a:cxn ang="T80">
                        <a:pos x="T44" y="T45"/>
                      </a:cxn>
                      <a:cxn ang="T81">
                        <a:pos x="T46" y="T47"/>
                      </a:cxn>
                      <a:cxn ang="T82">
                        <a:pos x="T48" y="T49"/>
                      </a:cxn>
                      <a:cxn ang="T83">
                        <a:pos x="T50" y="T51"/>
                      </a:cxn>
                      <a:cxn ang="T84">
                        <a:pos x="T52" y="T53"/>
                      </a:cxn>
                      <a:cxn ang="T85">
                        <a:pos x="T54" y="T55"/>
                      </a:cxn>
                      <a:cxn ang="T86">
                        <a:pos x="T56" y="T57"/>
                      </a:cxn>
                    </a:cxnLst>
                    <a:rect l="T87" t="T88" r="T89" b="T90"/>
                    <a:pathLst>
                      <a:path w="264" h="272">
                        <a:moveTo>
                          <a:pt x="40" y="248"/>
                        </a:moveTo>
                        <a:lnTo>
                          <a:pt x="16" y="192"/>
                        </a:lnTo>
                        <a:lnTo>
                          <a:pt x="0" y="144"/>
                        </a:lnTo>
                        <a:lnTo>
                          <a:pt x="0" y="120"/>
                        </a:lnTo>
                        <a:lnTo>
                          <a:pt x="8" y="88"/>
                        </a:lnTo>
                        <a:lnTo>
                          <a:pt x="32" y="72"/>
                        </a:lnTo>
                        <a:lnTo>
                          <a:pt x="48" y="64"/>
                        </a:lnTo>
                        <a:lnTo>
                          <a:pt x="72" y="64"/>
                        </a:lnTo>
                        <a:lnTo>
                          <a:pt x="128" y="56"/>
                        </a:lnTo>
                        <a:lnTo>
                          <a:pt x="168" y="48"/>
                        </a:lnTo>
                        <a:lnTo>
                          <a:pt x="216" y="24"/>
                        </a:lnTo>
                        <a:lnTo>
                          <a:pt x="264" y="0"/>
                        </a:lnTo>
                        <a:lnTo>
                          <a:pt x="248" y="32"/>
                        </a:lnTo>
                        <a:lnTo>
                          <a:pt x="232" y="56"/>
                        </a:lnTo>
                        <a:lnTo>
                          <a:pt x="208" y="72"/>
                        </a:lnTo>
                        <a:lnTo>
                          <a:pt x="192" y="80"/>
                        </a:lnTo>
                        <a:lnTo>
                          <a:pt x="168" y="96"/>
                        </a:lnTo>
                        <a:lnTo>
                          <a:pt x="144" y="120"/>
                        </a:lnTo>
                        <a:lnTo>
                          <a:pt x="128" y="136"/>
                        </a:lnTo>
                        <a:lnTo>
                          <a:pt x="120" y="160"/>
                        </a:lnTo>
                        <a:lnTo>
                          <a:pt x="120" y="176"/>
                        </a:lnTo>
                        <a:lnTo>
                          <a:pt x="120" y="192"/>
                        </a:lnTo>
                        <a:lnTo>
                          <a:pt x="136" y="208"/>
                        </a:lnTo>
                        <a:lnTo>
                          <a:pt x="160" y="216"/>
                        </a:lnTo>
                        <a:lnTo>
                          <a:pt x="152" y="248"/>
                        </a:lnTo>
                        <a:lnTo>
                          <a:pt x="120" y="264"/>
                        </a:lnTo>
                        <a:lnTo>
                          <a:pt x="96" y="272"/>
                        </a:lnTo>
                        <a:lnTo>
                          <a:pt x="72" y="272"/>
                        </a:lnTo>
                        <a:lnTo>
                          <a:pt x="40" y="248"/>
                        </a:lnTo>
                        <a:close/>
                      </a:path>
                    </a:pathLst>
                  </a:custGeom>
                  <a:solidFill>
                    <a:srgbClr val="FFDE8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613" name="Freeform 672"/>
                  <p:cNvSpPr>
                    <a:spLocks noChangeAspect="1"/>
                  </p:cNvSpPr>
                  <p:nvPr/>
                </p:nvSpPr>
                <p:spPr bwMode="auto">
                  <a:xfrm>
                    <a:off x="4320" y="624"/>
                    <a:ext cx="168" cy="200"/>
                  </a:xfrm>
                  <a:custGeom>
                    <a:avLst/>
                    <a:gdLst>
                      <a:gd name="T0" fmla="*/ 24 w 168"/>
                      <a:gd name="T1" fmla="*/ 168 h 200"/>
                      <a:gd name="T2" fmla="*/ 8 w 168"/>
                      <a:gd name="T3" fmla="*/ 128 h 200"/>
                      <a:gd name="T4" fmla="*/ 0 w 168"/>
                      <a:gd name="T5" fmla="*/ 96 h 200"/>
                      <a:gd name="T6" fmla="*/ 0 w 168"/>
                      <a:gd name="T7" fmla="*/ 80 h 200"/>
                      <a:gd name="T8" fmla="*/ 8 w 168"/>
                      <a:gd name="T9" fmla="*/ 64 h 200"/>
                      <a:gd name="T10" fmla="*/ 16 w 168"/>
                      <a:gd name="T11" fmla="*/ 48 h 200"/>
                      <a:gd name="T12" fmla="*/ 32 w 168"/>
                      <a:gd name="T13" fmla="*/ 48 h 200"/>
                      <a:gd name="T14" fmla="*/ 48 w 168"/>
                      <a:gd name="T15" fmla="*/ 40 h 200"/>
                      <a:gd name="T16" fmla="*/ 80 w 168"/>
                      <a:gd name="T17" fmla="*/ 40 h 200"/>
                      <a:gd name="T18" fmla="*/ 104 w 168"/>
                      <a:gd name="T19" fmla="*/ 32 h 200"/>
                      <a:gd name="T20" fmla="*/ 136 w 168"/>
                      <a:gd name="T21" fmla="*/ 24 h 200"/>
                      <a:gd name="T22" fmla="*/ 168 w 168"/>
                      <a:gd name="T23" fmla="*/ 0 h 200"/>
                      <a:gd name="T24" fmla="*/ 160 w 168"/>
                      <a:gd name="T25" fmla="*/ 16 h 200"/>
                      <a:gd name="T26" fmla="*/ 136 w 168"/>
                      <a:gd name="T27" fmla="*/ 32 h 200"/>
                      <a:gd name="T28" fmla="*/ 128 w 168"/>
                      <a:gd name="T29" fmla="*/ 40 h 200"/>
                      <a:gd name="T30" fmla="*/ 112 w 168"/>
                      <a:gd name="T31" fmla="*/ 48 h 200"/>
                      <a:gd name="T32" fmla="*/ 104 w 168"/>
                      <a:gd name="T33" fmla="*/ 64 h 200"/>
                      <a:gd name="T34" fmla="*/ 88 w 168"/>
                      <a:gd name="T35" fmla="*/ 88 h 200"/>
                      <a:gd name="T36" fmla="*/ 88 w 168"/>
                      <a:gd name="T37" fmla="*/ 96 h 200"/>
                      <a:gd name="T38" fmla="*/ 80 w 168"/>
                      <a:gd name="T39" fmla="*/ 112 h 200"/>
                      <a:gd name="T40" fmla="*/ 80 w 168"/>
                      <a:gd name="T41" fmla="*/ 120 h 200"/>
                      <a:gd name="T42" fmla="*/ 88 w 168"/>
                      <a:gd name="T43" fmla="*/ 128 h 200"/>
                      <a:gd name="T44" fmla="*/ 96 w 168"/>
                      <a:gd name="T45" fmla="*/ 136 h 200"/>
                      <a:gd name="T46" fmla="*/ 128 w 168"/>
                      <a:gd name="T47" fmla="*/ 160 h 200"/>
                      <a:gd name="T48" fmla="*/ 120 w 168"/>
                      <a:gd name="T49" fmla="*/ 184 h 200"/>
                      <a:gd name="T50" fmla="*/ 96 w 168"/>
                      <a:gd name="T51" fmla="*/ 192 h 200"/>
                      <a:gd name="T52" fmla="*/ 72 w 168"/>
                      <a:gd name="T53" fmla="*/ 200 h 200"/>
                      <a:gd name="T54" fmla="*/ 48 w 168"/>
                      <a:gd name="T55" fmla="*/ 184 h 200"/>
                      <a:gd name="T56" fmla="*/ 24 w 168"/>
                      <a:gd name="T57" fmla="*/ 168 h 200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w 168"/>
                      <a:gd name="T88" fmla="*/ 0 h 200"/>
                      <a:gd name="T89" fmla="*/ 168 w 168"/>
                      <a:gd name="T90" fmla="*/ 200 h 200"/>
                    </a:gdLst>
                    <a:ahLst/>
                    <a:cxnLst>
                      <a:cxn ang="T58">
                        <a:pos x="T0" y="T1"/>
                      </a:cxn>
                      <a:cxn ang="T59">
                        <a:pos x="T2" y="T3"/>
                      </a:cxn>
                      <a:cxn ang="T60">
                        <a:pos x="T4" y="T5"/>
                      </a:cxn>
                      <a:cxn ang="T61">
                        <a:pos x="T6" y="T7"/>
                      </a:cxn>
                      <a:cxn ang="T62">
                        <a:pos x="T8" y="T9"/>
                      </a:cxn>
                      <a:cxn ang="T63">
                        <a:pos x="T10" y="T11"/>
                      </a:cxn>
                      <a:cxn ang="T64">
                        <a:pos x="T12" y="T13"/>
                      </a:cxn>
                      <a:cxn ang="T65">
                        <a:pos x="T14" y="T15"/>
                      </a:cxn>
                      <a:cxn ang="T66">
                        <a:pos x="T16" y="T17"/>
                      </a:cxn>
                      <a:cxn ang="T67">
                        <a:pos x="T18" y="T19"/>
                      </a:cxn>
                      <a:cxn ang="T68">
                        <a:pos x="T20" y="T21"/>
                      </a:cxn>
                      <a:cxn ang="T69">
                        <a:pos x="T22" y="T23"/>
                      </a:cxn>
                      <a:cxn ang="T70">
                        <a:pos x="T24" y="T25"/>
                      </a:cxn>
                      <a:cxn ang="T71">
                        <a:pos x="T26" y="T27"/>
                      </a:cxn>
                      <a:cxn ang="T72">
                        <a:pos x="T28" y="T29"/>
                      </a:cxn>
                      <a:cxn ang="T73">
                        <a:pos x="T30" y="T31"/>
                      </a:cxn>
                      <a:cxn ang="T74">
                        <a:pos x="T32" y="T33"/>
                      </a:cxn>
                      <a:cxn ang="T75">
                        <a:pos x="T34" y="T35"/>
                      </a:cxn>
                      <a:cxn ang="T76">
                        <a:pos x="T36" y="T37"/>
                      </a:cxn>
                      <a:cxn ang="T77">
                        <a:pos x="T38" y="T39"/>
                      </a:cxn>
                      <a:cxn ang="T78">
                        <a:pos x="T40" y="T41"/>
                      </a:cxn>
                      <a:cxn ang="T79">
                        <a:pos x="T42" y="T43"/>
                      </a:cxn>
                      <a:cxn ang="T80">
                        <a:pos x="T44" y="T45"/>
                      </a:cxn>
                      <a:cxn ang="T81">
                        <a:pos x="T46" y="T47"/>
                      </a:cxn>
                      <a:cxn ang="T82">
                        <a:pos x="T48" y="T49"/>
                      </a:cxn>
                      <a:cxn ang="T83">
                        <a:pos x="T50" y="T51"/>
                      </a:cxn>
                      <a:cxn ang="T84">
                        <a:pos x="T52" y="T53"/>
                      </a:cxn>
                      <a:cxn ang="T85">
                        <a:pos x="T54" y="T55"/>
                      </a:cxn>
                      <a:cxn ang="T86">
                        <a:pos x="T56" y="T57"/>
                      </a:cxn>
                    </a:cxnLst>
                    <a:rect l="T87" t="T88" r="T89" b="T90"/>
                    <a:pathLst>
                      <a:path w="168" h="200">
                        <a:moveTo>
                          <a:pt x="24" y="168"/>
                        </a:moveTo>
                        <a:lnTo>
                          <a:pt x="8" y="128"/>
                        </a:lnTo>
                        <a:lnTo>
                          <a:pt x="0" y="96"/>
                        </a:lnTo>
                        <a:lnTo>
                          <a:pt x="0" y="80"/>
                        </a:lnTo>
                        <a:lnTo>
                          <a:pt x="8" y="64"/>
                        </a:lnTo>
                        <a:lnTo>
                          <a:pt x="16" y="48"/>
                        </a:lnTo>
                        <a:lnTo>
                          <a:pt x="32" y="48"/>
                        </a:lnTo>
                        <a:lnTo>
                          <a:pt x="48" y="40"/>
                        </a:lnTo>
                        <a:lnTo>
                          <a:pt x="80" y="40"/>
                        </a:lnTo>
                        <a:lnTo>
                          <a:pt x="104" y="32"/>
                        </a:lnTo>
                        <a:lnTo>
                          <a:pt x="136" y="24"/>
                        </a:lnTo>
                        <a:lnTo>
                          <a:pt x="168" y="0"/>
                        </a:lnTo>
                        <a:lnTo>
                          <a:pt x="160" y="16"/>
                        </a:lnTo>
                        <a:lnTo>
                          <a:pt x="136" y="32"/>
                        </a:lnTo>
                        <a:lnTo>
                          <a:pt x="128" y="40"/>
                        </a:lnTo>
                        <a:lnTo>
                          <a:pt x="112" y="48"/>
                        </a:lnTo>
                        <a:lnTo>
                          <a:pt x="104" y="64"/>
                        </a:lnTo>
                        <a:lnTo>
                          <a:pt x="88" y="88"/>
                        </a:lnTo>
                        <a:lnTo>
                          <a:pt x="88" y="96"/>
                        </a:lnTo>
                        <a:lnTo>
                          <a:pt x="80" y="112"/>
                        </a:lnTo>
                        <a:lnTo>
                          <a:pt x="80" y="120"/>
                        </a:lnTo>
                        <a:lnTo>
                          <a:pt x="88" y="128"/>
                        </a:lnTo>
                        <a:lnTo>
                          <a:pt x="96" y="136"/>
                        </a:lnTo>
                        <a:lnTo>
                          <a:pt x="128" y="160"/>
                        </a:lnTo>
                        <a:lnTo>
                          <a:pt x="120" y="184"/>
                        </a:lnTo>
                        <a:lnTo>
                          <a:pt x="96" y="192"/>
                        </a:lnTo>
                        <a:lnTo>
                          <a:pt x="72" y="200"/>
                        </a:lnTo>
                        <a:lnTo>
                          <a:pt x="48" y="184"/>
                        </a:lnTo>
                        <a:lnTo>
                          <a:pt x="24" y="168"/>
                        </a:lnTo>
                        <a:close/>
                      </a:path>
                    </a:pathLst>
                  </a:custGeom>
                  <a:solidFill>
                    <a:srgbClr val="D29B00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6607" name="Freeform 673"/>
                <p:cNvSpPr>
                  <a:spLocks noChangeAspect="1"/>
                </p:cNvSpPr>
                <p:nvPr/>
              </p:nvSpPr>
              <p:spPr bwMode="auto">
                <a:xfrm>
                  <a:off x="4440" y="1184"/>
                  <a:ext cx="104" cy="128"/>
                </a:xfrm>
                <a:custGeom>
                  <a:avLst/>
                  <a:gdLst>
                    <a:gd name="T0" fmla="*/ 104 w 104"/>
                    <a:gd name="T1" fmla="*/ 128 h 128"/>
                    <a:gd name="T2" fmla="*/ 56 w 104"/>
                    <a:gd name="T3" fmla="*/ 80 h 128"/>
                    <a:gd name="T4" fmla="*/ 16 w 104"/>
                    <a:gd name="T5" fmla="*/ 32 h 128"/>
                    <a:gd name="T6" fmla="*/ 0 w 104"/>
                    <a:gd name="T7" fmla="*/ 0 h 128"/>
                    <a:gd name="T8" fmla="*/ 104 w 104"/>
                    <a:gd name="T9" fmla="*/ 128 h 1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4"/>
                    <a:gd name="T16" fmla="*/ 0 h 128"/>
                    <a:gd name="T17" fmla="*/ 104 w 104"/>
                    <a:gd name="T18" fmla="*/ 128 h 12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4" h="128">
                      <a:moveTo>
                        <a:pt x="104" y="128"/>
                      </a:moveTo>
                      <a:lnTo>
                        <a:pt x="56" y="80"/>
                      </a:lnTo>
                      <a:lnTo>
                        <a:pt x="16" y="32"/>
                      </a:lnTo>
                      <a:lnTo>
                        <a:pt x="0" y="0"/>
                      </a:lnTo>
                      <a:lnTo>
                        <a:pt x="104" y="12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08" name="Freeform 674"/>
                <p:cNvSpPr>
                  <a:spLocks noChangeAspect="1"/>
                </p:cNvSpPr>
                <p:nvPr/>
              </p:nvSpPr>
              <p:spPr bwMode="auto">
                <a:xfrm>
                  <a:off x="2368" y="1840"/>
                  <a:ext cx="64" cy="968"/>
                </a:xfrm>
                <a:custGeom>
                  <a:avLst/>
                  <a:gdLst>
                    <a:gd name="T0" fmla="*/ 64 w 64"/>
                    <a:gd name="T1" fmla="*/ 968 h 968"/>
                    <a:gd name="T2" fmla="*/ 48 w 64"/>
                    <a:gd name="T3" fmla="*/ 784 h 968"/>
                    <a:gd name="T4" fmla="*/ 24 w 64"/>
                    <a:gd name="T5" fmla="*/ 656 h 968"/>
                    <a:gd name="T6" fmla="*/ 0 w 64"/>
                    <a:gd name="T7" fmla="*/ 536 h 968"/>
                    <a:gd name="T8" fmla="*/ 40 w 64"/>
                    <a:gd name="T9" fmla="*/ 368 h 968"/>
                    <a:gd name="T10" fmla="*/ 32 w 64"/>
                    <a:gd name="T11" fmla="*/ 120 h 968"/>
                    <a:gd name="T12" fmla="*/ 24 w 64"/>
                    <a:gd name="T13" fmla="*/ 0 h 96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4"/>
                    <a:gd name="T22" fmla="*/ 0 h 968"/>
                    <a:gd name="T23" fmla="*/ 64 w 64"/>
                    <a:gd name="T24" fmla="*/ 968 h 96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4" h="968">
                      <a:moveTo>
                        <a:pt x="64" y="968"/>
                      </a:moveTo>
                      <a:lnTo>
                        <a:pt x="48" y="784"/>
                      </a:lnTo>
                      <a:lnTo>
                        <a:pt x="24" y="656"/>
                      </a:lnTo>
                      <a:lnTo>
                        <a:pt x="0" y="536"/>
                      </a:lnTo>
                      <a:lnTo>
                        <a:pt x="40" y="368"/>
                      </a:lnTo>
                      <a:lnTo>
                        <a:pt x="32" y="120"/>
                      </a:lnTo>
                      <a:lnTo>
                        <a:pt x="24" y="0"/>
                      </a:lnTo>
                    </a:path>
                  </a:pathLst>
                </a:cu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09" name="Freeform 675"/>
                <p:cNvSpPr>
                  <a:spLocks noChangeAspect="1"/>
                </p:cNvSpPr>
                <p:nvPr/>
              </p:nvSpPr>
              <p:spPr bwMode="auto">
                <a:xfrm>
                  <a:off x="2176" y="976"/>
                  <a:ext cx="360" cy="1224"/>
                </a:xfrm>
                <a:custGeom>
                  <a:avLst/>
                  <a:gdLst>
                    <a:gd name="T0" fmla="*/ 360 w 360"/>
                    <a:gd name="T1" fmla="*/ 16 h 1224"/>
                    <a:gd name="T2" fmla="*/ 296 w 360"/>
                    <a:gd name="T3" fmla="*/ 0 h 1224"/>
                    <a:gd name="T4" fmla="*/ 248 w 360"/>
                    <a:gd name="T5" fmla="*/ 0 h 1224"/>
                    <a:gd name="T6" fmla="*/ 208 w 360"/>
                    <a:gd name="T7" fmla="*/ 8 h 1224"/>
                    <a:gd name="T8" fmla="*/ 176 w 360"/>
                    <a:gd name="T9" fmla="*/ 16 h 1224"/>
                    <a:gd name="T10" fmla="*/ 144 w 360"/>
                    <a:gd name="T11" fmla="*/ 32 h 1224"/>
                    <a:gd name="T12" fmla="*/ 104 w 360"/>
                    <a:gd name="T13" fmla="*/ 64 h 1224"/>
                    <a:gd name="T14" fmla="*/ 80 w 360"/>
                    <a:gd name="T15" fmla="*/ 88 h 1224"/>
                    <a:gd name="T16" fmla="*/ 56 w 360"/>
                    <a:gd name="T17" fmla="*/ 120 h 1224"/>
                    <a:gd name="T18" fmla="*/ 40 w 360"/>
                    <a:gd name="T19" fmla="*/ 160 h 1224"/>
                    <a:gd name="T20" fmla="*/ 24 w 360"/>
                    <a:gd name="T21" fmla="*/ 208 h 1224"/>
                    <a:gd name="T22" fmla="*/ 8 w 360"/>
                    <a:gd name="T23" fmla="*/ 256 h 1224"/>
                    <a:gd name="T24" fmla="*/ 8 w 360"/>
                    <a:gd name="T25" fmla="*/ 312 h 1224"/>
                    <a:gd name="T26" fmla="*/ 0 w 360"/>
                    <a:gd name="T27" fmla="*/ 416 h 1224"/>
                    <a:gd name="T28" fmla="*/ 32 w 360"/>
                    <a:gd name="T29" fmla="*/ 600 h 1224"/>
                    <a:gd name="T30" fmla="*/ 88 w 360"/>
                    <a:gd name="T31" fmla="*/ 792 h 1224"/>
                    <a:gd name="T32" fmla="*/ 128 w 360"/>
                    <a:gd name="T33" fmla="*/ 1000 h 1224"/>
                    <a:gd name="T34" fmla="*/ 136 w 360"/>
                    <a:gd name="T35" fmla="*/ 1096 h 1224"/>
                    <a:gd name="T36" fmla="*/ 120 w 360"/>
                    <a:gd name="T37" fmla="*/ 1168 h 1224"/>
                    <a:gd name="T38" fmla="*/ 96 w 360"/>
                    <a:gd name="T39" fmla="*/ 1224 h 1224"/>
                    <a:gd name="T40" fmla="*/ 160 w 360"/>
                    <a:gd name="T41" fmla="*/ 1176 h 1224"/>
                    <a:gd name="T42" fmla="*/ 200 w 360"/>
                    <a:gd name="T43" fmla="*/ 1216 h 1224"/>
                    <a:gd name="T44" fmla="*/ 152 w 360"/>
                    <a:gd name="T45" fmla="*/ 992 h 1224"/>
                    <a:gd name="T46" fmla="*/ 112 w 360"/>
                    <a:gd name="T47" fmla="*/ 760 h 1224"/>
                    <a:gd name="T48" fmla="*/ 72 w 360"/>
                    <a:gd name="T49" fmla="*/ 560 h 1224"/>
                    <a:gd name="T50" fmla="*/ 56 w 360"/>
                    <a:gd name="T51" fmla="*/ 376 h 1224"/>
                    <a:gd name="T52" fmla="*/ 80 w 360"/>
                    <a:gd name="T53" fmla="*/ 264 h 1224"/>
                    <a:gd name="T54" fmla="*/ 104 w 360"/>
                    <a:gd name="T55" fmla="*/ 144 h 1224"/>
                    <a:gd name="T56" fmla="*/ 136 w 360"/>
                    <a:gd name="T57" fmla="*/ 80 h 1224"/>
                    <a:gd name="T58" fmla="*/ 184 w 360"/>
                    <a:gd name="T59" fmla="*/ 40 h 1224"/>
                    <a:gd name="T60" fmla="*/ 264 w 360"/>
                    <a:gd name="T61" fmla="*/ 32 h 1224"/>
                    <a:gd name="T62" fmla="*/ 360 w 360"/>
                    <a:gd name="T63" fmla="*/ 16 h 1224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w 360"/>
                    <a:gd name="T97" fmla="*/ 0 h 1224"/>
                    <a:gd name="T98" fmla="*/ 360 w 360"/>
                    <a:gd name="T99" fmla="*/ 1224 h 1224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T96" t="T97" r="T98" b="T99"/>
                  <a:pathLst>
                    <a:path w="360" h="1224">
                      <a:moveTo>
                        <a:pt x="360" y="16"/>
                      </a:moveTo>
                      <a:lnTo>
                        <a:pt x="296" y="0"/>
                      </a:lnTo>
                      <a:lnTo>
                        <a:pt x="248" y="0"/>
                      </a:lnTo>
                      <a:lnTo>
                        <a:pt x="208" y="8"/>
                      </a:lnTo>
                      <a:lnTo>
                        <a:pt x="176" y="16"/>
                      </a:lnTo>
                      <a:lnTo>
                        <a:pt x="144" y="32"/>
                      </a:lnTo>
                      <a:lnTo>
                        <a:pt x="104" y="64"/>
                      </a:lnTo>
                      <a:lnTo>
                        <a:pt x="80" y="88"/>
                      </a:lnTo>
                      <a:lnTo>
                        <a:pt x="56" y="120"/>
                      </a:lnTo>
                      <a:lnTo>
                        <a:pt x="40" y="160"/>
                      </a:lnTo>
                      <a:lnTo>
                        <a:pt x="24" y="208"/>
                      </a:lnTo>
                      <a:lnTo>
                        <a:pt x="8" y="256"/>
                      </a:lnTo>
                      <a:lnTo>
                        <a:pt x="8" y="312"/>
                      </a:lnTo>
                      <a:lnTo>
                        <a:pt x="0" y="416"/>
                      </a:lnTo>
                      <a:lnTo>
                        <a:pt x="32" y="600"/>
                      </a:lnTo>
                      <a:lnTo>
                        <a:pt x="88" y="792"/>
                      </a:lnTo>
                      <a:lnTo>
                        <a:pt x="128" y="1000"/>
                      </a:lnTo>
                      <a:lnTo>
                        <a:pt x="136" y="1096"/>
                      </a:lnTo>
                      <a:lnTo>
                        <a:pt x="120" y="1168"/>
                      </a:lnTo>
                      <a:lnTo>
                        <a:pt x="96" y="1224"/>
                      </a:lnTo>
                      <a:lnTo>
                        <a:pt x="160" y="1176"/>
                      </a:lnTo>
                      <a:lnTo>
                        <a:pt x="200" y="1216"/>
                      </a:lnTo>
                      <a:lnTo>
                        <a:pt x="152" y="992"/>
                      </a:lnTo>
                      <a:lnTo>
                        <a:pt x="112" y="760"/>
                      </a:lnTo>
                      <a:lnTo>
                        <a:pt x="72" y="560"/>
                      </a:lnTo>
                      <a:lnTo>
                        <a:pt x="56" y="376"/>
                      </a:lnTo>
                      <a:lnTo>
                        <a:pt x="80" y="264"/>
                      </a:lnTo>
                      <a:lnTo>
                        <a:pt x="104" y="144"/>
                      </a:lnTo>
                      <a:lnTo>
                        <a:pt x="136" y="80"/>
                      </a:lnTo>
                      <a:lnTo>
                        <a:pt x="184" y="40"/>
                      </a:lnTo>
                      <a:lnTo>
                        <a:pt x="264" y="32"/>
                      </a:lnTo>
                      <a:lnTo>
                        <a:pt x="360" y="16"/>
                      </a:lnTo>
                      <a:close/>
                    </a:path>
                  </a:pathLst>
                </a:custGeom>
                <a:solidFill>
                  <a:srgbClr val="D29B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10" name="Freeform 676"/>
                <p:cNvSpPr>
                  <a:spLocks noChangeAspect="1"/>
                </p:cNvSpPr>
                <p:nvPr/>
              </p:nvSpPr>
              <p:spPr bwMode="auto">
                <a:xfrm>
                  <a:off x="2256" y="2144"/>
                  <a:ext cx="136" cy="304"/>
                </a:xfrm>
                <a:custGeom>
                  <a:avLst/>
                  <a:gdLst>
                    <a:gd name="T0" fmla="*/ 80 w 136"/>
                    <a:gd name="T1" fmla="*/ 0 h 304"/>
                    <a:gd name="T2" fmla="*/ 16 w 136"/>
                    <a:gd name="T3" fmla="*/ 56 h 304"/>
                    <a:gd name="T4" fmla="*/ 0 w 136"/>
                    <a:gd name="T5" fmla="*/ 96 h 304"/>
                    <a:gd name="T6" fmla="*/ 24 w 136"/>
                    <a:gd name="T7" fmla="*/ 72 h 304"/>
                    <a:gd name="T8" fmla="*/ 0 w 136"/>
                    <a:gd name="T9" fmla="*/ 152 h 304"/>
                    <a:gd name="T10" fmla="*/ 32 w 136"/>
                    <a:gd name="T11" fmla="*/ 128 h 304"/>
                    <a:gd name="T12" fmla="*/ 8 w 136"/>
                    <a:gd name="T13" fmla="*/ 232 h 304"/>
                    <a:gd name="T14" fmla="*/ 48 w 136"/>
                    <a:gd name="T15" fmla="*/ 192 h 304"/>
                    <a:gd name="T16" fmla="*/ 64 w 136"/>
                    <a:gd name="T17" fmla="*/ 264 h 304"/>
                    <a:gd name="T18" fmla="*/ 112 w 136"/>
                    <a:gd name="T19" fmla="*/ 304 h 304"/>
                    <a:gd name="T20" fmla="*/ 104 w 136"/>
                    <a:gd name="T21" fmla="*/ 232 h 304"/>
                    <a:gd name="T22" fmla="*/ 136 w 136"/>
                    <a:gd name="T23" fmla="*/ 144 h 304"/>
                    <a:gd name="T24" fmla="*/ 112 w 136"/>
                    <a:gd name="T25" fmla="*/ 48 h 304"/>
                    <a:gd name="T26" fmla="*/ 80 w 136"/>
                    <a:gd name="T27" fmla="*/ 0 h 304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36"/>
                    <a:gd name="T43" fmla="*/ 0 h 304"/>
                    <a:gd name="T44" fmla="*/ 136 w 136"/>
                    <a:gd name="T45" fmla="*/ 304 h 304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36" h="304">
                      <a:moveTo>
                        <a:pt x="80" y="0"/>
                      </a:moveTo>
                      <a:lnTo>
                        <a:pt x="16" y="56"/>
                      </a:lnTo>
                      <a:lnTo>
                        <a:pt x="0" y="96"/>
                      </a:lnTo>
                      <a:lnTo>
                        <a:pt x="24" y="72"/>
                      </a:lnTo>
                      <a:lnTo>
                        <a:pt x="0" y="152"/>
                      </a:lnTo>
                      <a:lnTo>
                        <a:pt x="32" y="128"/>
                      </a:lnTo>
                      <a:lnTo>
                        <a:pt x="8" y="232"/>
                      </a:lnTo>
                      <a:lnTo>
                        <a:pt x="48" y="192"/>
                      </a:lnTo>
                      <a:lnTo>
                        <a:pt x="64" y="264"/>
                      </a:lnTo>
                      <a:lnTo>
                        <a:pt x="112" y="304"/>
                      </a:lnTo>
                      <a:lnTo>
                        <a:pt x="104" y="232"/>
                      </a:lnTo>
                      <a:lnTo>
                        <a:pt x="136" y="144"/>
                      </a:lnTo>
                      <a:lnTo>
                        <a:pt x="112" y="48"/>
                      </a:lnTo>
                      <a:lnTo>
                        <a:pt x="80" y="0"/>
                      </a:lnTo>
                      <a:close/>
                    </a:path>
                  </a:pathLst>
                </a:custGeom>
                <a:solidFill>
                  <a:srgbClr val="FFBF7F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11" name="Freeform 677"/>
                <p:cNvSpPr>
                  <a:spLocks noChangeAspect="1"/>
                </p:cNvSpPr>
                <p:nvPr/>
              </p:nvSpPr>
              <p:spPr bwMode="auto">
                <a:xfrm>
                  <a:off x="2232" y="992"/>
                  <a:ext cx="296" cy="1176"/>
                </a:xfrm>
                <a:custGeom>
                  <a:avLst/>
                  <a:gdLst>
                    <a:gd name="T0" fmla="*/ 136 w 296"/>
                    <a:gd name="T1" fmla="*/ 1176 h 1176"/>
                    <a:gd name="T2" fmla="*/ 128 w 296"/>
                    <a:gd name="T3" fmla="*/ 936 h 1176"/>
                    <a:gd name="T4" fmla="*/ 88 w 296"/>
                    <a:gd name="T5" fmla="*/ 720 h 1176"/>
                    <a:gd name="T6" fmla="*/ 72 w 296"/>
                    <a:gd name="T7" fmla="*/ 592 h 1176"/>
                    <a:gd name="T8" fmla="*/ 56 w 296"/>
                    <a:gd name="T9" fmla="*/ 488 h 1176"/>
                    <a:gd name="T10" fmla="*/ 56 w 296"/>
                    <a:gd name="T11" fmla="*/ 376 h 1176"/>
                    <a:gd name="T12" fmla="*/ 64 w 296"/>
                    <a:gd name="T13" fmla="*/ 280 h 1176"/>
                    <a:gd name="T14" fmla="*/ 80 w 296"/>
                    <a:gd name="T15" fmla="*/ 192 h 1176"/>
                    <a:gd name="T16" fmla="*/ 96 w 296"/>
                    <a:gd name="T17" fmla="*/ 128 h 1176"/>
                    <a:gd name="T18" fmla="*/ 120 w 296"/>
                    <a:gd name="T19" fmla="*/ 88 h 1176"/>
                    <a:gd name="T20" fmla="*/ 152 w 296"/>
                    <a:gd name="T21" fmla="*/ 64 h 1176"/>
                    <a:gd name="T22" fmla="*/ 192 w 296"/>
                    <a:gd name="T23" fmla="*/ 40 h 1176"/>
                    <a:gd name="T24" fmla="*/ 232 w 296"/>
                    <a:gd name="T25" fmla="*/ 16 h 1176"/>
                    <a:gd name="T26" fmla="*/ 296 w 296"/>
                    <a:gd name="T27" fmla="*/ 0 h 1176"/>
                    <a:gd name="T28" fmla="*/ 232 w 296"/>
                    <a:gd name="T29" fmla="*/ 0 h 1176"/>
                    <a:gd name="T30" fmla="*/ 184 w 296"/>
                    <a:gd name="T31" fmla="*/ 8 h 1176"/>
                    <a:gd name="T32" fmla="*/ 128 w 296"/>
                    <a:gd name="T33" fmla="*/ 24 h 1176"/>
                    <a:gd name="T34" fmla="*/ 88 w 296"/>
                    <a:gd name="T35" fmla="*/ 48 h 1176"/>
                    <a:gd name="T36" fmla="*/ 64 w 296"/>
                    <a:gd name="T37" fmla="*/ 80 h 1176"/>
                    <a:gd name="T38" fmla="*/ 48 w 296"/>
                    <a:gd name="T39" fmla="*/ 112 h 1176"/>
                    <a:gd name="T40" fmla="*/ 24 w 296"/>
                    <a:gd name="T41" fmla="*/ 192 h 1176"/>
                    <a:gd name="T42" fmla="*/ 16 w 296"/>
                    <a:gd name="T43" fmla="*/ 272 h 1176"/>
                    <a:gd name="T44" fmla="*/ 0 w 296"/>
                    <a:gd name="T45" fmla="*/ 336 h 1176"/>
                    <a:gd name="T46" fmla="*/ 0 w 296"/>
                    <a:gd name="T47" fmla="*/ 424 h 1176"/>
                    <a:gd name="T48" fmla="*/ 8 w 296"/>
                    <a:gd name="T49" fmla="*/ 496 h 1176"/>
                    <a:gd name="T50" fmla="*/ 24 w 296"/>
                    <a:gd name="T51" fmla="*/ 592 h 1176"/>
                    <a:gd name="T52" fmla="*/ 56 w 296"/>
                    <a:gd name="T53" fmla="*/ 736 h 1176"/>
                    <a:gd name="T54" fmla="*/ 96 w 296"/>
                    <a:gd name="T55" fmla="*/ 968 h 1176"/>
                    <a:gd name="T56" fmla="*/ 136 w 296"/>
                    <a:gd name="T57" fmla="*/ 1176 h 117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w 296"/>
                    <a:gd name="T88" fmla="*/ 0 h 1176"/>
                    <a:gd name="T89" fmla="*/ 296 w 296"/>
                    <a:gd name="T90" fmla="*/ 1176 h 117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T87" t="T88" r="T89" b="T90"/>
                  <a:pathLst>
                    <a:path w="296" h="1176">
                      <a:moveTo>
                        <a:pt x="136" y="1176"/>
                      </a:moveTo>
                      <a:lnTo>
                        <a:pt x="128" y="936"/>
                      </a:lnTo>
                      <a:lnTo>
                        <a:pt x="88" y="720"/>
                      </a:lnTo>
                      <a:lnTo>
                        <a:pt x="72" y="592"/>
                      </a:lnTo>
                      <a:lnTo>
                        <a:pt x="56" y="488"/>
                      </a:lnTo>
                      <a:lnTo>
                        <a:pt x="56" y="376"/>
                      </a:lnTo>
                      <a:lnTo>
                        <a:pt x="64" y="280"/>
                      </a:lnTo>
                      <a:lnTo>
                        <a:pt x="80" y="192"/>
                      </a:lnTo>
                      <a:lnTo>
                        <a:pt x="96" y="128"/>
                      </a:lnTo>
                      <a:lnTo>
                        <a:pt x="120" y="88"/>
                      </a:lnTo>
                      <a:lnTo>
                        <a:pt x="152" y="64"/>
                      </a:lnTo>
                      <a:lnTo>
                        <a:pt x="192" y="40"/>
                      </a:lnTo>
                      <a:lnTo>
                        <a:pt x="232" y="16"/>
                      </a:lnTo>
                      <a:lnTo>
                        <a:pt x="296" y="0"/>
                      </a:lnTo>
                      <a:lnTo>
                        <a:pt x="232" y="0"/>
                      </a:lnTo>
                      <a:lnTo>
                        <a:pt x="184" y="8"/>
                      </a:lnTo>
                      <a:lnTo>
                        <a:pt x="128" y="24"/>
                      </a:lnTo>
                      <a:lnTo>
                        <a:pt x="88" y="48"/>
                      </a:lnTo>
                      <a:lnTo>
                        <a:pt x="64" y="80"/>
                      </a:lnTo>
                      <a:lnTo>
                        <a:pt x="48" y="112"/>
                      </a:lnTo>
                      <a:lnTo>
                        <a:pt x="24" y="192"/>
                      </a:lnTo>
                      <a:lnTo>
                        <a:pt x="16" y="272"/>
                      </a:lnTo>
                      <a:lnTo>
                        <a:pt x="0" y="336"/>
                      </a:lnTo>
                      <a:lnTo>
                        <a:pt x="0" y="424"/>
                      </a:lnTo>
                      <a:lnTo>
                        <a:pt x="8" y="496"/>
                      </a:lnTo>
                      <a:lnTo>
                        <a:pt x="24" y="592"/>
                      </a:lnTo>
                      <a:lnTo>
                        <a:pt x="56" y="736"/>
                      </a:lnTo>
                      <a:lnTo>
                        <a:pt x="96" y="968"/>
                      </a:lnTo>
                      <a:lnTo>
                        <a:pt x="136" y="1176"/>
                      </a:lnTo>
                      <a:close/>
                    </a:path>
                  </a:pathLst>
                </a:custGeom>
                <a:solidFill>
                  <a:srgbClr val="C18345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16493" name="Group 678"/>
            <p:cNvGrpSpPr>
              <a:grpSpLocks/>
            </p:cNvGrpSpPr>
            <p:nvPr/>
          </p:nvGrpSpPr>
          <p:grpSpPr bwMode="auto">
            <a:xfrm>
              <a:off x="3376247" y="1155700"/>
              <a:ext cx="2860431" cy="850900"/>
              <a:chOff x="2304" y="728"/>
              <a:chExt cx="1952" cy="536"/>
            </a:xfrm>
          </p:grpSpPr>
          <p:sp>
            <p:nvSpPr>
              <p:cNvPr id="16574" name="Freeform 679"/>
              <p:cNvSpPr>
                <a:spLocks/>
              </p:cNvSpPr>
              <p:nvPr/>
            </p:nvSpPr>
            <p:spPr bwMode="auto">
              <a:xfrm>
                <a:off x="3298" y="786"/>
                <a:ext cx="958" cy="363"/>
              </a:xfrm>
              <a:custGeom>
                <a:avLst/>
                <a:gdLst>
                  <a:gd name="T0" fmla="*/ 70 w 958"/>
                  <a:gd name="T1" fmla="*/ 310 h 363"/>
                  <a:gd name="T2" fmla="*/ 526 w 958"/>
                  <a:gd name="T3" fmla="*/ 302 h 363"/>
                  <a:gd name="T4" fmla="*/ 958 w 958"/>
                  <a:gd name="T5" fmla="*/ 326 h 363"/>
                  <a:gd name="T6" fmla="*/ 926 w 958"/>
                  <a:gd name="T7" fmla="*/ 302 h 363"/>
                  <a:gd name="T8" fmla="*/ 878 w 958"/>
                  <a:gd name="T9" fmla="*/ 270 h 363"/>
                  <a:gd name="T10" fmla="*/ 870 w 958"/>
                  <a:gd name="T11" fmla="*/ 246 h 363"/>
                  <a:gd name="T12" fmla="*/ 822 w 958"/>
                  <a:gd name="T13" fmla="*/ 214 h 363"/>
                  <a:gd name="T14" fmla="*/ 758 w 958"/>
                  <a:gd name="T15" fmla="*/ 134 h 363"/>
                  <a:gd name="T16" fmla="*/ 726 w 958"/>
                  <a:gd name="T17" fmla="*/ 110 h 363"/>
                  <a:gd name="T18" fmla="*/ 710 w 958"/>
                  <a:gd name="T19" fmla="*/ 86 h 363"/>
                  <a:gd name="T20" fmla="*/ 662 w 958"/>
                  <a:gd name="T21" fmla="*/ 70 h 363"/>
                  <a:gd name="T22" fmla="*/ 622 w 958"/>
                  <a:gd name="T23" fmla="*/ 78 h 363"/>
                  <a:gd name="T24" fmla="*/ 574 w 958"/>
                  <a:gd name="T25" fmla="*/ 94 h 363"/>
                  <a:gd name="T26" fmla="*/ 518 w 958"/>
                  <a:gd name="T27" fmla="*/ 62 h 363"/>
                  <a:gd name="T28" fmla="*/ 478 w 958"/>
                  <a:gd name="T29" fmla="*/ 6 h 363"/>
                  <a:gd name="T30" fmla="*/ 406 w 958"/>
                  <a:gd name="T31" fmla="*/ 54 h 363"/>
                  <a:gd name="T32" fmla="*/ 390 w 958"/>
                  <a:gd name="T33" fmla="*/ 78 h 363"/>
                  <a:gd name="T34" fmla="*/ 366 w 958"/>
                  <a:gd name="T35" fmla="*/ 102 h 363"/>
                  <a:gd name="T36" fmla="*/ 326 w 958"/>
                  <a:gd name="T37" fmla="*/ 166 h 363"/>
                  <a:gd name="T38" fmla="*/ 254 w 958"/>
                  <a:gd name="T39" fmla="*/ 190 h 363"/>
                  <a:gd name="T40" fmla="*/ 78 w 958"/>
                  <a:gd name="T41" fmla="*/ 318 h 363"/>
                  <a:gd name="T42" fmla="*/ 30 w 958"/>
                  <a:gd name="T43" fmla="*/ 350 h 363"/>
                  <a:gd name="T44" fmla="*/ 6 w 958"/>
                  <a:gd name="T45" fmla="*/ 358 h 363"/>
                  <a:gd name="T46" fmla="*/ 54 w 958"/>
                  <a:gd name="T47" fmla="*/ 326 h 363"/>
                  <a:gd name="T48" fmla="*/ 78 w 958"/>
                  <a:gd name="T49" fmla="*/ 318 h 363"/>
                  <a:gd name="T50" fmla="*/ 70 w 958"/>
                  <a:gd name="T51" fmla="*/ 310 h 363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958"/>
                  <a:gd name="T79" fmla="*/ 0 h 363"/>
                  <a:gd name="T80" fmla="*/ 958 w 958"/>
                  <a:gd name="T81" fmla="*/ 363 h 363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958" h="363">
                    <a:moveTo>
                      <a:pt x="70" y="310"/>
                    </a:moveTo>
                    <a:cubicBezTo>
                      <a:pt x="210" y="356"/>
                      <a:pt x="377" y="314"/>
                      <a:pt x="526" y="302"/>
                    </a:cubicBezTo>
                    <a:cubicBezTo>
                      <a:pt x="656" y="345"/>
                      <a:pt x="832" y="326"/>
                      <a:pt x="958" y="326"/>
                    </a:cubicBezTo>
                    <a:cubicBezTo>
                      <a:pt x="947" y="318"/>
                      <a:pt x="936" y="309"/>
                      <a:pt x="926" y="302"/>
                    </a:cubicBezTo>
                    <a:cubicBezTo>
                      <a:pt x="910" y="290"/>
                      <a:pt x="878" y="270"/>
                      <a:pt x="878" y="270"/>
                    </a:cubicBezTo>
                    <a:cubicBezTo>
                      <a:pt x="875" y="262"/>
                      <a:pt x="875" y="251"/>
                      <a:pt x="870" y="246"/>
                    </a:cubicBezTo>
                    <a:cubicBezTo>
                      <a:pt x="856" y="232"/>
                      <a:pt x="834" y="229"/>
                      <a:pt x="822" y="214"/>
                    </a:cubicBezTo>
                    <a:cubicBezTo>
                      <a:pt x="800" y="187"/>
                      <a:pt x="785" y="154"/>
                      <a:pt x="758" y="134"/>
                    </a:cubicBezTo>
                    <a:cubicBezTo>
                      <a:pt x="747" y="126"/>
                      <a:pt x="735" y="119"/>
                      <a:pt x="726" y="110"/>
                    </a:cubicBezTo>
                    <a:cubicBezTo>
                      <a:pt x="719" y="103"/>
                      <a:pt x="718" y="91"/>
                      <a:pt x="710" y="86"/>
                    </a:cubicBezTo>
                    <a:cubicBezTo>
                      <a:pt x="695" y="77"/>
                      <a:pt x="662" y="70"/>
                      <a:pt x="662" y="70"/>
                    </a:cubicBezTo>
                    <a:cubicBezTo>
                      <a:pt x="648" y="72"/>
                      <a:pt x="635" y="74"/>
                      <a:pt x="622" y="78"/>
                    </a:cubicBezTo>
                    <a:cubicBezTo>
                      <a:pt x="605" y="82"/>
                      <a:pt x="574" y="94"/>
                      <a:pt x="574" y="94"/>
                    </a:cubicBezTo>
                    <a:cubicBezTo>
                      <a:pt x="546" y="87"/>
                      <a:pt x="533" y="89"/>
                      <a:pt x="518" y="62"/>
                    </a:cubicBezTo>
                    <a:cubicBezTo>
                      <a:pt x="484" y="0"/>
                      <a:pt x="525" y="21"/>
                      <a:pt x="478" y="6"/>
                    </a:cubicBezTo>
                    <a:cubicBezTo>
                      <a:pt x="447" y="16"/>
                      <a:pt x="432" y="36"/>
                      <a:pt x="406" y="54"/>
                    </a:cubicBezTo>
                    <a:cubicBezTo>
                      <a:pt x="400" y="62"/>
                      <a:pt x="396" y="70"/>
                      <a:pt x="390" y="78"/>
                    </a:cubicBezTo>
                    <a:cubicBezTo>
                      <a:pt x="382" y="86"/>
                      <a:pt x="372" y="92"/>
                      <a:pt x="366" y="102"/>
                    </a:cubicBezTo>
                    <a:cubicBezTo>
                      <a:pt x="350" y="122"/>
                      <a:pt x="348" y="153"/>
                      <a:pt x="326" y="166"/>
                    </a:cubicBezTo>
                    <a:cubicBezTo>
                      <a:pt x="303" y="178"/>
                      <a:pt x="254" y="190"/>
                      <a:pt x="254" y="190"/>
                    </a:cubicBezTo>
                    <a:cubicBezTo>
                      <a:pt x="212" y="252"/>
                      <a:pt x="140" y="280"/>
                      <a:pt x="78" y="318"/>
                    </a:cubicBezTo>
                    <a:cubicBezTo>
                      <a:pt x="61" y="327"/>
                      <a:pt x="48" y="343"/>
                      <a:pt x="30" y="350"/>
                    </a:cubicBezTo>
                    <a:cubicBezTo>
                      <a:pt x="22" y="352"/>
                      <a:pt x="0" y="363"/>
                      <a:pt x="6" y="358"/>
                    </a:cubicBezTo>
                    <a:cubicBezTo>
                      <a:pt x="19" y="344"/>
                      <a:pt x="35" y="332"/>
                      <a:pt x="54" y="326"/>
                    </a:cubicBezTo>
                    <a:cubicBezTo>
                      <a:pt x="62" y="323"/>
                      <a:pt x="72" y="323"/>
                      <a:pt x="78" y="318"/>
                    </a:cubicBezTo>
                    <a:cubicBezTo>
                      <a:pt x="80" y="315"/>
                      <a:pt x="72" y="312"/>
                      <a:pt x="70" y="310"/>
                    </a:cubicBezTo>
                    <a:close/>
                  </a:path>
                </a:pathLst>
              </a:custGeom>
              <a:solidFill>
                <a:srgbClr val="66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6575" name="Group 680"/>
              <p:cNvGrpSpPr>
                <a:grpSpLocks/>
              </p:cNvGrpSpPr>
              <p:nvPr/>
            </p:nvGrpSpPr>
            <p:grpSpPr bwMode="auto">
              <a:xfrm>
                <a:off x="2304" y="728"/>
                <a:ext cx="1280" cy="536"/>
                <a:chOff x="2384" y="456"/>
                <a:chExt cx="1280" cy="536"/>
              </a:xfrm>
            </p:grpSpPr>
            <p:sp>
              <p:nvSpPr>
                <p:cNvPr id="16576" name="AutoShape 681"/>
                <p:cNvSpPr>
                  <a:spLocks noChangeArrowheads="1"/>
                </p:cNvSpPr>
                <p:nvPr/>
              </p:nvSpPr>
              <p:spPr bwMode="auto">
                <a:xfrm>
                  <a:off x="2392" y="576"/>
                  <a:ext cx="1264" cy="136"/>
                </a:xfrm>
                <a:prstGeom prst="parallelogram">
                  <a:avLst>
                    <a:gd name="adj" fmla="val 232353"/>
                  </a:avLst>
                </a:prstGeom>
                <a:noFill/>
                <a:ln w="28575">
                  <a:solidFill>
                    <a:srgbClr val="3333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6577" name="Line 682"/>
                <p:cNvSpPr>
                  <a:spLocks noChangeShapeType="1"/>
                </p:cNvSpPr>
                <p:nvPr/>
              </p:nvSpPr>
              <p:spPr bwMode="auto">
                <a:xfrm>
                  <a:off x="2384" y="600"/>
                  <a:ext cx="0" cy="392"/>
                </a:xfrm>
                <a:prstGeom prst="line">
                  <a:avLst/>
                </a:prstGeom>
                <a:noFill/>
                <a:ln w="28575">
                  <a:solidFill>
                    <a:srgbClr val="3333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78" name="AutoShape 683"/>
                <p:cNvSpPr>
                  <a:spLocks noChangeArrowheads="1"/>
                </p:cNvSpPr>
                <p:nvPr/>
              </p:nvSpPr>
              <p:spPr bwMode="auto">
                <a:xfrm>
                  <a:off x="2392" y="752"/>
                  <a:ext cx="1264" cy="136"/>
                </a:xfrm>
                <a:prstGeom prst="parallelogram">
                  <a:avLst>
                    <a:gd name="adj" fmla="val 232353"/>
                  </a:avLst>
                </a:prstGeom>
                <a:noFill/>
                <a:ln w="28575">
                  <a:solidFill>
                    <a:srgbClr val="3333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eaLnBrk="0" hangingPunct="0"/>
                  <a:endParaRPr lang="en-US" sz="2000">
                    <a:solidFill>
                      <a:srgbClr val="000000"/>
                    </a:solidFill>
                    <a:latin typeface="Calibri" pitchFamily="34" charset="0"/>
                    <a:ea typeface="ＭＳ Ｐゴシック"/>
                    <a:cs typeface="ＭＳ Ｐゴシック"/>
                  </a:endParaRPr>
                </a:p>
              </p:txBody>
            </p:sp>
            <p:sp>
              <p:nvSpPr>
                <p:cNvPr id="16579" name="Line 684"/>
                <p:cNvSpPr>
                  <a:spLocks noChangeShapeType="1"/>
                </p:cNvSpPr>
                <p:nvPr/>
              </p:nvSpPr>
              <p:spPr bwMode="auto">
                <a:xfrm>
                  <a:off x="2712" y="456"/>
                  <a:ext cx="0" cy="392"/>
                </a:xfrm>
                <a:prstGeom prst="line">
                  <a:avLst/>
                </a:prstGeom>
                <a:noFill/>
                <a:ln w="28575">
                  <a:solidFill>
                    <a:srgbClr val="3333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80" name="Line 685"/>
                <p:cNvSpPr>
                  <a:spLocks noChangeShapeType="1"/>
                </p:cNvSpPr>
                <p:nvPr/>
              </p:nvSpPr>
              <p:spPr bwMode="auto">
                <a:xfrm>
                  <a:off x="3664" y="456"/>
                  <a:ext cx="0" cy="392"/>
                </a:xfrm>
                <a:prstGeom prst="line">
                  <a:avLst/>
                </a:prstGeom>
                <a:noFill/>
                <a:ln w="28575">
                  <a:solidFill>
                    <a:srgbClr val="3333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81" name="Line 686"/>
                <p:cNvSpPr>
                  <a:spLocks noChangeShapeType="1"/>
                </p:cNvSpPr>
                <p:nvPr/>
              </p:nvSpPr>
              <p:spPr bwMode="auto">
                <a:xfrm>
                  <a:off x="3344" y="600"/>
                  <a:ext cx="0" cy="392"/>
                </a:xfrm>
                <a:prstGeom prst="line">
                  <a:avLst/>
                </a:prstGeom>
                <a:noFill/>
                <a:ln w="28575">
                  <a:solidFill>
                    <a:srgbClr val="3333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82" name="Line 687"/>
                <p:cNvSpPr>
                  <a:spLocks noChangeShapeType="1"/>
                </p:cNvSpPr>
                <p:nvPr/>
              </p:nvSpPr>
              <p:spPr bwMode="auto">
                <a:xfrm>
                  <a:off x="3216" y="456"/>
                  <a:ext cx="0" cy="392"/>
                </a:xfrm>
                <a:prstGeom prst="line">
                  <a:avLst/>
                </a:prstGeom>
                <a:noFill/>
                <a:ln w="28575">
                  <a:solidFill>
                    <a:srgbClr val="3333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83" name="Line 688"/>
                <p:cNvSpPr>
                  <a:spLocks noChangeShapeType="1"/>
                </p:cNvSpPr>
                <p:nvPr/>
              </p:nvSpPr>
              <p:spPr bwMode="auto">
                <a:xfrm>
                  <a:off x="2864" y="600"/>
                  <a:ext cx="0" cy="392"/>
                </a:xfrm>
                <a:prstGeom prst="line">
                  <a:avLst/>
                </a:prstGeom>
                <a:noFill/>
                <a:ln w="28575">
                  <a:solidFill>
                    <a:srgbClr val="3333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6494" name="Group 689"/>
            <p:cNvGrpSpPr>
              <a:grpSpLocks/>
            </p:cNvGrpSpPr>
            <p:nvPr/>
          </p:nvGrpSpPr>
          <p:grpSpPr bwMode="auto">
            <a:xfrm>
              <a:off x="5810250" y="257175"/>
              <a:ext cx="3333750" cy="1328738"/>
              <a:chOff x="3965" y="162"/>
              <a:chExt cx="2275" cy="837"/>
            </a:xfrm>
          </p:grpSpPr>
          <p:sp>
            <p:nvSpPr>
              <p:cNvPr id="16526" name="Freeform 690"/>
              <p:cNvSpPr>
                <a:spLocks noChangeAspect="1"/>
              </p:cNvSpPr>
              <p:nvPr/>
            </p:nvSpPr>
            <p:spPr bwMode="auto">
              <a:xfrm>
                <a:off x="4362" y="297"/>
                <a:ext cx="98" cy="518"/>
              </a:xfrm>
              <a:custGeom>
                <a:avLst/>
                <a:gdLst>
                  <a:gd name="T0" fmla="*/ 1 w 164"/>
                  <a:gd name="T1" fmla="*/ 1 h 862"/>
                  <a:gd name="T2" fmla="*/ 1 w 164"/>
                  <a:gd name="T3" fmla="*/ 1 h 862"/>
                  <a:gd name="T4" fmla="*/ 1 w 164"/>
                  <a:gd name="T5" fmla="*/ 1 h 862"/>
                  <a:gd name="T6" fmla="*/ 1 w 164"/>
                  <a:gd name="T7" fmla="*/ 1 h 862"/>
                  <a:gd name="T8" fmla="*/ 1 w 164"/>
                  <a:gd name="T9" fmla="*/ 1 h 862"/>
                  <a:gd name="T10" fmla="*/ 1 w 164"/>
                  <a:gd name="T11" fmla="*/ 1 h 862"/>
                  <a:gd name="T12" fmla="*/ 1 w 164"/>
                  <a:gd name="T13" fmla="*/ 1 h 862"/>
                  <a:gd name="T14" fmla="*/ 1 w 164"/>
                  <a:gd name="T15" fmla="*/ 1 h 862"/>
                  <a:gd name="T16" fmla="*/ 1 w 164"/>
                  <a:gd name="T17" fmla="*/ 1 h 862"/>
                  <a:gd name="T18" fmla="*/ 1 w 164"/>
                  <a:gd name="T19" fmla="*/ 1 h 862"/>
                  <a:gd name="T20" fmla="*/ 1 w 164"/>
                  <a:gd name="T21" fmla="*/ 1 h 862"/>
                  <a:gd name="T22" fmla="*/ 1 w 164"/>
                  <a:gd name="T23" fmla="*/ 1 h 862"/>
                  <a:gd name="T24" fmla="*/ 1 w 164"/>
                  <a:gd name="T25" fmla="*/ 1 h 862"/>
                  <a:gd name="T26" fmla="*/ 1 w 164"/>
                  <a:gd name="T27" fmla="*/ 1 h 862"/>
                  <a:gd name="T28" fmla="*/ 1 w 164"/>
                  <a:gd name="T29" fmla="*/ 1 h 862"/>
                  <a:gd name="T30" fmla="*/ 1 w 164"/>
                  <a:gd name="T31" fmla="*/ 1 h 862"/>
                  <a:gd name="T32" fmla="*/ 1 w 164"/>
                  <a:gd name="T33" fmla="*/ 1 h 862"/>
                  <a:gd name="T34" fmla="*/ 1 w 164"/>
                  <a:gd name="T35" fmla="*/ 1 h 862"/>
                  <a:gd name="T36" fmla="*/ 1 w 164"/>
                  <a:gd name="T37" fmla="*/ 1 h 862"/>
                  <a:gd name="T38" fmla="*/ 1 w 164"/>
                  <a:gd name="T39" fmla="*/ 1 h 862"/>
                  <a:gd name="T40" fmla="*/ 1 w 164"/>
                  <a:gd name="T41" fmla="*/ 1 h 862"/>
                  <a:gd name="T42" fmla="*/ 1 w 164"/>
                  <a:gd name="T43" fmla="*/ 1 h 862"/>
                  <a:gd name="T44" fmla="*/ 1 w 164"/>
                  <a:gd name="T45" fmla="*/ 1 h 862"/>
                  <a:gd name="T46" fmla="*/ 1 w 164"/>
                  <a:gd name="T47" fmla="*/ 1 h 862"/>
                  <a:gd name="T48" fmla="*/ 1 w 164"/>
                  <a:gd name="T49" fmla="*/ 1 h 862"/>
                  <a:gd name="T50" fmla="*/ 0 w 164"/>
                  <a:gd name="T51" fmla="*/ 1 h 862"/>
                  <a:gd name="T52" fmla="*/ 1 w 164"/>
                  <a:gd name="T53" fmla="*/ 1 h 862"/>
                  <a:gd name="T54" fmla="*/ 1 w 164"/>
                  <a:gd name="T55" fmla="*/ 1 h 862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64"/>
                  <a:gd name="T85" fmla="*/ 0 h 862"/>
                  <a:gd name="T86" fmla="*/ 164 w 164"/>
                  <a:gd name="T87" fmla="*/ 862 h 862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64" h="862">
                    <a:moveTo>
                      <a:pt x="32" y="855"/>
                    </a:moveTo>
                    <a:cubicBezTo>
                      <a:pt x="53" y="846"/>
                      <a:pt x="124" y="853"/>
                      <a:pt x="147" y="852"/>
                    </a:cubicBezTo>
                    <a:cubicBezTo>
                      <a:pt x="164" y="843"/>
                      <a:pt x="153" y="838"/>
                      <a:pt x="144" y="828"/>
                    </a:cubicBezTo>
                    <a:cubicBezTo>
                      <a:pt x="136" y="808"/>
                      <a:pt x="126" y="790"/>
                      <a:pt x="120" y="770"/>
                    </a:cubicBezTo>
                    <a:cubicBezTo>
                      <a:pt x="117" y="749"/>
                      <a:pt x="116" y="730"/>
                      <a:pt x="109" y="711"/>
                    </a:cubicBezTo>
                    <a:cubicBezTo>
                      <a:pt x="107" y="698"/>
                      <a:pt x="103" y="686"/>
                      <a:pt x="99" y="674"/>
                    </a:cubicBezTo>
                    <a:cubicBezTo>
                      <a:pt x="97" y="668"/>
                      <a:pt x="93" y="658"/>
                      <a:pt x="93" y="658"/>
                    </a:cubicBezTo>
                    <a:cubicBezTo>
                      <a:pt x="90" y="637"/>
                      <a:pt x="87" y="620"/>
                      <a:pt x="85" y="599"/>
                    </a:cubicBezTo>
                    <a:cubicBezTo>
                      <a:pt x="87" y="583"/>
                      <a:pt x="93" y="554"/>
                      <a:pt x="93" y="554"/>
                    </a:cubicBezTo>
                    <a:cubicBezTo>
                      <a:pt x="91" y="544"/>
                      <a:pt x="85" y="527"/>
                      <a:pt x="85" y="527"/>
                    </a:cubicBezTo>
                    <a:cubicBezTo>
                      <a:pt x="81" y="507"/>
                      <a:pt x="90" y="487"/>
                      <a:pt x="93" y="468"/>
                    </a:cubicBezTo>
                    <a:cubicBezTo>
                      <a:pt x="90" y="456"/>
                      <a:pt x="93" y="445"/>
                      <a:pt x="91" y="434"/>
                    </a:cubicBezTo>
                    <a:cubicBezTo>
                      <a:pt x="94" y="421"/>
                      <a:pt x="95" y="408"/>
                      <a:pt x="99" y="396"/>
                    </a:cubicBezTo>
                    <a:cubicBezTo>
                      <a:pt x="100" y="372"/>
                      <a:pt x="100" y="368"/>
                      <a:pt x="96" y="348"/>
                    </a:cubicBezTo>
                    <a:cubicBezTo>
                      <a:pt x="98" y="308"/>
                      <a:pt x="94" y="270"/>
                      <a:pt x="101" y="231"/>
                    </a:cubicBezTo>
                    <a:cubicBezTo>
                      <a:pt x="96" y="214"/>
                      <a:pt x="102" y="184"/>
                      <a:pt x="104" y="170"/>
                    </a:cubicBezTo>
                    <a:cubicBezTo>
                      <a:pt x="95" y="146"/>
                      <a:pt x="98" y="120"/>
                      <a:pt x="107" y="98"/>
                    </a:cubicBezTo>
                    <a:cubicBezTo>
                      <a:pt x="99" y="77"/>
                      <a:pt x="106" y="51"/>
                      <a:pt x="112" y="31"/>
                    </a:cubicBezTo>
                    <a:cubicBezTo>
                      <a:pt x="100" y="0"/>
                      <a:pt x="86" y="4"/>
                      <a:pt x="53" y="2"/>
                    </a:cubicBezTo>
                    <a:cubicBezTo>
                      <a:pt x="37" y="4"/>
                      <a:pt x="23" y="9"/>
                      <a:pt x="8" y="12"/>
                    </a:cubicBezTo>
                    <a:cubicBezTo>
                      <a:pt x="2" y="33"/>
                      <a:pt x="11" y="57"/>
                      <a:pt x="16" y="79"/>
                    </a:cubicBezTo>
                    <a:cubicBezTo>
                      <a:pt x="21" y="107"/>
                      <a:pt x="25" y="136"/>
                      <a:pt x="32" y="164"/>
                    </a:cubicBezTo>
                    <a:cubicBezTo>
                      <a:pt x="33" y="208"/>
                      <a:pt x="37" y="242"/>
                      <a:pt x="32" y="284"/>
                    </a:cubicBezTo>
                    <a:cubicBezTo>
                      <a:pt x="30" y="382"/>
                      <a:pt x="30" y="453"/>
                      <a:pt x="21" y="543"/>
                    </a:cubicBezTo>
                    <a:cubicBezTo>
                      <a:pt x="24" y="604"/>
                      <a:pt x="26" y="671"/>
                      <a:pt x="13" y="732"/>
                    </a:cubicBezTo>
                    <a:cubicBezTo>
                      <a:pt x="10" y="768"/>
                      <a:pt x="5" y="805"/>
                      <a:pt x="0" y="842"/>
                    </a:cubicBezTo>
                    <a:cubicBezTo>
                      <a:pt x="4" y="862"/>
                      <a:pt x="8" y="860"/>
                      <a:pt x="29" y="858"/>
                    </a:cubicBezTo>
                    <a:cubicBezTo>
                      <a:pt x="40" y="846"/>
                      <a:pt x="32" y="855"/>
                      <a:pt x="32" y="855"/>
                    </a:cubicBezTo>
                    <a:close/>
                  </a:path>
                </a:pathLst>
              </a:custGeom>
              <a:solidFill>
                <a:srgbClr val="8C5D2E"/>
              </a:solidFill>
              <a:ln w="9525">
                <a:solidFill>
                  <a:srgbClr val="8C5D2E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527" name="Freeform 691"/>
              <p:cNvSpPr>
                <a:spLocks noChangeAspect="1"/>
              </p:cNvSpPr>
              <p:nvPr/>
            </p:nvSpPr>
            <p:spPr bwMode="auto">
              <a:xfrm>
                <a:off x="3965" y="178"/>
                <a:ext cx="893" cy="203"/>
              </a:xfrm>
              <a:custGeom>
                <a:avLst/>
                <a:gdLst>
                  <a:gd name="T0" fmla="*/ 1 w 1488"/>
                  <a:gd name="T1" fmla="*/ 1 h 339"/>
                  <a:gd name="T2" fmla="*/ 1 w 1488"/>
                  <a:gd name="T3" fmla="*/ 1 h 339"/>
                  <a:gd name="T4" fmla="*/ 1 w 1488"/>
                  <a:gd name="T5" fmla="*/ 1 h 339"/>
                  <a:gd name="T6" fmla="*/ 1 w 1488"/>
                  <a:gd name="T7" fmla="*/ 1 h 339"/>
                  <a:gd name="T8" fmla="*/ 1 w 1488"/>
                  <a:gd name="T9" fmla="*/ 1 h 339"/>
                  <a:gd name="T10" fmla="*/ 1 w 1488"/>
                  <a:gd name="T11" fmla="*/ 1 h 339"/>
                  <a:gd name="T12" fmla="*/ 1 w 1488"/>
                  <a:gd name="T13" fmla="*/ 1 h 339"/>
                  <a:gd name="T14" fmla="*/ 1 w 1488"/>
                  <a:gd name="T15" fmla="*/ 1 h 339"/>
                  <a:gd name="T16" fmla="*/ 1 w 1488"/>
                  <a:gd name="T17" fmla="*/ 1 h 339"/>
                  <a:gd name="T18" fmla="*/ 1 w 1488"/>
                  <a:gd name="T19" fmla="*/ 1 h 339"/>
                  <a:gd name="T20" fmla="*/ 1 w 1488"/>
                  <a:gd name="T21" fmla="*/ 1 h 339"/>
                  <a:gd name="T22" fmla="*/ 1 w 1488"/>
                  <a:gd name="T23" fmla="*/ 1 h 339"/>
                  <a:gd name="T24" fmla="*/ 1 w 1488"/>
                  <a:gd name="T25" fmla="*/ 1 h 339"/>
                  <a:gd name="T26" fmla="*/ 1 w 1488"/>
                  <a:gd name="T27" fmla="*/ 1 h 339"/>
                  <a:gd name="T28" fmla="*/ 1 w 1488"/>
                  <a:gd name="T29" fmla="*/ 1 h 339"/>
                  <a:gd name="T30" fmla="*/ 1 w 1488"/>
                  <a:gd name="T31" fmla="*/ 1 h 339"/>
                  <a:gd name="T32" fmla="*/ 1 w 1488"/>
                  <a:gd name="T33" fmla="*/ 1 h 339"/>
                  <a:gd name="T34" fmla="*/ 1 w 1488"/>
                  <a:gd name="T35" fmla="*/ 1 h 339"/>
                  <a:gd name="T36" fmla="*/ 1 w 1488"/>
                  <a:gd name="T37" fmla="*/ 1 h 339"/>
                  <a:gd name="T38" fmla="*/ 1 w 1488"/>
                  <a:gd name="T39" fmla="*/ 1 h 339"/>
                  <a:gd name="T40" fmla="*/ 1 w 1488"/>
                  <a:gd name="T41" fmla="*/ 1 h 339"/>
                  <a:gd name="T42" fmla="*/ 1 w 1488"/>
                  <a:gd name="T43" fmla="*/ 1 h 339"/>
                  <a:gd name="T44" fmla="*/ 0 w 1488"/>
                  <a:gd name="T45" fmla="*/ 1 h 339"/>
                  <a:gd name="T46" fmla="*/ 1 w 1488"/>
                  <a:gd name="T47" fmla="*/ 1 h 339"/>
                  <a:gd name="T48" fmla="*/ 1 w 1488"/>
                  <a:gd name="T49" fmla="*/ 1 h 339"/>
                  <a:gd name="T50" fmla="*/ 1 w 1488"/>
                  <a:gd name="T51" fmla="*/ 1 h 339"/>
                  <a:gd name="T52" fmla="*/ 1 w 1488"/>
                  <a:gd name="T53" fmla="*/ 1 h 339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488"/>
                  <a:gd name="T82" fmla="*/ 0 h 339"/>
                  <a:gd name="T83" fmla="*/ 1488 w 1488"/>
                  <a:gd name="T84" fmla="*/ 339 h 339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488" h="339">
                    <a:moveTo>
                      <a:pt x="96" y="123"/>
                    </a:moveTo>
                    <a:cubicBezTo>
                      <a:pt x="151" y="99"/>
                      <a:pt x="160" y="87"/>
                      <a:pt x="216" y="99"/>
                    </a:cubicBezTo>
                    <a:cubicBezTo>
                      <a:pt x="269" y="95"/>
                      <a:pt x="364" y="99"/>
                      <a:pt x="424" y="75"/>
                    </a:cubicBezTo>
                    <a:cubicBezTo>
                      <a:pt x="446" y="65"/>
                      <a:pt x="465" y="50"/>
                      <a:pt x="488" y="43"/>
                    </a:cubicBezTo>
                    <a:cubicBezTo>
                      <a:pt x="537" y="26"/>
                      <a:pt x="590" y="19"/>
                      <a:pt x="640" y="3"/>
                    </a:cubicBezTo>
                    <a:cubicBezTo>
                      <a:pt x="734" y="13"/>
                      <a:pt x="825" y="0"/>
                      <a:pt x="920" y="11"/>
                    </a:cubicBezTo>
                    <a:cubicBezTo>
                      <a:pt x="928" y="13"/>
                      <a:pt x="935" y="17"/>
                      <a:pt x="944" y="19"/>
                    </a:cubicBezTo>
                    <a:cubicBezTo>
                      <a:pt x="962" y="22"/>
                      <a:pt x="981" y="22"/>
                      <a:pt x="1000" y="27"/>
                    </a:cubicBezTo>
                    <a:cubicBezTo>
                      <a:pt x="1022" y="32"/>
                      <a:pt x="1042" y="43"/>
                      <a:pt x="1064" y="51"/>
                    </a:cubicBezTo>
                    <a:cubicBezTo>
                      <a:pt x="1138" y="38"/>
                      <a:pt x="1214" y="64"/>
                      <a:pt x="1288" y="83"/>
                    </a:cubicBezTo>
                    <a:cubicBezTo>
                      <a:pt x="1326" y="108"/>
                      <a:pt x="1371" y="107"/>
                      <a:pt x="1416" y="115"/>
                    </a:cubicBezTo>
                    <a:cubicBezTo>
                      <a:pt x="1459" y="144"/>
                      <a:pt x="1472" y="147"/>
                      <a:pt x="1488" y="195"/>
                    </a:cubicBezTo>
                    <a:cubicBezTo>
                      <a:pt x="1471" y="245"/>
                      <a:pt x="1441" y="290"/>
                      <a:pt x="1392" y="315"/>
                    </a:cubicBezTo>
                    <a:cubicBezTo>
                      <a:pt x="1376" y="322"/>
                      <a:pt x="1360" y="325"/>
                      <a:pt x="1344" y="331"/>
                    </a:cubicBezTo>
                    <a:cubicBezTo>
                      <a:pt x="1336" y="333"/>
                      <a:pt x="1320" y="339"/>
                      <a:pt x="1320" y="339"/>
                    </a:cubicBezTo>
                    <a:cubicBezTo>
                      <a:pt x="1238" y="333"/>
                      <a:pt x="1181" y="321"/>
                      <a:pt x="1104" y="331"/>
                    </a:cubicBezTo>
                    <a:cubicBezTo>
                      <a:pt x="1015" y="301"/>
                      <a:pt x="1113" y="331"/>
                      <a:pt x="888" y="315"/>
                    </a:cubicBezTo>
                    <a:cubicBezTo>
                      <a:pt x="856" y="312"/>
                      <a:pt x="823" y="290"/>
                      <a:pt x="792" y="283"/>
                    </a:cubicBezTo>
                    <a:cubicBezTo>
                      <a:pt x="701" y="313"/>
                      <a:pt x="615" y="314"/>
                      <a:pt x="520" y="323"/>
                    </a:cubicBezTo>
                    <a:cubicBezTo>
                      <a:pt x="441" y="316"/>
                      <a:pt x="373" y="311"/>
                      <a:pt x="296" y="331"/>
                    </a:cubicBezTo>
                    <a:cubicBezTo>
                      <a:pt x="256" y="328"/>
                      <a:pt x="215" y="328"/>
                      <a:pt x="176" y="323"/>
                    </a:cubicBezTo>
                    <a:cubicBezTo>
                      <a:pt x="159" y="320"/>
                      <a:pt x="128" y="307"/>
                      <a:pt x="128" y="307"/>
                    </a:cubicBezTo>
                    <a:cubicBezTo>
                      <a:pt x="87" y="246"/>
                      <a:pt x="40" y="311"/>
                      <a:pt x="0" y="251"/>
                    </a:cubicBezTo>
                    <a:cubicBezTo>
                      <a:pt x="2" y="235"/>
                      <a:pt x="0" y="217"/>
                      <a:pt x="8" y="203"/>
                    </a:cubicBezTo>
                    <a:cubicBezTo>
                      <a:pt x="12" y="194"/>
                      <a:pt x="25" y="193"/>
                      <a:pt x="32" y="187"/>
                    </a:cubicBezTo>
                    <a:cubicBezTo>
                      <a:pt x="38" y="180"/>
                      <a:pt x="41" y="169"/>
                      <a:pt x="48" y="163"/>
                    </a:cubicBezTo>
                    <a:cubicBezTo>
                      <a:pt x="48" y="162"/>
                      <a:pt x="96" y="123"/>
                      <a:pt x="96" y="123"/>
                    </a:cubicBezTo>
                    <a:close/>
                  </a:path>
                </a:pathLst>
              </a:custGeom>
              <a:solidFill>
                <a:srgbClr val="11A94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528" name="Freeform 692"/>
              <p:cNvSpPr>
                <a:spLocks noChangeAspect="1"/>
              </p:cNvSpPr>
              <p:nvPr/>
            </p:nvSpPr>
            <p:spPr bwMode="auto">
              <a:xfrm>
                <a:off x="5122" y="433"/>
                <a:ext cx="98" cy="518"/>
              </a:xfrm>
              <a:custGeom>
                <a:avLst/>
                <a:gdLst>
                  <a:gd name="T0" fmla="*/ 1 w 164"/>
                  <a:gd name="T1" fmla="*/ 1 h 862"/>
                  <a:gd name="T2" fmla="*/ 1 w 164"/>
                  <a:gd name="T3" fmla="*/ 1 h 862"/>
                  <a:gd name="T4" fmla="*/ 1 w 164"/>
                  <a:gd name="T5" fmla="*/ 1 h 862"/>
                  <a:gd name="T6" fmla="*/ 1 w 164"/>
                  <a:gd name="T7" fmla="*/ 1 h 862"/>
                  <a:gd name="T8" fmla="*/ 1 w 164"/>
                  <a:gd name="T9" fmla="*/ 1 h 862"/>
                  <a:gd name="T10" fmla="*/ 1 w 164"/>
                  <a:gd name="T11" fmla="*/ 1 h 862"/>
                  <a:gd name="T12" fmla="*/ 1 w 164"/>
                  <a:gd name="T13" fmla="*/ 1 h 862"/>
                  <a:gd name="T14" fmla="*/ 1 w 164"/>
                  <a:gd name="T15" fmla="*/ 1 h 862"/>
                  <a:gd name="T16" fmla="*/ 1 w 164"/>
                  <a:gd name="T17" fmla="*/ 1 h 862"/>
                  <a:gd name="T18" fmla="*/ 1 w 164"/>
                  <a:gd name="T19" fmla="*/ 1 h 862"/>
                  <a:gd name="T20" fmla="*/ 1 w 164"/>
                  <a:gd name="T21" fmla="*/ 1 h 862"/>
                  <a:gd name="T22" fmla="*/ 1 w 164"/>
                  <a:gd name="T23" fmla="*/ 1 h 862"/>
                  <a:gd name="T24" fmla="*/ 1 w 164"/>
                  <a:gd name="T25" fmla="*/ 1 h 862"/>
                  <a:gd name="T26" fmla="*/ 1 w 164"/>
                  <a:gd name="T27" fmla="*/ 1 h 862"/>
                  <a:gd name="T28" fmla="*/ 1 w 164"/>
                  <a:gd name="T29" fmla="*/ 1 h 862"/>
                  <a:gd name="T30" fmla="*/ 1 w 164"/>
                  <a:gd name="T31" fmla="*/ 1 h 862"/>
                  <a:gd name="T32" fmla="*/ 1 w 164"/>
                  <a:gd name="T33" fmla="*/ 1 h 862"/>
                  <a:gd name="T34" fmla="*/ 1 w 164"/>
                  <a:gd name="T35" fmla="*/ 1 h 862"/>
                  <a:gd name="T36" fmla="*/ 1 w 164"/>
                  <a:gd name="T37" fmla="*/ 1 h 862"/>
                  <a:gd name="T38" fmla="*/ 1 w 164"/>
                  <a:gd name="T39" fmla="*/ 1 h 862"/>
                  <a:gd name="T40" fmla="*/ 1 w 164"/>
                  <a:gd name="T41" fmla="*/ 1 h 862"/>
                  <a:gd name="T42" fmla="*/ 1 w 164"/>
                  <a:gd name="T43" fmla="*/ 1 h 862"/>
                  <a:gd name="T44" fmla="*/ 1 w 164"/>
                  <a:gd name="T45" fmla="*/ 1 h 862"/>
                  <a:gd name="T46" fmla="*/ 1 w 164"/>
                  <a:gd name="T47" fmla="*/ 1 h 862"/>
                  <a:gd name="T48" fmla="*/ 1 w 164"/>
                  <a:gd name="T49" fmla="*/ 1 h 862"/>
                  <a:gd name="T50" fmla="*/ 0 w 164"/>
                  <a:gd name="T51" fmla="*/ 1 h 862"/>
                  <a:gd name="T52" fmla="*/ 1 w 164"/>
                  <a:gd name="T53" fmla="*/ 1 h 862"/>
                  <a:gd name="T54" fmla="*/ 1 w 164"/>
                  <a:gd name="T55" fmla="*/ 1 h 862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64"/>
                  <a:gd name="T85" fmla="*/ 0 h 862"/>
                  <a:gd name="T86" fmla="*/ 164 w 164"/>
                  <a:gd name="T87" fmla="*/ 862 h 862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64" h="862">
                    <a:moveTo>
                      <a:pt x="32" y="855"/>
                    </a:moveTo>
                    <a:cubicBezTo>
                      <a:pt x="53" y="846"/>
                      <a:pt x="124" y="853"/>
                      <a:pt x="147" y="852"/>
                    </a:cubicBezTo>
                    <a:cubicBezTo>
                      <a:pt x="164" y="843"/>
                      <a:pt x="153" y="838"/>
                      <a:pt x="144" y="828"/>
                    </a:cubicBezTo>
                    <a:cubicBezTo>
                      <a:pt x="136" y="808"/>
                      <a:pt x="126" y="790"/>
                      <a:pt x="120" y="770"/>
                    </a:cubicBezTo>
                    <a:cubicBezTo>
                      <a:pt x="117" y="749"/>
                      <a:pt x="116" y="730"/>
                      <a:pt x="109" y="711"/>
                    </a:cubicBezTo>
                    <a:cubicBezTo>
                      <a:pt x="107" y="698"/>
                      <a:pt x="103" y="686"/>
                      <a:pt x="99" y="674"/>
                    </a:cubicBezTo>
                    <a:cubicBezTo>
                      <a:pt x="97" y="668"/>
                      <a:pt x="93" y="658"/>
                      <a:pt x="93" y="658"/>
                    </a:cubicBezTo>
                    <a:cubicBezTo>
                      <a:pt x="90" y="637"/>
                      <a:pt x="87" y="620"/>
                      <a:pt x="85" y="599"/>
                    </a:cubicBezTo>
                    <a:cubicBezTo>
                      <a:pt x="87" y="583"/>
                      <a:pt x="93" y="554"/>
                      <a:pt x="93" y="554"/>
                    </a:cubicBezTo>
                    <a:cubicBezTo>
                      <a:pt x="91" y="544"/>
                      <a:pt x="85" y="527"/>
                      <a:pt x="85" y="527"/>
                    </a:cubicBezTo>
                    <a:cubicBezTo>
                      <a:pt x="81" y="507"/>
                      <a:pt x="90" y="487"/>
                      <a:pt x="93" y="468"/>
                    </a:cubicBezTo>
                    <a:cubicBezTo>
                      <a:pt x="90" y="456"/>
                      <a:pt x="93" y="445"/>
                      <a:pt x="91" y="434"/>
                    </a:cubicBezTo>
                    <a:cubicBezTo>
                      <a:pt x="94" y="421"/>
                      <a:pt x="95" y="408"/>
                      <a:pt x="99" y="396"/>
                    </a:cubicBezTo>
                    <a:cubicBezTo>
                      <a:pt x="100" y="372"/>
                      <a:pt x="100" y="368"/>
                      <a:pt x="96" y="348"/>
                    </a:cubicBezTo>
                    <a:cubicBezTo>
                      <a:pt x="98" y="308"/>
                      <a:pt x="94" y="270"/>
                      <a:pt x="101" y="231"/>
                    </a:cubicBezTo>
                    <a:cubicBezTo>
                      <a:pt x="96" y="214"/>
                      <a:pt x="102" y="184"/>
                      <a:pt x="104" y="170"/>
                    </a:cubicBezTo>
                    <a:cubicBezTo>
                      <a:pt x="95" y="146"/>
                      <a:pt x="98" y="120"/>
                      <a:pt x="107" y="98"/>
                    </a:cubicBezTo>
                    <a:cubicBezTo>
                      <a:pt x="99" y="77"/>
                      <a:pt x="106" y="51"/>
                      <a:pt x="112" y="31"/>
                    </a:cubicBezTo>
                    <a:cubicBezTo>
                      <a:pt x="100" y="0"/>
                      <a:pt x="86" y="4"/>
                      <a:pt x="53" y="2"/>
                    </a:cubicBezTo>
                    <a:cubicBezTo>
                      <a:pt x="37" y="4"/>
                      <a:pt x="23" y="9"/>
                      <a:pt x="8" y="12"/>
                    </a:cubicBezTo>
                    <a:cubicBezTo>
                      <a:pt x="2" y="33"/>
                      <a:pt x="11" y="57"/>
                      <a:pt x="16" y="79"/>
                    </a:cubicBezTo>
                    <a:cubicBezTo>
                      <a:pt x="21" y="107"/>
                      <a:pt x="25" y="136"/>
                      <a:pt x="32" y="164"/>
                    </a:cubicBezTo>
                    <a:cubicBezTo>
                      <a:pt x="33" y="208"/>
                      <a:pt x="37" y="242"/>
                      <a:pt x="32" y="284"/>
                    </a:cubicBezTo>
                    <a:cubicBezTo>
                      <a:pt x="30" y="382"/>
                      <a:pt x="30" y="453"/>
                      <a:pt x="21" y="543"/>
                    </a:cubicBezTo>
                    <a:cubicBezTo>
                      <a:pt x="24" y="604"/>
                      <a:pt x="26" y="671"/>
                      <a:pt x="13" y="732"/>
                    </a:cubicBezTo>
                    <a:cubicBezTo>
                      <a:pt x="10" y="768"/>
                      <a:pt x="5" y="805"/>
                      <a:pt x="0" y="842"/>
                    </a:cubicBezTo>
                    <a:cubicBezTo>
                      <a:pt x="4" y="862"/>
                      <a:pt x="8" y="860"/>
                      <a:pt x="29" y="858"/>
                    </a:cubicBezTo>
                    <a:cubicBezTo>
                      <a:pt x="40" y="846"/>
                      <a:pt x="32" y="855"/>
                      <a:pt x="32" y="855"/>
                    </a:cubicBezTo>
                    <a:close/>
                  </a:path>
                </a:pathLst>
              </a:custGeom>
              <a:solidFill>
                <a:srgbClr val="8C5D2E"/>
              </a:solidFill>
              <a:ln w="9525">
                <a:solidFill>
                  <a:srgbClr val="8C5D2E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529" name="Freeform 693"/>
              <p:cNvSpPr>
                <a:spLocks noChangeAspect="1"/>
              </p:cNvSpPr>
              <p:nvPr/>
            </p:nvSpPr>
            <p:spPr bwMode="auto">
              <a:xfrm>
                <a:off x="5750" y="279"/>
                <a:ext cx="98" cy="518"/>
              </a:xfrm>
              <a:custGeom>
                <a:avLst/>
                <a:gdLst>
                  <a:gd name="T0" fmla="*/ 1 w 164"/>
                  <a:gd name="T1" fmla="*/ 1 h 862"/>
                  <a:gd name="T2" fmla="*/ 1 w 164"/>
                  <a:gd name="T3" fmla="*/ 1 h 862"/>
                  <a:gd name="T4" fmla="*/ 1 w 164"/>
                  <a:gd name="T5" fmla="*/ 1 h 862"/>
                  <a:gd name="T6" fmla="*/ 1 w 164"/>
                  <a:gd name="T7" fmla="*/ 1 h 862"/>
                  <a:gd name="T8" fmla="*/ 1 w 164"/>
                  <a:gd name="T9" fmla="*/ 1 h 862"/>
                  <a:gd name="T10" fmla="*/ 1 w 164"/>
                  <a:gd name="T11" fmla="*/ 1 h 862"/>
                  <a:gd name="T12" fmla="*/ 1 w 164"/>
                  <a:gd name="T13" fmla="*/ 1 h 862"/>
                  <a:gd name="T14" fmla="*/ 1 w 164"/>
                  <a:gd name="T15" fmla="*/ 1 h 862"/>
                  <a:gd name="T16" fmla="*/ 1 w 164"/>
                  <a:gd name="T17" fmla="*/ 1 h 862"/>
                  <a:gd name="T18" fmla="*/ 1 w 164"/>
                  <a:gd name="T19" fmla="*/ 1 h 862"/>
                  <a:gd name="T20" fmla="*/ 1 w 164"/>
                  <a:gd name="T21" fmla="*/ 1 h 862"/>
                  <a:gd name="T22" fmla="*/ 1 w 164"/>
                  <a:gd name="T23" fmla="*/ 1 h 862"/>
                  <a:gd name="T24" fmla="*/ 1 w 164"/>
                  <a:gd name="T25" fmla="*/ 1 h 862"/>
                  <a:gd name="T26" fmla="*/ 1 w 164"/>
                  <a:gd name="T27" fmla="*/ 1 h 862"/>
                  <a:gd name="T28" fmla="*/ 1 w 164"/>
                  <a:gd name="T29" fmla="*/ 1 h 862"/>
                  <a:gd name="T30" fmla="*/ 1 w 164"/>
                  <a:gd name="T31" fmla="*/ 1 h 862"/>
                  <a:gd name="T32" fmla="*/ 1 w 164"/>
                  <a:gd name="T33" fmla="*/ 1 h 862"/>
                  <a:gd name="T34" fmla="*/ 1 w 164"/>
                  <a:gd name="T35" fmla="*/ 1 h 862"/>
                  <a:gd name="T36" fmla="*/ 1 w 164"/>
                  <a:gd name="T37" fmla="*/ 1 h 862"/>
                  <a:gd name="T38" fmla="*/ 1 w 164"/>
                  <a:gd name="T39" fmla="*/ 1 h 862"/>
                  <a:gd name="T40" fmla="*/ 1 w 164"/>
                  <a:gd name="T41" fmla="*/ 1 h 862"/>
                  <a:gd name="T42" fmla="*/ 1 w 164"/>
                  <a:gd name="T43" fmla="*/ 1 h 862"/>
                  <a:gd name="T44" fmla="*/ 1 w 164"/>
                  <a:gd name="T45" fmla="*/ 1 h 862"/>
                  <a:gd name="T46" fmla="*/ 1 w 164"/>
                  <a:gd name="T47" fmla="*/ 1 h 862"/>
                  <a:gd name="T48" fmla="*/ 1 w 164"/>
                  <a:gd name="T49" fmla="*/ 1 h 862"/>
                  <a:gd name="T50" fmla="*/ 0 w 164"/>
                  <a:gd name="T51" fmla="*/ 1 h 862"/>
                  <a:gd name="T52" fmla="*/ 1 w 164"/>
                  <a:gd name="T53" fmla="*/ 1 h 862"/>
                  <a:gd name="T54" fmla="*/ 1 w 164"/>
                  <a:gd name="T55" fmla="*/ 1 h 862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64"/>
                  <a:gd name="T85" fmla="*/ 0 h 862"/>
                  <a:gd name="T86" fmla="*/ 164 w 164"/>
                  <a:gd name="T87" fmla="*/ 862 h 862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64" h="862">
                    <a:moveTo>
                      <a:pt x="32" y="855"/>
                    </a:moveTo>
                    <a:cubicBezTo>
                      <a:pt x="53" y="846"/>
                      <a:pt x="124" y="853"/>
                      <a:pt x="147" y="852"/>
                    </a:cubicBezTo>
                    <a:cubicBezTo>
                      <a:pt x="164" y="843"/>
                      <a:pt x="153" y="838"/>
                      <a:pt x="144" y="828"/>
                    </a:cubicBezTo>
                    <a:cubicBezTo>
                      <a:pt x="136" y="808"/>
                      <a:pt x="126" y="790"/>
                      <a:pt x="120" y="770"/>
                    </a:cubicBezTo>
                    <a:cubicBezTo>
                      <a:pt x="117" y="749"/>
                      <a:pt x="116" y="730"/>
                      <a:pt x="109" y="711"/>
                    </a:cubicBezTo>
                    <a:cubicBezTo>
                      <a:pt x="107" y="698"/>
                      <a:pt x="103" y="686"/>
                      <a:pt x="99" y="674"/>
                    </a:cubicBezTo>
                    <a:cubicBezTo>
                      <a:pt x="97" y="668"/>
                      <a:pt x="93" y="658"/>
                      <a:pt x="93" y="658"/>
                    </a:cubicBezTo>
                    <a:cubicBezTo>
                      <a:pt x="90" y="637"/>
                      <a:pt x="87" y="620"/>
                      <a:pt x="85" y="599"/>
                    </a:cubicBezTo>
                    <a:cubicBezTo>
                      <a:pt x="87" y="583"/>
                      <a:pt x="93" y="554"/>
                      <a:pt x="93" y="554"/>
                    </a:cubicBezTo>
                    <a:cubicBezTo>
                      <a:pt x="91" y="544"/>
                      <a:pt x="85" y="527"/>
                      <a:pt x="85" y="527"/>
                    </a:cubicBezTo>
                    <a:cubicBezTo>
                      <a:pt x="81" y="507"/>
                      <a:pt x="90" y="487"/>
                      <a:pt x="93" y="468"/>
                    </a:cubicBezTo>
                    <a:cubicBezTo>
                      <a:pt x="90" y="456"/>
                      <a:pt x="93" y="445"/>
                      <a:pt x="91" y="434"/>
                    </a:cubicBezTo>
                    <a:cubicBezTo>
                      <a:pt x="94" y="421"/>
                      <a:pt x="95" y="408"/>
                      <a:pt x="99" y="396"/>
                    </a:cubicBezTo>
                    <a:cubicBezTo>
                      <a:pt x="100" y="372"/>
                      <a:pt x="100" y="368"/>
                      <a:pt x="96" y="348"/>
                    </a:cubicBezTo>
                    <a:cubicBezTo>
                      <a:pt x="98" y="308"/>
                      <a:pt x="94" y="270"/>
                      <a:pt x="101" y="231"/>
                    </a:cubicBezTo>
                    <a:cubicBezTo>
                      <a:pt x="96" y="214"/>
                      <a:pt x="102" y="184"/>
                      <a:pt x="104" y="170"/>
                    </a:cubicBezTo>
                    <a:cubicBezTo>
                      <a:pt x="95" y="146"/>
                      <a:pt x="98" y="120"/>
                      <a:pt x="107" y="98"/>
                    </a:cubicBezTo>
                    <a:cubicBezTo>
                      <a:pt x="99" y="77"/>
                      <a:pt x="106" y="51"/>
                      <a:pt x="112" y="31"/>
                    </a:cubicBezTo>
                    <a:cubicBezTo>
                      <a:pt x="100" y="0"/>
                      <a:pt x="86" y="4"/>
                      <a:pt x="53" y="2"/>
                    </a:cubicBezTo>
                    <a:cubicBezTo>
                      <a:pt x="37" y="4"/>
                      <a:pt x="23" y="9"/>
                      <a:pt x="8" y="12"/>
                    </a:cubicBezTo>
                    <a:cubicBezTo>
                      <a:pt x="2" y="33"/>
                      <a:pt x="11" y="57"/>
                      <a:pt x="16" y="79"/>
                    </a:cubicBezTo>
                    <a:cubicBezTo>
                      <a:pt x="21" y="107"/>
                      <a:pt x="25" y="136"/>
                      <a:pt x="32" y="164"/>
                    </a:cubicBezTo>
                    <a:cubicBezTo>
                      <a:pt x="33" y="208"/>
                      <a:pt x="37" y="242"/>
                      <a:pt x="32" y="284"/>
                    </a:cubicBezTo>
                    <a:cubicBezTo>
                      <a:pt x="30" y="382"/>
                      <a:pt x="30" y="453"/>
                      <a:pt x="21" y="543"/>
                    </a:cubicBezTo>
                    <a:cubicBezTo>
                      <a:pt x="24" y="604"/>
                      <a:pt x="26" y="671"/>
                      <a:pt x="13" y="732"/>
                    </a:cubicBezTo>
                    <a:cubicBezTo>
                      <a:pt x="10" y="768"/>
                      <a:pt x="5" y="805"/>
                      <a:pt x="0" y="842"/>
                    </a:cubicBezTo>
                    <a:cubicBezTo>
                      <a:pt x="4" y="862"/>
                      <a:pt x="8" y="860"/>
                      <a:pt x="29" y="858"/>
                    </a:cubicBezTo>
                    <a:cubicBezTo>
                      <a:pt x="40" y="846"/>
                      <a:pt x="32" y="855"/>
                      <a:pt x="32" y="855"/>
                    </a:cubicBezTo>
                    <a:close/>
                  </a:path>
                </a:pathLst>
              </a:custGeom>
              <a:solidFill>
                <a:srgbClr val="8C5D2E"/>
              </a:solidFill>
              <a:ln w="9525">
                <a:solidFill>
                  <a:srgbClr val="8C5D2E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530" name="Freeform 694"/>
              <p:cNvSpPr>
                <a:spLocks noChangeAspect="1"/>
              </p:cNvSpPr>
              <p:nvPr/>
            </p:nvSpPr>
            <p:spPr bwMode="auto">
              <a:xfrm>
                <a:off x="5347" y="162"/>
                <a:ext cx="893" cy="203"/>
              </a:xfrm>
              <a:custGeom>
                <a:avLst/>
                <a:gdLst>
                  <a:gd name="T0" fmla="*/ 1 w 1488"/>
                  <a:gd name="T1" fmla="*/ 1 h 339"/>
                  <a:gd name="T2" fmla="*/ 1 w 1488"/>
                  <a:gd name="T3" fmla="*/ 1 h 339"/>
                  <a:gd name="T4" fmla="*/ 1 w 1488"/>
                  <a:gd name="T5" fmla="*/ 1 h 339"/>
                  <a:gd name="T6" fmla="*/ 1 w 1488"/>
                  <a:gd name="T7" fmla="*/ 1 h 339"/>
                  <a:gd name="T8" fmla="*/ 1 w 1488"/>
                  <a:gd name="T9" fmla="*/ 1 h 339"/>
                  <a:gd name="T10" fmla="*/ 1 w 1488"/>
                  <a:gd name="T11" fmla="*/ 1 h 339"/>
                  <a:gd name="T12" fmla="*/ 1 w 1488"/>
                  <a:gd name="T13" fmla="*/ 1 h 339"/>
                  <a:gd name="T14" fmla="*/ 1 w 1488"/>
                  <a:gd name="T15" fmla="*/ 1 h 339"/>
                  <a:gd name="T16" fmla="*/ 1 w 1488"/>
                  <a:gd name="T17" fmla="*/ 1 h 339"/>
                  <a:gd name="T18" fmla="*/ 1 w 1488"/>
                  <a:gd name="T19" fmla="*/ 1 h 339"/>
                  <a:gd name="T20" fmla="*/ 1 w 1488"/>
                  <a:gd name="T21" fmla="*/ 1 h 339"/>
                  <a:gd name="T22" fmla="*/ 1 w 1488"/>
                  <a:gd name="T23" fmla="*/ 1 h 339"/>
                  <a:gd name="T24" fmla="*/ 1 w 1488"/>
                  <a:gd name="T25" fmla="*/ 1 h 339"/>
                  <a:gd name="T26" fmla="*/ 1 w 1488"/>
                  <a:gd name="T27" fmla="*/ 1 h 339"/>
                  <a:gd name="T28" fmla="*/ 1 w 1488"/>
                  <a:gd name="T29" fmla="*/ 1 h 339"/>
                  <a:gd name="T30" fmla="*/ 1 w 1488"/>
                  <a:gd name="T31" fmla="*/ 1 h 339"/>
                  <a:gd name="T32" fmla="*/ 1 w 1488"/>
                  <a:gd name="T33" fmla="*/ 1 h 339"/>
                  <a:gd name="T34" fmla="*/ 1 w 1488"/>
                  <a:gd name="T35" fmla="*/ 1 h 339"/>
                  <a:gd name="T36" fmla="*/ 1 w 1488"/>
                  <a:gd name="T37" fmla="*/ 1 h 339"/>
                  <a:gd name="T38" fmla="*/ 1 w 1488"/>
                  <a:gd name="T39" fmla="*/ 1 h 339"/>
                  <a:gd name="T40" fmla="*/ 1 w 1488"/>
                  <a:gd name="T41" fmla="*/ 1 h 339"/>
                  <a:gd name="T42" fmla="*/ 1 w 1488"/>
                  <a:gd name="T43" fmla="*/ 1 h 339"/>
                  <a:gd name="T44" fmla="*/ 0 w 1488"/>
                  <a:gd name="T45" fmla="*/ 1 h 339"/>
                  <a:gd name="T46" fmla="*/ 1 w 1488"/>
                  <a:gd name="T47" fmla="*/ 1 h 339"/>
                  <a:gd name="T48" fmla="*/ 1 w 1488"/>
                  <a:gd name="T49" fmla="*/ 1 h 339"/>
                  <a:gd name="T50" fmla="*/ 1 w 1488"/>
                  <a:gd name="T51" fmla="*/ 1 h 339"/>
                  <a:gd name="T52" fmla="*/ 1 w 1488"/>
                  <a:gd name="T53" fmla="*/ 1 h 339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488"/>
                  <a:gd name="T82" fmla="*/ 0 h 339"/>
                  <a:gd name="T83" fmla="*/ 1488 w 1488"/>
                  <a:gd name="T84" fmla="*/ 339 h 339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488" h="339">
                    <a:moveTo>
                      <a:pt x="96" y="123"/>
                    </a:moveTo>
                    <a:cubicBezTo>
                      <a:pt x="151" y="99"/>
                      <a:pt x="160" y="87"/>
                      <a:pt x="216" y="99"/>
                    </a:cubicBezTo>
                    <a:cubicBezTo>
                      <a:pt x="269" y="95"/>
                      <a:pt x="364" y="99"/>
                      <a:pt x="424" y="75"/>
                    </a:cubicBezTo>
                    <a:cubicBezTo>
                      <a:pt x="446" y="65"/>
                      <a:pt x="465" y="50"/>
                      <a:pt x="488" y="43"/>
                    </a:cubicBezTo>
                    <a:cubicBezTo>
                      <a:pt x="537" y="26"/>
                      <a:pt x="590" y="19"/>
                      <a:pt x="640" y="3"/>
                    </a:cubicBezTo>
                    <a:cubicBezTo>
                      <a:pt x="734" y="13"/>
                      <a:pt x="825" y="0"/>
                      <a:pt x="920" y="11"/>
                    </a:cubicBezTo>
                    <a:cubicBezTo>
                      <a:pt x="928" y="13"/>
                      <a:pt x="935" y="17"/>
                      <a:pt x="944" y="19"/>
                    </a:cubicBezTo>
                    <a:cubicBezTo>
                      <a:pt x="962" y="22"/>
                      <a:pt x="981" y="22"/>
                      <a:pt x="1000" y="27"/>
                    </a:cubicBezTo>
                    <a:cubicBezTo>
                      <a:pt x="1022" y="32"/>
                      <a:pt x="1042" y="43"/>
                      <a:pt x="1064" y="51"/>
                    </a:cubicBezTo>
                    <a:cubicBezTo>
                      <a:pt x="1138" y="38"/>
                      <a:pt x="1214" y="64"/>
                      <a:pt x="1288" y="83"/>
                    </a:cubicBezTo>
                    <a:cubicBezTo>
                      <a:pt x="1326" y="108"/>
                      <a:pt x="1371" y="107"/>
                      <a:pt x="1416" y="115"/>
                    </a:cubicBezTo>
                    <a:cubicBezTo>
                      <a:pt x="1459" y="144"/>
                      <a:pt x="1472" y="147"/>
                      <a:pt x="1488" y="195"/>
                    </a:cubicBezTo>
                    <a:cubicBezTo>
                      <a:pt x="1471" y="245"/>
                      <a:pt x="1441" y="290"/>
                      <a:pt x="1392" y="315"/>
                    </a:cubicBezTo>
                    <a:cubicBezTo>
                      <a:pt x="1376" y="322"/>
                      <a:pt x="1360" y="325"/>
                      <a:pt x="1344" y="331"/>
                    </a:cubicBezTo>
                    <a:cubicBezTo>
                      <a:pt x="1336" y="333"/>
                      <a:pt x="1320" y="339"/>
                      <a:pt x="1320" y="339"/>
                    </a:cubicBezTo>
                    <a:cubicBezTo>
                      <a:pt x="1238" y="333"/>
                      <a:pt x="1181" y="321"/>
                      <a:pt x="1104" y="331"/>
                    </a:cubicBezTo>
                    <a:cubicBezTo>
                      <a:pt x="1015" y="301"/>
                      <a:pt x="1113" y="331"/>
                      <a:pt x="888" y="315"/>
                    </a:cubicBezTo>
                    <a:cubicBezTo>
                      <a:pt x="856" y="312"/>
                      <a:pt x="823" y="290"/>
                      <a:pt x="792" y="283"/>
                    </a:cubicBezTo>
                    <a:cubicBezTo>
                      <a:pt x="701" y="313"/>
                      <a:pt x="615" y="314"/>
                      <a:pt x="520" y="323"/>
                    </a:cubicBezTo>
                    <a:cubicBezTo>
                      <a:pt x="441" y="316"/>
                      <a:pt x="373" y="311"/>
                      <a:pt x="296" y="331"/>
                    </a:cubicBezTo>
                    <a:cubicBezTo>
                      <a:pt x="256" y="328"/>
                      <a:pt x="215" y="328"/>
                      <a:pt x="176" y="323"/>
                    </a:cubicBezTo>
                    <a:cubicBezTo>
                      <a:pt x="159" y="320"/>
                      <a:pt x="128" y="307"/>
                      <a:pt x="128" y="307"/>
                    </a:cubicBezTo>
                    <a:cubicBezTo>
                      <a:pt x="87" y="246"/>
                      <a:pt x="40" y="311"/>
                      <a:pt x="0" y="251"/>
                    </a:cubicBezTo>
                    <a:cubicBezTo>
                      <a:pt x="2" y="235"/>
                      <a:pt x="0" y="217"/>
                      <a:pt x="8" y="203"/>
                    </a:cubicBezTo>
                    <a:cubicBezTo>
                      <a:pt x="12" y="194"/>
                      <a:pt x="25" y="193"/>
                      <a:pt x="32" y="187"/>
                    </a:cubicBezTo>
                    <a:cubicBezTo>
                      <a:pt x="38" y="180"/>
                      <a:pt x="41" y="169"/>
                      <a:pt x="48" y="163"/>
                    </a:cubicBezTo>
                    <a:cubicBezTo>
                      <a:pt x="48" y="162"/>
                      <a:pt x="96" y="123"/>
                      <a:pt x="96" y="123"/>
                    </a:cubicBezTo>
                    <a:close/>
                  </a:path>
                </a:pathLst>
              </a:custGeom>
              <a:solidFill>
                <a:srgbClr val="11A94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531" name="Freeform 695"/>
              <p:cNvSpPr>
                <a:spLocks noChangeAspect="1"/>
              </p:cNvSpPr>
              <p:nvPr/>
            </p:nvSpPr>
            <p:spPr bwMode="auto">
              <a:xfrm>
                <a:off x="4685" y="274"/>
                <a:ext cx="893" cy="203"/>
              </a:xfrm>
              <a:custGeom>
                <a:avLst/>
                <a:gdLst>
                  <a:gd name="T0" fmla="*/ 1 w 1488"/>
                  <a:gd name="T1" fmla="*/ 1 h 339"/>
                  <a:gd name="T2" fmla="*/ 1 w 1488"/>
                  <a:gd name="T3" fmla="*/ 1 h 339"/>
                  <a:gd name="T4" fmla="*/ 1 w 1488"/>
                  <a:gd name="T5" fmla="*/ 1 h 339"/>
                  <a:gd name="T6" fmla="*/ 1 w 1488"/>
                  <a:gd name="T7" fmla="*/ 1 h 339"/>
                  <a:gd name="T8" fmla="*/ 1 w 1488"/>
                  <a:gd name="T9" fmla="*/ 1 h 339"/>
                  <a:gd name="T10" fmla="*/ 1 w 1488"/>
                  <a:gd name="T11" fmla="*/ 1 h 339"/>
                  <a:gd name="T12" fmla="*/ 1 w 1488"/>
                  <a:gd name="T13" fmla="*/ 1 h 339"/>
                  <a:gd name="T14" fmla="*/ 1 w 1488"/>
                  <a:gd name="T15" fmla="*/ 1 h 339"/>
                  <a:gd name="T16" fmla="*/ 1 w 1488"/>
                  <a:gd name="T17" fmla="*/ 1 h 339"/>
                  <a:gd name="T18" fmla="*/ 1 w 1488"/>
                  <a:gd name="T19" fmla="*/ 1 h 339"/>
                  <a:gd name="T20" fmla="*/ 1 w 1488"/>
                  <a:gd name="T21" fmla="*/ 1 h 339"/>
                  <a:gd name="T22" fmla="*/ 1 w 1488"/>
                  <a:gd name="T23" fmla="*/ 1 h 339"/>
                  <a:gd name="T24" fmla="*/ 1 w 1488"/>
                  <a:gd name="T25" fmla="*/ 1 h 339"/>
                  <a:gd name="T26" fmla="*/ 1 w 1488"/>
                  <a:gd name="T27" fmla="*/ 1 h 339"/>
                  <a:gd name="T28" fmla="*/ 1 w 1488"/>
                  <a:gd name="T29" fmla="*/ 1 h 339"/>
                  <a:gd name="T30" fmla="*/ 1 w 1488"/>
                  <a:gd name="T31" fmla="*/ 1 h 339"/>
                  <a:gd name="T32" fmla="*/ 1 w 1488"/>
                  <a:gd name="T33" fmla="*/ 1 h 339"/>
                  <a:gd name="T34" fmla="*/ 1 w 1488"/>
                  <a:gd name="T35" fmla="*/ 1 h 339"/>
                  <a:gd name="T36" fmla="*/ 1 w 1488"/>
                  <a:gd name="T37" fmla="*/ 1 h 339"/>
                  <a:gd name="T38" fmla="*/ 1 w 1488"/>
                  <a:gd name="T39" fmla="*/ 1 h 339"/>
                  <a:gd name="T40" fmla="*/ 1 w 1488"/>
                  <a:gd name="T41" fmla="*/ 1 h 339"/>
                  <a:gd name="T42" fmla="*/ 1 w 1488"/>
                  <a:gd name="T43" fmla="*/ 1 h 339"/>
                  <a:gd name="T44" fmla="*/ 0 w 1488"/>
                  <a:gd name="T45" fmla="*/ 1 h 339"/>
                  <a:gd name="T46" fmla="*/ 1 w 1488"/>
                  <a:gd name="T47" fmla="*/ 1 h 339"/>
                  <a:gd name="T48" fmla="*/ 1 w 1488"/>
                  <a:gd name="T49" fmla="*/ 1 h 339"/>
                  <a:gd name="T50" fmla="*/ 1 w 1488"/>
                  <a:gd name="T51" fmla="*/ 1 h 339"/>
                  <a:gd name="T52" fmla="*/ 1 w 1488"/>
                  <a:gd name="T53" fmla="*/ 1 h 339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488"/>
                  <a:gd name="T82" fmla="*/ 0 h 339"/>
                  <a:gd name="T83" fmla="*/ 1488 w 1488"/>
                  <a:gd name="T84" fmla="*/ 339 h 339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488" h="339">
                    <a:moveTo>
                      <a:pt x="96" y="123"/>
                    </a:moveTo>
                    <a:cubicBezTo>
                      <a:pt x="151" y="99"/>
                      <a:pt x="160" y="87"/>
                      <a:pt x="216" y="99"/>
                    </a:cubicBezTo>
                    <a:cubicBezTo>
                      <a:pt x="269" y="95"/>
                      <a:pt x="364" y="99"/>
                      <a:pt x="424" y="75"/>
                    </a:cubicBezTo>
                    <a:cubicBezTo>
                      <a:pt x="446" y="65"/>
                      <a:pt x="465" y="50"/>
                      <a:pt x="488" y="43"/>
                    </a:cubicBezTo>
                    <a:cubicBezTo>
                      <a:pt x="537" y="26"/>
                      <a:pt x="590" y="19"/>
                      <a:pt x="640" y="3"/>
                    </a:cubicBezTo>
                    <a:cubicBezTo>
                      <a:pt x="734" y="13"/>
                      <a:pt x="825" y="0"/>
                      <a:pt x="920" y="11"/>
                    </a:cubicBezTo>
                    <a:cubicBezTo>
                      <a:pt x="928" y="13"/>
                      <a:pt x="935" y="17"/>
                      <a:pt x="944" y="19"/>
                    </a:cubicBezTo>
                    <a:cubicBezTo>
                      <a:pt x="962" y="22"/>
                      <a:pt x="981" y="22"/>
                      <a:pt x="1000" y="27"/>
                    </a:cubicBezTo>
                    <a:cubicBezTo>
                      <a:pt x="1022" y="32"/>
                      <a:pt x="1042" y="43"/>
                      <a:pt x="1064" y="51"/>
                    </a:cubicBezTo>
                    <a:cubicBezTo>
                      <a:pt x="1138" y="38"/>
                      <a:pt x="1214" y="64"/>
                      <a:pt x="1288" y="83"/>
                    </a:cubicBezTo>
                    <a:cubicBezTo>
                      <a:pt x="1326" y="108"/>
                      <a:pt x="1371" y="107"/>
                      <a:pt x="1416" y="115"/>
                    </a:cubicBezTo>
                    <a:cubicBezTo>
                      <a:pt x="1459" y="144"/>
                      <a:pt x="1472" y="147"/>
                      <a:pt x="1488" y="195"/>
                    </a:cubicBezTo>
                    <a:cubicBezTo>
                      <a:pt x="1471" y="245"/>
                      <a:pt x="1441" y="290"/>
                      <a:pt x="1392" y="315"/>
                    </a:cubicBezTo>
                    <a:cubicBezTo>
                      <a:pt x="1376" y="322"/>
                      <a:pt x="1360" y="325"/>
                      <a:pt x="1344" y="331"/>
                    </a:cubicBezTo>
                    <a:cubicBezTo>
                      <a:pt x="1336" y="333"/>
                      <a:pt x="1320" y="339"/>
                      <a:pt x="1320" y="339"/>
                    </a:cubicBezTo>
                    <a:cubicBezTo>
                      <a:pt x="1238" y="333"/>
                      <a:pt x="1181" y="321"/>
                      <a:pt x="1104" y="331"/>
                    </a:cubicBezTo>
                    <a:cubicBezTo>
                      <a:pt x="1015" y="301"/>
                      <a:pt x="1113" y="331"/>
                      <a:pt x="888" y="315"/>
                    </a:cubicBezTo>
                    <a:cubicBezTo>
                      <a:pt x="856" y="312"/>
                      <a:pt x="823" y="290"/>
                      <a:pt x="792" y="283"/>
                    </a:cubicBezTo>
                    <a:cubicBezTo>
                      <a:pt x="701" y="313"/>
                      <a:pt x="615" y="314"/>
                      <a:pt x="520" y="323"/>
                    </a:cubicBezTo>
                    <a:cubicBezTo>
                      <a:pt x="441" y="316"/>
                      <a:pt x="373" y="311"/>
                      <a:pt x="296" y="331"/>
                    </a:cubicBezTo>
                    <a:cubicBezTo>
                      <a:pt x="256" y="328"/>
                      <a:pt x="215" y="328"/>
                      <a:pt x="176" y="323"/>
                    </a:cubicBezTo>
                    <a:cubicBezTo>
                      <a:pt x="159" y="320"/>
                      <a:pt x="128" y="307"/>
                      <a:pt x="128" y="307"/>
                    </a:cubicBezTo>
                    <a:cubicBezTo>
                      <a:pt x="87" y="246"/>
                      <a:pt x="40" y="311"/>
                      <a:pt x="0" y="251"/>
                    </a:cubicBezTo>
                    <a:cubicBezTo>
                      <a:pt x="2" y="235"/>
                      <a:pt x="0" y="217"/>
                      <a:pt x="8" y="203"/>
                    </a:cubicBezTo>
                    <a:cubicBezTo>
                      <a:pt x="12" y="194"/>
                      <a:pt x="25" y="193"/>
                      <a:pt x="32" y="187"/>
                    </a:cubicBezTo>
                    <a:cubicBezTo>
                      <a:pt x="38" y="180"/>
                      <a:pt x="41" y="169"/>
                      <a:pt x="48" y="163"/>
                    </a:cubicBezTo>
                    <a:cubicBezTo>
                      <a:pt x="48" y="162"/>
                      <a:pt x="96" y="123"/>
                      <a:pt x="96" y="123"/>
                    </a:cubicBezTo>
                    <a:close/>
                  </a:path>
                </a:pathLst>
              </a:custGeom>
              <a:solidFill>
                <a:srgbClr val="11A94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6532" name="Group 696"/>
              <p:cNvGrpSpPr>
                <a:grpSpLocks noChangeAspect="1"/>
              </p:cNvGrpSpPr>
              <p:nvPr/>
            </p:nvGrpSpPr>
            <p:grpSpPr bwMode="auto">
              <a:xfrm>
                <a:off x="4544" y="804"/>
                <a:ext cx="88" cy="155"/>
                <a:chOff x="3456" y="1772"/>
                <a:chExt cx="148" cy="206"/>
              </a:xfrm>
            </p:grpSpPr>
            <p:sp>
              <p:nvSpPr>
                <p:cNvPr id="16569" name="Freeform 697"/>
                <p:cNvSpPr>
                  <a:spLocks noChangeAspect="1"/>
                </p:cNvSpPr>
                <p:nvPr/>
              </p:nvSpPr>
              <p:spPr bwMode="auto">
                <a:xfrm>
                  <a:off x="3466" y="1806"/>
                  <a:ext cx="67" cy="172"/>
                </a:xfrm>
                <a:custGeom>
                  <a:avLst/>
                  <a:gdLst>
                    <a:gd name="T0" fmla="*/ 66 w 67"/>
                    <a:gd name="T1" fmla="*/ 172 h 172"/>
                    <a:gd name="T2" fmla="*/ 48 w 67"/>
                    <a:gd name="T3" fmla="*/ 146 h 172"/>
                    <a:gd name="T4" fmla="*/ 8 w 67"/>
                    <a:gd name="T5" fmla="*/ 18 h 172"/>
                    <a:gd name="T6" fmla="*/ 8 w 67"/>
                    <a:gd name="T7" fmla="*/ 0 h 172"/>
                    <a:gd name="T8" fmla="*/ 12 w 67"/>
                    <a:gd name="T9" fmla="*/ 12 h 172"/>
                    <a:gd name="T10" fmla="*/ 30 w 67"/>
                    <a:gd name="T11" fmla="*/ 48 h 172"/>
                    <a:gd name="T12" fmla="*/ 50 w 67"/>
                    <a:gd name="T13" fmla="*/ 120 h 172"/>
                    <a:gd name="T14" fmla="*/ 66 w 67"/>
                    <a:gd name="T15" fmla="*/ 160 h 172"/>
                    <a:gd name="T16" fmla="*/ 66 w 67"/>
                    <a:gd name="T17" fmla="*/ 172 h 17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7"/>
                    <a:gd name="T28" fmla="*/ 0 h 172"/>
                    <a:gd name="T29" fmla="*/ 67 w 67"/>
                    <a:gd name="T30" fmla="*/ 172 h 172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7" h="172">
                      <a:moveTo>
                        <a:pt x="66" y="172"/>
                      </a:moveTo>
                      <a:cubicBezTo>
                        <a:pt x="63" y="161"/>
                        <a:pt x="54" y="155"/>
                        <a:pt x="48" y="146"/>
                      </a:cubicBezTo>
                      <a:cubicBezTo>
                        <a:pt x="40" y="114"/>
                        <a:pt x="31" y="41"/>
                        <a:pt x="8" y="18"/>
                      </a:cubicBezTo>
                      <a:cubicBezTo>
                        <a:pt x="7" y="15"/>
                        <a:pt x="0" y="0"/>
                        <a:pt x="8" y="0"/>
                      </a:cubicBezTo>
                      <a:cubicBezTo>
                        <a:pt x="12" y="0"/>
                        <a:pt x="9" y="8"/>
                        <a:pt x="12" y="12"/>
                      </a:cubicBezTo>
                      <a:cubicBezTo>
                        <a:pt x="19" y="23"/>
                        <a:pt x="22" y="36"/>
                        <a:pt x="30" y="48"/>
                      </a:cubicBezTo>
                      <a:cubicBezTo>
                        <a:pt x="36" y="72"/>
                        <a:pt x="44" y="95"/>
                        <a:pt x="50" y="120"/>
                      </a:cubicBezTo>
                      <a:cubicBezTo>
                        <a:pt x="53" y="135"/>
                        <a:pt x="51" y="150"/>
                        <a:pt x="66" y="160"/>
                      </a:cubicBezTo>
                      <a:cubicBezTo>
                        <a:pt x="67" y="163"/>
                        <a:pt x="66" y="172"/>
                        <a:pt x="66" y="172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70" name="Freeform 698"/>
                <p:cNvSpPr>
                  <a:spLocks noChangeAspect="1"/>
                </p:cNvSpPr>
                <p:nvPr/>
              </p:nvSpPr>
              <p:spPr bwMode="auto">
                <a:xfrm>
                  <a:off x="3514" y="1772"/>
                  <a:ext cx="24" cy="206"/>
                </a:xfrm>
                <a:custGeom>
                  <a:avLst/>
                  <a:gdLst>
                    <a:gd name="T0" fmla="*/ 8 w 24"/>
                    <a:gd name="T1" fmla="*/ 196 h 206"/>
                    <a:gd name="T2" fmla="*/ 4 w 24"/>
                    <a:gd name="T3" fmla="*/ 158 h 206"/>
                    <a:gd name="T4" fmla="*/ 8 w 24"/>
                    <a:gd name="T5" fmla="*/ 138 h 206"/>
                    <a:gd name="T6" fmla="*/ 0 w 24"/>
                    <a:gd name="T7" fmla="*/ 100 h 206"/>
                    <a:gd name="T8" fmla="*/ 12 w 24"/>
                    <a:gd name="T9" fmla="*/ 0 h 206"/>
                    <a:gd name="T10" fmla="*/ 14 w 24"/>
                    <a:gd name="T11" fmla="*/ 32 h 206"/>
                    <a:gd name="T12" fmla="*/ 16 w 24"/>
                    <a:gd name="T13" fmla="*/ 116 h 206"/>
                    <a:gd name="T14" fmla="*/ 12 w 24"/>
                    <a:gd name="T15" fmla="*/ 206 h 206"/>
                    <a:gd name="T16" fmla="*/ 8 w 24"/>
                    <a:gd name="T17" fmla="*/ 196 h 20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"/>
                    <a:gd name="T28" fmla="*/ 0 h 206"/>
                    <a:gd name="T29" fmla="*/ 24 w 24"/>
                    <a:gd name="T30" fmla="*/ 206 h 20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" h="206">
                      <a:moveTo>
                        <a:pt x="8" y="196"/>
                      </a:moveTo>
                      <a:cubicBezTo>
                        <a:pt x="12" y="183"/>
                        <a:pt x="7" y="170"/>
                        <a:pt x="4" y="158"/>
                      </a:cubicBezTo>
                      <a:cubicBezTo>
                        <a:pt x="4" y="151"/>
                        <a:pt x="8" y="144"/>
                        <a:pt x="8" y="138"/>
                      </a:cubicBezTo>
                      <a:cubicBezTo>
                        <a:pt x="6" y="125"/>
                        <a:pt x="0" y="100"/>
                        <a:pt x="0" y="100"/>
                      </a:cubicBezTo>
                      <a:cubicBezTo>
                        <a:pt x="2" y="67"/>
                        <a:pt x="1" y="30"/>
                        <a:pt x="12" y="0"/>
                      </a:cubicBezTo>
                      <a:cubicBezTo>
                        <a:pt x="18" y="18"/>
                        <a:pt x="16" y="7"/>
                        <a:pt x="14" y="32"/>
                      </a:cubicBezTo>
                      <a:cubicBezTo>
                        <a:pt x="13" y="55"/>
                        <a:pt x="7" y="91"/>
                        <a:pt x="16" y="116"/>
                      </a:cubicBezTo>
                      <a:cubicBezTo>
                        <a:pt x="17" y="144"/>
                        <a:pt x="24" y="180"/>
                        <a:pt x="12" y="206"/>
                      </a:cubicBezTo>
                      <a:cubicBezTo>
                        <a:pt x="3" y="203"/>
                        <a:pt x="5" y="206"/>
                        <a:pt x="8" y="196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71" name="Freeform 699"/>
                <p:cNvSpPr>
                  <a:spLocks noChangeAspect="1"/>
                </p:cNvSpPr>
                <p:nvPr/>
              </p:nvSpPr>
              <p:spPr bwMode="auto">
                <a:xfrm>
                  <a:off x="3531" y="1804"/>
                  <a:ext cx="52" cy="172"/>
                </a:xfrm>
                <a:custGeom>
                  <a:avLst/>
                  <a:gdLst>
                    <a:gd name="T0" fmla="*/ 1 w 52"/>
                    <a:gd name="T1" fmla="*/ 170 h 172"/>
                    <a:gd name="T2" fmla="*/ 7 w 52"/>
                    <a:gd name="T3" fmla="*/ 142 h 172"/>
                    <a:gd name="T4" fmla="*/ 43 w 52"/>
                    <a:gd name="T5" fmla="*/ 0 h 172"/>
                    <a:gd name="T6" fmla="*/ 29 w 52"/>
                    <a:gd name="T7" fmla="*/ 80 h 172"/>
                    <a:gd name="T8" fmla="*/ 13 w 52"/>
                    <a:gd name="T9" fmla="*/ 148 h 172"/>
                    <a:gd name="T10" fmla="*/ 1 w 52"/>
                    <a:gd name="T11" fmla="*/ 170 h 17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2"/>
                    <a:gd name="T19" fmla="*/ 0 h 172"/>
                    <a:gd name="T20" fmla="*/ 52 w 52"/>
                    <a:gd name="T21" fmla="*/ 172 h 17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2" h="172">
                      <a:moveTo>
                        <a:pt x="1" y="170"/>
                      </a:moveTo>
                      <a:cubicBezTo>
                        <a:pt x="10" y="156"/>
                        <a:pt x="0" y="172"/>
                        <a:pt x="7" y="142"/>
                      </a:cubicBezTo>
                      <a:cubicBezTo>
                        <a:pt x="15" y="99"/>
                        <a:pt x="29" y="40"/>
                        <a:pt x="43" y="0"/>
                      </a:cubicBezTo>
                      <a:cubicBezTo>
                        <a:pt x="52" y="27"/>
                        <a:pt x="35" y="53"/>
                        <a:pt x="29" y="80"/>
                      </a:cubicBezTo>
                      <a:cubicBezTo>
                        <a:pt x="26" y="114"/>
                        <a:pt x="22" y="119"/>
                        <a:pt x="13" y="148"/>
                      </a:cubicBezTo>
                      <a:cubicBezTo>
                        <a:pt x="10" y="155"/>
                        <a:pt x="8" y="170"/>
                        <a:pt x="1" y="170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72" name="Freeform 700"/>
                <p:cNvSpPr>
                  <a:spLocks noChangeAspect="1"/>
                </p:cNvSpPr>
                <p:nvPr/>
              </p:nvSpPr>
              <p:spPr bwMode="auto">
                <a:xfrm>
                  <a:off x="3534" y="1886"/>
                  <a:ext cx="70" cy="92"/>
                </a:xfrm>
                <a:custGeom>
                  <a:avLst/>
                  <a:gdLst>
                    <a:gd name="T0" fmla="*/ 0 w 70"/>
                    <a:gd name="T1" fmla="*/ 84 h 92"/>
                    <a:gd name="T2" fmla="*/ 64 w 70"/>
                    <a:gd name="T3" fmla="*/ 8 h 92"/>
                    <a:gd name="T4" fmla="*/ 70 w 70"/>
                    <a:gd name="T5" fmla="*/ 0 h 92"/>
                    <a:gd name="T6" fmla="*/ 30 w 70"/>
                    <a:gd name="T7" fmla="*/ 62 h 92"/>
                    <a:gd name="T8" fmla="*/ 16 w 70"/>
                    <a:gd name="T9" fmla="*/ 76 h 92"/>
                    <a:gd name="T10" fmla="*/ 12 w 70"/>
                    <a:gd name="T11" fmla="*/ 82 h 92"/>
                    <a:gd name="T12" fmla="*/ 0 w 70"/>
                    <a:gd name="T13" fmla="*/ 84 h 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0"/>
                    <a:gd name="T22" fmla="*/ 0 h 92"/>
                    <a:gd name="T23" fmla="*/ 70 w 70"/>
                    <a:gd name="T24" fmla="*/ 92 h 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0" h="92">
                      <a:moveTo>
                        <a:pt x="0" y="84"/>
                      </a:moveTo>
                      <a:cubicBezTo>
                        <a:pt x="31" y="62"/>
                        <a:pt x="5" y="81"/>
                        <a:pt x="64" y="8"/>
                      </a:cubicBezTo>
                      <a:cubicBezTo>
                        <a:pt x="66" y="5"/>
                        <a:pt x="70" y="0"/>
                        <a:pt x="70" y="0"/>
                      </a:cubicBezTo>
                      <a:cubicBezTo>
                        <a:pt x="66" y="26"/>
                        <a:pt x="48" y="44"/>
                        <a:pt x="30" y="62"/>
                      </a:cubicBezTo>
                      <a:cubicBezTo>
                        <a:pt x="25" y="66"/>
                        <a:pt x="20" y="71"/>
                        <a:pt x="16" y="76"/>
                      </a:cubicBezTo>
                      <a:cubicBezTo>
                        <a:pt x="14" y="77"/>
                        <a:pt x="13" y="80"/>
                        <a:pt x="12" y="82"/>
                      </a:cubicBezTo>
                      <a:cubicBezTo>
                        <a:pt x="8" y="85"/>
                        <a:pt x="0" y="92"/>
                        <a:pt x="0" y="84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73" name="Freeform 701"/>
                <p:cNvSpPr>
                  <a:spLocks noChangeAspect="1"/>
                </p:cNvSpPr>
                <p:nvPr/>
              </p:nvSpPr>
              <p:spPr bwMode="auto">
                <a:xfrm flipH="1">
                  <a:off x="3456" y="1884"/>
                  <a:ext cx="70" cy="92"/>
                </a:xfrm>
                <a:custGeom>
                  <a:avLst/>
                  <a:gdLst>
                    <a:gd name="T0" fmla="*/ 0 w 70"/>
                    <a:gd name="T1" fmla="*/ 84 h 92"/>
                    <a:gd name="T2" fmla="*/ 64 w 70"/>
                    <a:gd name="T3" fmla="*/ 8 h 92"/>
                    <a:gd name="T4" fmla="*/ 70 w 70"/>
                    <a:gd name="T5" fmla="*/ 0 h 92"/>
                    <a:gd name="T6" fmla="*/ 30 w 70"/>
                    <a:gd name="T7" fmla="*/ 62 h 92"/>
                    <a:gd name="T8" fmla="*/ 16 w 70"/>
                    <a:gd name="T9" fmla="*/ 76 h 92"/>
                    <a:gd name="T10" fmla="*/ 12 w 70"/>
                    <a:gd name="T11" fmla="*/ 82 h 92"/>
                    <a:gd name="T12" fmla="*/ 0 w 70"/>
                    <a:gd name="T13" fmla="*/ 84 h 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0"/>
                    <a:gd name="T22" fmla="*/ 0 h 92"/>
                    <a:gd name="T23" fmla="*/ 70 w 70"/>
                    <a:gd name="T24" fmla="*/ 92 h 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0" h="92">
                      <a:moveTo>
                        <a:pt x="0" y="84"/>
                      </a:moveTo>
                      <a:cubicBezTo>
                        <a:pt x="31" y="62"/>
                        <a:pt x="5" y="81"/>
                        <a:pt x="64" y="8"/>
                      </a:cubicBezTo>
                      <a:cubicBezTo>
                        <a:pt x="66" y="5"/>
                        <a:pt x="70" y="0"/>
                        <a:pt x="70" y="0"/>
                      </a:cubicBezTo>
                      <a:cubicBezTo>
                        <a:pt x="66" y="26"/>
                        <a:pt x="48" y="44"/>
                        <a:pt x="30" y="62"/>
                      </a:cubicBezTo>
                      <a:cubicBezTo>
                        <a:pt x="25" y="66"/>
                        <a:pt x="20" y="71"/>
                        <a:pt x="16" y="76"/>
                      </a:cubicBezTo>
                      <a:cubicBezTo>
                        <a:pt x="14" y="77"/>
                        <a:pt x="13" y="80"/>
                        <a:pt x="12" y="82"/>
                      </a:cubicBezTo>
                      <a:cubicBezTo>
                        <a:pt x="8" y="85"/>
                        <a:pt x="0" y="92"/>
                        <a:pt x="0" y="84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6533" name="Group 702"/>
              <p:cNvGrpSpPr>
                <a:grpSpLocks noChangeAspect="1"/>
              </p:cNvGrpSpPr>
              <p:nvPr/>
            </p:nvGrpSpPr>
            <p:grpSpPr bwMode="auto">
              <a:xfrm>
                <a:off x="4168" y="716"/>
                <a:ext cx="88" cy="155"/>
                <a:chOff x="3456" y="1772"/>
                <a:chExt cx="148" cy="206"/>
              </a:xfrm>
            </p:grpSpPr>
            <p:sp>
              <p:nvSpPr>
                <p:cNvPr id="16564" name="Freeform 703"/>
                <p:cNvSpPr>
                  <a:spLocks noChangeAspect="1"/>
                </p:cNvSpPr>
                <p:nvPr/>
              </p:nvSpPr>
              <p:spPr bwMode="auto">
                <a:xfrm>
                  <a:off x="3466" y="1806"/>
                  <a:ext cx="67" cy="172"/>
                </a:xfrm>
                <a:custGeom>
                  <a:avLst/>
                  <a:gdLst>
                    <a:gd name="T0" fmla="*/ 66 w 67"/>
                    <a:gd name="T1" fmla="*/ 172 h 172"/>
                    <a:gd name="T2" fmla="*/ 48 w 67"/>
                    <a:gd name="T3" fmla="*/ 146 h 172"/>
                    <a:gd name="T4" fmla="*/ 8 w 67"/>
                    <a:gd name="T5" fmla="*/ 18 h 172"/>
                    <a:gd name="T6" fmla="*/ 8 w 67"/>
                    <a:gd name="T7" fmla="*/ 0 h 172"/>
                    <a:gd name="T8" fmla="*/ 12 w 67"/>
                    <a:gd name="T9" fmla="*/ 12 h 172"/>
                    <a:gd name="T10" fmla="*/ 30 w 67"/>
                    <a:gd name="T11" fmla="*/ 48 h 172"/>
                    <a:gd name="T12" fmla="*/ 50 w 67"/>
                    <a:gd name="T13" fmla="*/ 120 h 172"/>
                    <a:gd name="T14" fmla="*/ 66 w 67"/>
                    <a:gd name="T15" fmla="*/ 160 h 172"/>
                    <a:gd name="T16" fmla="*/ 66 w 67"/>
                    <a:gd name="T17" fmla="*/ 172 h 17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7"/>
                    <a:gd name="T28" fmla="*/ 0 h 172"/>
                    <a:gd name="T29" fmla="*/ 67 w 67"/>
                    <a:gd name="T30" fmla="*/ 172 h 172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7" h="172">
                      <a:moveTo>
                        <a:pt x="66" y="172"/>
                      </a:moveTo>
                      <a:cubicBezTo>
                        <a:pt x="63" y="161"/>
                        <a:pt x="54" y="155"/>
                        <a:pt x="48" y="146"/>
                      </a:cubicBezTo>
                      <a:cubicBezTo>
                        <a:pt x="40" y="114"/>
                        <a:pt x="31" y="41"/>
                        <a:pt x="8" y="18"/>
                      </a:cubicBezTo>
                      <a:cubicBezTo>
                        <a:pt x="7" y="15"/>
                        <a:pt x="0" y="0"/>
                        <a:pt x="8" y="0"/>
                      </a:cubicBezTo>
                      <a:cubicBezTo>
                        <a:pt x="12" y="0"/>
                        <a:pt x="9" y="8"/>
                        <a:pt x="12" y="12"/>
                      </a:cubicBezTo>
                      <a:cubicBezTo>
                        <a:pt x="19" y="23"/>
                        <a:pt x="22" y="36"/>
                        <a:pt x="30" y="48"/>
                      </a:cubicBezTo>
                      <a:cubicBezTo>
                        <a:pt x="36" y="72"/>
                        <a:pt x="44" y="95"/>
                        <a:pt x="50" y="120"/>
                      </a:cubicBezTo>
                      <a:cubicBezTo>
                        <a:pt x="53" y="135"/>
                        <a:pt x="51" y="150"/>
                        <a:pt x="66" y="160"/>
                      </a:cubicBezTo>
                      <a:cubicBezTo>
                        <a:pt x="67" y="163"/>
                        <a:pt x="66" y="172"/>
                        <a:pt x="66" y="172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65" name="Freeform 704"/>
                <p:cNvSpPr>
                  <a:spLocks noChangeAspect="1"/>
                </p:cNvSpPr>
                <p:nvPr/>
              </p:nvSpPr>
              <p:spPr bwMode="auto">
                <a:xfrm>
                  <a:off x="3514" y="1772"/>
                  <a:ext cx="24" cy="206"/>
                </a:xfrm>
                <a:custGeom>
                  <a:avLst/>
                  <a:gdLst>
                    <a:gd name="T0" fmla="*/ 8 w 24"/>
                    <a:gd name="T1" fmla="*/ 196 h 206"/>
                    <a:gd name="T2" fmla="*/ 4 w 24"/>
                    <a:gd name="T3" fmla="*/ 158 h 206"/>
                    <a:gd name="T4" fmla="*/ 8 w 24"/>
                    <a:gd name="T5" fmla="*/ 138 h 206"/>
                    <a:gd name="T6" fmla="*/ 0 w 24"/>
                    <a:gd name="T7" fmla="*/ 100 h 206"/>
                    <a:gd name="T8" fmla="*/ 12 w 24"/>
                    <a:gd name="T9" fmla="*/ 0 h 206"/>
                    <a:gd name="T10" fmla="*/ 14 w 24"/>
                    <a:gd name="T11" fmla="*/ 32 h 206"/>
                    <a:gd name="T12" fmla="*/ 16 w 24"/>
                    <a:gd name="T13" fmla="*/ 116 h 206"/>
                    <a:gd name="T14" fmla="*/ 12 w 24"/>
                    <a:gd name="T15" fmla="*/ 206 h 206"/>
                    <a:gd name="T16" fmla="*/ 8 w 24"/>
                    <a:gd name="T17" fmla="*/ 196 h 20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"/>
                    <a:gd name="T28" fmla="*/ 0 h 206"/>
                    <a:gd name="T29" fmla="*/ 24 w 24"/>
                    <a:gd name="T30" fmla="*/ 206 h 20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" h="206">
                      <a:moveTo>
                        <a:pt x="8" y="196"/>
                      </a:moveTo>
                      <a:cubicBezTo>
                        <a:pt x="12" y="183"/>
                        <a:pt x="7" y="170"/>
                        <a:pt x="4" y="158"/>
                      </a:cubicBezTo>
                      <a:cubicBezTo>
                        <a:pt x="4" y="151"/>
                        <a:pt x="8" y="144"/>
                        <a:pt x="8" y="138"/>
                      </a:cubicBezTo>
                      <a:cubicBezTo>
                        <a:pt x="6" y="125"/>
                        <a:pt x="0" y="100"/>
                        <a:pt x="0" y="100"/>
                      </a:cubicBezTo>
                      <a:cubicBezTo>
                        <a:pt x="2" y="67"/>
                        <a:pt x="1" y="30"/>
                        <a:pt x="12" y="0"/>
                      </a:cubicBezTo>
                      <a:cubicBezTo>
                        <a:pt x="18" y="18"/>
                        <a:pt x="16" y="7"/>
                        <a:pt x="14" y="32"/>
                      </a:cubicBezTo>
                      <a:cubicBezTo>
                        <a:pt x="13" y="55"/>
                        <a:pt x="7" y="91"/>
                        <a:pt x="16" y="116"/>
                      </a:cubicBezTo>
                      <a:cubicBezTo>
                        <a:pt x="17" y="144"/>
                        <a:pt x="24" y="180"/>
                        <a:pt x="12" y="206"/>
                      </a:cubicBezTo>
                      <a:cubicBezTo>
                        <a:pt x="3" y="203"/>
                        <a:pt x="5" y="206"/>
                        <a:pt x="8" y="196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66" name="Freeform 705"/>
                <p:cNvSpPr>
                  <a:spLocks noChangeAspect="1"/>
                </p:cNvSpPr>
                <p:nvPr/>
              </p:nvSpPr>
              <p:spPr bwMode="auto">
                <a:xfrm>
                  <a:off x="3531" y="1804"/>
                  <a:ext cx="52" cy="172"/>
                </a:xfrm>
                <a:custGeom>
                  <a:avLst/>
                  <a:gdLst>
                    <a:gd name="T0" fmla="*/ 1 w 52"/>
                    <a:gd name="T1" fmla="*/ 170 h 172"/>
                    <a:gd name="T2" fmla="*/ 7 w 52"/>
                    <a:gd name="T3" fmla="*/ 142 h 172"/>
                    <a:gd name="T4" fmla="*/ 43 w 52"/>
                    <a:gd name="T5" fmla="*/ 0 h 172"/>
                    <a:gd name="T6" fmla="*/ 29 w 52"/>
                    <a:gd name="T7" fmla="*/ 80 h 172"/>
                    <a:gd name="T8" fmla="*/ 13 w 52"/>
                    <a:gd name="T9" fmla="*/ 148 h 172"/>
                    <a:gd name="T10" fmla="*/ 1 w 52"/>
                    <a:gd name="T11" fmla="*/ 170 h 17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2"/>
                    <a:gd name="T19" fmla="*/ 0 h 172"/>
                    <a:gd name="T20" fmla="*/ 52 w 52"/>
                    <a:gd name="T21" fmla="*/ 172 h 17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2" h="172">
                      <a:moveTo>
                        <a:pt x="1" y="170"/>
                      </a:moveTo>
                      <a:cubicBezTo>
                        <a:pt x="10" y="156"/>
                        <a:pt x="0" y="172"/>
                        <a:pt x="7" y="142"/>
                      </a:cubicBezTo>
                      <a:cubicBezTo>
                        <a:pt x="15" y="99"/>
                        <a:pt x="29" y="40"/>
                        <a:pt x="43" y="0"/>
                      </a:cubicBezTo>
                      <a:cubicBezTo>
                        <a:pt x="52" y="27"/>
                        <a:pt x="35" y="53"/>
                        <a:pt x="29" y="80"/>
                      </a:cubicBezTo>
                      <a:cubicBezTo>
                        <a:pt x="26" y="114"/>
                        <a:pt x="22" y="119"/>
                        <a:pt x="13" y="148"/>
                      </a:cubicBezTo>
                      <a:cubicBezTo>
                        <a:pt x="10" y="155"/>
                        <a:pt x="8" y="170"/>
                        <a:pt x="1" y="170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67" name="Freeform 706"/>
                <p:cNvSpPr>
                  <a:spLocks noChangeAspect="1"/>
                </p:cNvSpPr>
                <p:nvPr/>
              </p:nvSpPr>
              <p:spPr bwMode="auto">
                <a:xfrm>
                  <a:off x="3534" y="1886"/>
                  <a:ext cx="70" cy="92"/>
                </a:xfrm>
                <a:custGeom>
                  <a:avLst/>
                  <a:gdLst>
                    <a:gd name="T0" fmla="*/ 0 w 70"/>
                    <a:gd name="T1" fmla="*/ 84 h 92"/>
                    <a:gd name="T2" fmla="*/ 64 w 70"/>
                    <a:gd name="T3" fmla="*/ 8 h 92"/>
                    <a:gd name="T4" fmla="*/ 70 w 70"/>
                    <a:gd name="T5" fmla="*/ 0 h 92"/>
                    <a:gd name="T6" fmla="*/ 30 w 70"/>
                    <a:gd name="T7" fmla="*/ 62 h 92"/>
                    <a:gd name="T8" fmla="*/ 16 w 70"/>
                    <a:gd name="T9" fmla="*/ 76 h 92"/>
                    <a:gd name="T10" fmla="*/ 12 w 70"/>
                    <a:gd name="T11" fmla="*/ 82 h 92"/>
                    <a:gd name="T12" fmla="*/ 0 w 70"/>
                    <a:gd name="T13" fmla="*/ 84 h 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0"/>
                    <a:gd name="T22" fmla="*/ 0 h 92"/>
                    <a:gd name="T23" fmla="*/ 70 w 70"/>
                    <a:gd name="T24" fmla="*/ 92 h 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0" h="92">
                      <a:moveTo>
                        <a:pt x="0" y="84"/>
                      </a:moveTo>
                      <a:cubicBezTo>
                        <a:pt x="31" y="62"/>
                        <a:pt x="5" y="81"/>
                        <a:pt x="64" y="8"/>
                      </a:cubicBezTo>
                      <a:cubicBezTo>
                        <a:pt x="66" y="5"/>
                        <a:pt x="70" y="0"/>
                        <a:pt x="70" y="0"/>
                      </a:cubicBezTo>
                      <a:cubicBezTo>
                        <a:pt x="66" y="26"/>
                        <a:pt x="48" y="44"/>
                        <a:pt x="30" y="62"/>
                      </a:cubicBezTo>
                      <a:cubicBezTo>
                        <a:pt x="25" y="66"/>
                        <a:pt x="20" y="71"/>
                        <a:pt x="16" y="76"/>
                      </a:cubicBezTo>
                      <a:cubicBezTo>
                        <a:pt x="14" y="77"/>
                        <a:pt x="13" y="80"/>
                        <a:pt x="12" y="82"/>
                      </a:cubicBezTo>
                      <a:cubicBezTo>
                        <a:pt x="8" y="85"/>
                        <a:pt x="0" y="92"/>
                        <a:pt x="0" y="84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68" name="Freeform 707"/>
                <p:cNvSpPr>
                  <a:spLocks noChangeAspect="1"/>
                </p:cNvSpPr>
                <p:nvPr/>
              </p:nvSpPr>
              <p:spPr bwMode="auto">
                <a:xfrm flipH="1">
                  <a:off x="3456" y="1884"/>
                  <a:ext cx="70" cy="92"/>
                </a:xfrm>
                <a:custGeom>
                  <a:avLst/>
                  <a:gdLst>
                    <a:gd name="T0" fmla="*/ 0 w 70"/>
                    <a:gd name="T1" fmla="*/ 84 h 92"/>
                    <a:gd name="T2" fmla="*/ 64 w 70"/>
                    <a:gd name="T3" fmla="*/ 8 h 92"/>
                    <a:gd name="T4" fmla="*/ 70 w 70"/>
                    <a:gd name="T5" fmla="*/ 0 h 92"/>
                    <a:gd name="T6" fmla="*/ 30 w 70"/>
                    <a:gd name="T7" fmla="*/ 62 h 92"/>
                    <a:gd name="T8" fmla="*/ 16 w 70"/>
                    <a:gd name="T9" fmla="*/ 76 h 92"/>
                    <a:gd name="T10" fmla="*/ 12 w 70"/>
                    <a:gd name="T11" fmla="*/ 82 h 92"/>
                    <a:gd name="T12" fmla="*/ 0 w 70"/>
                    <a:gd name="T13" fmla="*/ 84 h 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0"/>
                    <a:gd name="T22" fmla="*/ 0 h 92"/>
                    <a:gd name="T23" fmla="*/ 70 w 70"/>
                    <a:gd name="T24" fmla="*/ 92 h 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0" h="92">
                      <a:moveTo>
                        <a:pt x="0" y="84"/>
                      </a:moveTo>
                      <a:cubicBezTo>
                        <a:pt x="31" y="62"/>
                        <a:pt x="5" y="81"/>
                        <a:pt x="64" y="8"/>
                      </a:cubicBezTo>
                      <a:cubicBezTo>
                        <a:pt x="66" y="5"/>
                        <a:pt x="70" y="0"/>
                        <a:pt x="70" y="0"/>
                      </a:cubicBezTo>
                      <a:cubicBezTo>
                        <a:pt x="66" y="26"/>
                        <a:pt x="48" y="44"/>
                        <a:pt x="30" y="62"/>
                      </a:cubicBezTo>
                      <a:cubicBezTo>
                        <a:pt x="25" y="66"/>
                        <a:pt x="20" y="71"/>
                        <a:pt x="16" y="76"/>
                      </a:cubicBezTo>
                      <a:cubicBezTo>
                        <a:pt x="14" y="77"/>
                        <a:pt x="13" y="80"/>
                        <a:pt x="12" y="82"/>
                      </a:cubicBezTo>
                      <a:cubicBezTo>
                        <a:pt x="8" y="85"/>
                        <a:pt x="0" y="92"/>
                        <a:pt x="0" y="84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6534" name="Group 708"/>
              <p:cNvGrpSpPr>
                <a:grpSpLocks noChangeAspect="1"/>
              </p:cNvGrpSpPr>
              <p:nvPr/>
            </p:nvGrpSpPr>
            <p:grpSpPr bwMode="auto">
              <a:xfrm>
                <a:off x="5328" y="804"/>
                <a:ext cx="88" cy="155"/>
                <a:chOff x="3456" y="1772"/>
                <a:chExt cx="148" cy="206"/>
              </a:xfrm>
            </p:grpSpPr>
            <p:sp>
              <p:nvSpPr>
                <p:cNvPr id="16559" name="Freeform 709"/>
                <p:cNvSpPr>
                  <a:spLocks noChangeAspect="1"/>
                </p:cNvSpPr>
                <p:nvPr/>
              </p:nvSpPr>
              <p:spPr bwMode="auto">
                <a:xfrm>
                  <a:off x="3466" y="1806"/>
                  <a:ext cx="67" cy="172"/>
                </a:xfrm>
                <a:custGeom>
                  <a:avLst/>
                  <a:gdLst>
                    <a:gd name="T0" fmla="*/ 66 w 67"/>
                    <a:gd name="T1" fmla="*/ 172 h 172"/>
                    <a:gd name="T2" fmla="*/ 48 w 67"/>
                    <a:gd name="T3" fmla="*/ 146 h 172"/>
                    <a:gd name="T4" fmla="*/ 8 w 67"/>
                    <a:gd name="T5" fmla="*/ 18 h 172"/>
                    <a:gd name="T6" fmla="*/ 8 w 67"/>
                    <a:gd name="T7" fmla="*/ 0 h 172"/>
                    <a:gd name="T8" fmla="*/ 12 w 67"/>
                    <a:gd name="T9" fmla="*/ 12 h 172"/>
                    <a:gd name="T10" fmla="*/ 30 w 67"/>
                    <a:gd name="T11" fmla="*/ 48 h 172"/>
                    <a:gd name="T12" fmla="*/ 50 w 67"/>
                    <a:gd name="T13" fmla="*/ 120 h 172"/>
                    <a:gd name="T14" fmla="*/ 66 w 67"/>
                    <a:gd name="T15" fmla="*/ 160 h 172"/>
                    <a:gd name="T16" fmla="*/ 66 w 67"/>
                    <a:gd name="T17" fmla="*/ 172 h 17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7"/>
                    <a:gd name="T28" fmla="*/ 0 h 172"/>
                    <a:gd name="T29" fmla="*/ 67 w 67"/>
                    <a:gd name="T30" fmla="*/ 172 h 172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7" h="172">
                      <a:moveTo>
                        <a:pt x="66" y="172"/>
                      </a:moveTo>
                      <a:cubicBezTo>
                        <a:pt x="63" y="161"/>
                        <a:pt x="54" y="155"/>
                        <a:pt x="48" y="146"/>
                      </a:cubicBezTo>
                      <a:cubicBezTo>
                        <a:pt x="40" y="114"/>
                        <a:pt x="31" y="41"/>
                        <a:pt x="8" y="18"/>
                      </a:cubicBezTo>
                      <a:cubicBezTo>
                        <a:pt x="7" y="15"/>
                        <a:pt x="0" y="0"/>
                        <a:pt x="8" y="0"/>
                      </a:cubicBezTo>
                      <a:cubicBezTo>
                        <a:pt x="12" y="0"/>
                        <a:pt x="9" y="8"/>
                        <a:pt x="12" y="12"/>
                      </a:cubicBezTo>
                      <a:cubicBezTo>
                        <a:pt x="19" y="23"/>
                        <a:pt x="22" y="36"/>
                        <a:pt x="30" y="48"/>
                      </a:cubicBezTo>
                      <a:cubicBezTo>
                        <a:pt x="36" y="72"/>
                        <a:pt x="44" y="95"/>
                        <a:pt x="50" y="120"/>
                      </a:cubicBezTo>
                      <a:cubicBezTo>
                        <a:pt x="53" y="135"/>
                        <a:pt x="51" y="150"/>
                        <a:pt x="66" y="160"/>
                      </a:cubicBezTo>
                      <a:cubicBezTo>
                        <a:pt x="67" y="163"/>
                        <a:pt x="66" y="172"/>
                        <a:pt x="66" y="172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60" name="Freeform 710"/>
                <p:cNvSpPr>
                  <a:spLocks noChangeAspect="1"/>
                </p:cNvSpPr>
                <p:nvPr/>
              </p:nvSpPr>
              <p:spPr bwMode="auto">
                <a:xfrm>
                  <a:off x="3514" y="1772"/>
                  <a:ext cx="24" cy="206"/>
                </a:xfrm>
                <a:custGeom>
                  <a:avLst/>
                  <a:gdLst>
                    <a:gd name="T0" fmla="*/ 8 w 24"/>
                    <a:gd name="T1" fmla="*/ 196 h 206"/>
                    <a:gd name="T2" fmla="*/ 4 w 24"/>
                    <a:gd name="T3" fmla="*/ 158 h 206"/>
                    <a:gd name="T4" fmla="*/ 8 w 24"/>
                    <a:gd name="T5" fmla="*/ 138 h 206"/>
                    <a:gd name="T6" fmla="*/ 0 w 24"/>
                    <a:gd name="T7" fmla="*/ 100 h 206"/>
                    <a:gd name="T8" fmla="*/ 12 w 24"/>
                    <a:gd name="T9" fmla="*/ 0 h 206"/>
                    <a:gd name="T10" fmla="*/ 14 w 24"/>
                    <a:gd name="T11" fmla="*/ 32 h 206"/>
                    <a:gd name="T12" fmla="*/ 16 w 24"/>
                    <a:gd name="T13" fmla="*/ 116 h 206"/>
                    <a:gd name="T14" fmla="*/ 12 w 24"/>
                    <a:gd name="T15" fmla="*/ 206 h 206"/>
                    <a:gd name="T16" fmla="*/ 8 w 24"/>
                    <a:gd name="T17" fmla="*/ 196 h 20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"/>
                    <a:gd name="T28" fmla="*/ 0 h 206"/>
                    <a:gd name="T29" fmla="*/ 24 w 24"/>
                    <a:gd name="T30" fmla="*/ 206 h 20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" h="206">
                      <a:moveTo>
                        <a:pt x="8" y="196"/>
                      </a:moveTo>
                      <a:cubicBezTo>
                        <a:pt x="12" y="183"/>
                        <a:pt x="7" y="170"/>
                        <a:pt x="4" y="158"/>
                      </a:cubicBezTo>
                      <a:cubicBezTo>
                        <a:pt x="4" y="151"/>
                        <a:pt x="8" y="144"/>
                        <a:pt x="8" y="138"/>
                      </a:cubicBezTo>
                      <a:cubicBezTo>
                        <a:pt x="6" y="125"/>
                        <a:pt x="0" y="100"/>
                        <a:pt x="0" y="100"/>
                      </a:cubicBezTo>
                      <a:cubicBezTo>
                        <a:pt x="2" y="67"/>
                        <a:pt x="1" y="30"/>
                        <a:pt x="12" y="0"/>
                      </a:cubicBezTo>
                      <a:cubicBezTo>
                        <a:pt x="18" y="18"/>
                        <a:pt x="16" y="7"/>
                        <a:pt x="14" y="32"/>
                      </a:cubicBezTo>
                      <a:cubicBezTo>
                        <a:pt x="13" y="55"/>
                        <a:pt x="7" y="91"/>
                        <a:pt x="16" y="116"/>
                      </a:cubicBezTo>
                      <a:cubicBezTo>
                        <a:pt x="17" y="144"/>
                        <a:pt x="24" y="180"/>
                        <a:pt x="12" y="206"/>
                      </a:cubicBezTo>
                      <a:cubicBezTo>
                        <a:pt x="3" y="203"/>
                        <a:pt x="5" y="206"/>
                        <a:pt x="8" y="196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61" name="Freeform 711"/>
                <p:cNvSpPr>
                  <a:spLocks noChangeAspect="1"/>
                </p:cNvSpPr>
                <p:nvPr/>
              </p:nvSpPr>
              <p:spPr bwMode="auto">
                <a:xfrm>
                  <a:off x="3531" y="1804"/>
                  <a:ext cx="52" cy="172"/>
                </a:xfrm>
                <a:custGeom>
                  <a:avLst/>
                  <a:gdLst>
                    <a:gd name="T0" fmla="*/ 1 w 52"/>
                    <a:gd name="T1" fmla="*/ 170 h 172"/>
                    <a:gd name="T2" fmla="*/ 7 w 52"/>
                    <a:gd name="T3" fmla="*/ 142 h 172"/>
                    <a:gd name="T4" fmla="*/ 43 w 52"/>
                    <a:gd name="T5" fmla="*/ 0 h 172"/>
                    <a:gd name="T6" fmla="*/ 29 w 52"/>
                    <a:gd name="T7" fmla="*/ 80 h 172"/>
                    <a:gd name="T8" fmla="*/ 13 w 52"/>
                    <a:gd name="T9" fmla="*/ 148 h 172"/>
                    <a:gd name="T10" fmla="*/ 1 w 52"/>
                    <a:gd name="T11" fmla="*/ 170 h 17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2"/>
                    <a:gd name="T19" fmla="*/ 0 h 172"/>
                    <a:gd name="T20" fmla="*/ 52 w 52"/>
                    <a:gd name="T21" fmla="*/ 172 h 17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2" h="172">
                      <a:moveTo>
                        <a:pt x="1" y="170"/>
                      </a:moveTo>
                      <a:cubicBezTo>
                        <a:pt x="10" y="156"/>
                        <a:pt x="0" y="172"/>
                        <a:pt x="7" y="142"/>
                      </a:cubicBezTo>
                      <a:cubicBezTo>
                        <a:pt x="15" y="99"/>
                        <a:pt x="29" y="40"/>
                        <a:pt x="43" y="0"/>
                      </a:cubicBezTo>
                      <a:cubicBezTo>
                        <a:pt x="52" y="27"/>
                        <a:pt x="35" y="53"/>
                        <a:pt x="29" y="80"/>
                      </a:cubicBezTo>
                      <a:cubicBezTo>
                        <a:pt x="26" y="114"/>
                        <a:pt x="22" y="119"/>
                        <a:pt x="13" y="148"/>
                      </a:cubicBezTo>
                      <a:cubicBezTo>
                        <a:pt x="10" y="155"/>
                        <a:pt x="8" y="170"/>
                        <a:pt x="1" y="170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62" name="Freeform 712"/>
                <p:cNvSpPr>
                  <a:spLocks noChangeAspect="1"/>
                </p:cNvSpPr>
                <p:nvPr/>
              </p:nvSpPr>
              <p:spPr bwMode="auto">
                <a:xfrm>
                  <a:off x="3534" y="1886"/>
                  <a:ext cx="70" cy="92"/>
                </a:xfrm>
                <a:custGeom>
                  <a:avLst/>
                  <a:gdLst>
                    <a:gd name="T0" fmla="*/ 0 w 70"/>
                    <a:gd name="T1" fmla="*/ 84 h 92"/>
                    <a:gd name="T2" fmla="*/ 64 w 70"/>
                    <a:gd name="T3" fmla="*/ 8 h 92"/>
                    <a:gd name="T4" fmla="*/ 70 w 70"/>
                    <a:gd name="T5" fmla="*/ 0 h 92"/>
                    <a:gd name="T6" fmla="*/ 30 w 70"/>
                    <a:gd name="T7" fmla="*/ 62 h 92"/>
                    <a:gd name="T8" fmla="*/ 16 w 70"/>
                    <a:gd name="T9" fmla="*/ 76 h 92"/>
                    <a:gd name="T10" fmla="*/ 12 w 70"/>
                    <a:gd name="T11" fmla="*/ 82 h 92"/>
                    <a:gd name="T12" fmla="*/ 0 w 70"/>
                    <a:gd name="T13" fmla="*/ 84 h 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0"/>
                    <a:gd name="T22" fmla="*/ 0 h 92"/>
                    <a:gd name="T23" fmla="*/ 70 w 70"/>
                    <a:gd name="T24" fmla="*/ 92 h 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0" h="92">
                      <a:moveTo>
                        <a:pt x="0" y="84"/>
                      </a:moveTo>
                      <a:cubicBezTo>
                        <a:pt x="31" y="62"/>
                        <a:pt x="5" y="81"/>
                        <a:pt x="64" y="8"/>
                      </a:cubicBezTo>
                      <a:cubicBezTo>
                        <a:pt x="66" y="5"/>
                        <a:pt x="70" y="0"/>
                        <a:pt x="70" y="0"/>
                      </a:cubicBezTo>
                      <a:cubicBezTo>
                        <a:pt x="66" y="26"/>
                        <a:pt x="48" y="44"/>
                        <a:pt x="30" y="62"/>
                      </a:cubicBezTo>
                      <a:cubicBezTo>
                        <a:pt x="25" y="66"/>
                        <a:pt x="20" y="71"/>
                        <a:pt x="16" y="76"/>
                      </a:cubicBezTo>
                      <a:cubicBezTo>
                        <a:pt x="14" y="77"/>
                        <a:pt x="13" y="80"/>
                        <a:pt x="12" y="82"/>
                      </a:cubicBezTo>
                      <a:cubicBezTo>
                        <a:pt x="8" y="85"/>
                        <a:pt x="0" y="92"/>
                        <a:pt x="0" y="84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63" name="Freeform 713"/>
                <p:cNvSpPr>
                  <a:spLocks noChangeAspect="1"/>
                </p:cNvSpPr>
                <p:nvPr/>
              </p:nvSpPr>
              <p:spPr bwMode="auto">
                <a:xfrm flipH="1">
                  <a:off x="3456" y="1884"/>
                  <a:ext cx="70" cy="92"/>
                </a:xfrm>
                <a:custGeom>
                  <a:avLst/>
                  <a:gdLst>
                    <a:gd name="T0" fmla="*/ 0 w 70"/>
                    <a:gd name="T1" fmla="*/ 84 h 92"/>
                    <a:gd name="T2" fmla="*/ 64 w 70"/>
                    <a:gd name="T3" fmla="*/ 8 h 92"/>
                    <a:gd name="T4" fmla="*/ 70 w 70"/>
                    <a:gd name="T5" fmla="*/ 0 h 92"/>
                    <a:gd name="T6" fmla="*/ 30 w 70"/>
                    <a:gd name="T7" fmla="*/ 62 h 92"/>
                    <a:gd name="T8" fmla="*/ 16 w 70"/>
                    <a:gd name="T9" fmla="*/ 76 h 92"/>
                    <a:gd name="T10" fmla="*/ 12 w 70"/>
                    <a:gd name="T11" fmla="*/ 82 h 92"/>
                    <a:gd name="T12" fmla="*/ 0 w 70"/>
                    <a:gd name="T13" fmla="*/ 84 h 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0"/>
                    <a:gd name="T22" fmla="*/ 0 h 92"/>
                    <a:gd name="T23" fmla="*/ 70 w 70"/>
                    <a:gd name="T24" fmla="*/ 92 h 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0" h="92">
                      <a:moveTo>
                        <a:pt x="0" y="84"/>
                      </a:moveTo>
                      <a:cubicBezTo>
                        <a:pt x="31" y="62"/>
                        <a:pt x="5" y="81"/>
                        <a:pt x="64" y="8"/>
                      </a:cubicBezTo>
                      <a:cubicBezTo>
                        <a:pt x="66" y="5"/>
                        <a:pt x="70" y="0"/>
                        <a:pt x="70" y="0"/>
                      </a:cubicBezTo>
                      <a:cubicBezTo>
                        <a:pt x="66" y="26"/>
                        <a:pt x="48" y="44"/>
                        <a:pt x="30" y="62"/>
                      </a:cubicBezTo>
                      <a:cubicBezTo>
                        <a:pt x="25" y="66"/>
                        <a:pt x="20" y="71"/>
                        <a:pt x="16" y="76"/>
                      </a:cubicBezTo>
                      <a:cubicBezTo>
                        <a:pt x="14" y="77"/>
                        <a:pt x="13" y="80"/>
                        <a:pt x="12" y="82"/>
                      </a:cubicBezTo>
                      <a:cubicBezTo>
                        <a:pt x="8" y="85"/>
                        <a:pt x="0" y="92"/>
                        <a:pt x="0" y="84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6535" name="Group 714"/>
              <p:cNvGrpSpPr>
                <a:grpSpLocks noChangeAspect="1"/>
              </p:cNvGrpSpPr>
              <p:nvPr/>
            </p:nvGrpSpPr>
            <p:grpSpPr bwMode="auto">
              <a:xfrm>
                <a:off x="5616" y="844"/>
                <a:ext cx="88" cy="155"/>
                <a:chOff x="3456" y="1772"/>
                <a:chExt cx="148" cy="206"/>
              </a:xfrm>
            </p:grpSpPr>
            <p:sp>
              <p:nvSpPr>
                <p:cNvPr id="16554" name="Freeform 715"/>
                <p:cNvSpPr>
                  <a:spLocks noChangeAspect="1"/>
                </p:cNvSpPr>
                <p:nvPr/>
              </p:nvSpPr>
              <p:spPr bwMode="auto">
                <a:xfrm>
                  <a:off x="3466" y="1806"/>
                  <a:ext cx="67" cy="172"/>
                </a:xfrm>
                <a:custGeom>
                  <a:avLst/>
                  <a:gdLst>
                    <a:gd name="T0" fmla="*/ 66 w 67"/>
                    <a:gd name="T1" fmla="*/ 172 h 172"/>
                    <a:gd name="T2" fmla="*/ 48 w 67"/>
                    <a:gd name="T3" fmla="*/ 146 h 172"/>
                    <a:gd name="T4" fmla="*/ 8 w 67"/>
                    <a:gd name="T5" fmla="*/ 18 h 172"/>
                    <a:gd name="T6" fmla="*/ 8 w 67"/>
                    <a:gd name="T7" fmla="*/ 0 h 172"/>
                    <a:gd name="T8" fmla="*/ 12 w 67"/>
                    <a:gd name="T9" fmla="*/ 12 h 172"/>
                    <a:gd name="T10" fmla="*/ 30 w 67"/>
                    <a:gd name="T11" fmla="*/ 48 h 172"/>
                    <a:gd name="T12" fmla="*/ 50 w 67"/>
                    <a:gd name="T13" fmla="*/ 120 h 172"/>
                    <a:gd name="T14" fmla="*/ 66 w 67"/>
                    <a:gd name="T15" fmla="*/ 160 h 172"/>
                    <a:gd name="T16" fmla="*/ 66 w 67"/>
                    <a:gd name="T17" fmla="*/ 172 h 17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7"/>
                    <a:gd name="T28" fmla="*/ 0 h 172"/>
                    <a:gd name="T29" fmla="*/ 67 w 67"/>
                    <a:gd name="T30" fmla="*/ 172 h 172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7" h="172">
                      <a:moveTo>
                        <a:pt x="66" y="172"/>
                      </a:moveTo>
                      <a:cubicBezTo>
                        <a:pt x="63" y="161"/>
                        <a:pt x="54" y="155"/>
                        <a:pt x="48" y="146"/>
                      </a:cubicBezTo>
                      <a:cubicBezTo>
                        <a:pt x="40" y="114"/>
                        <a:pt x="31" y="41"/>
                        <a:pt x="8" y="18"/>
                      </a:cubicBezTo>
                      <a:cubicBezTo>
                        <a:pt x="7" y="15"/>
                        <a:pt x="0" y="0"/>
                        <a:pt x="8" y="0"/>
                      </a:cubicBezTo>
                      <a:cubicBezTo>
                        <a:pt x="12" y="0"/>
                        <a:pt x="9" y="8"/>
                        <a:pt x="12" y="12"/>
                      </a:cubicBezTo>
                      <a:cubicBezTo>
                        <a:pt x="19" y="23"/>
                        <a:pt x="22" y="36"/>
                        <a:pt x="30" y="48"/>
                      </a:cubicBezTo>
                      <a:cubicBezTo>
                        <a:pt x="36" y="72"/>
                        <a:pt x="44" y="95"/>
                        <a:pt x="50" y="120"/>
                      </a:cubicBezTo>
                      <a:cubicBezTo>
                        <a:pt x="53" y="135"/>
                        <a:pt x="51" y="150"/>
                        <a:pt x="66" y="160"/>
                      </a:cubicBezTo>
                      <a:cubicBezTo>
                        <a:pt x="67" y="163"/>
                        <a:pt x="66" y="172"/>
                        <a:pt x="66" y="172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55" name="Freeform 716"/>
                <p:cNvSpPr>
                  <a:spLocks noChangeAspect="1"/>
                </p:cNvSpPr>
                <p:nvPr/>
              </p:nvSpPr>
              <p:spPr bwMode="auto">
                <a:xfrm>
                  <a:off x="3514" y="1772"/>
                  <a:ext cx="24" cy="206"/>
                </a:xfrm>
                <a:custGeom>
                  <a:avLst/>
                  <a:gdLst>
                    <a:gd name="T0" fmla="*/ 8 w 24"/>
                    <a:gd name="T1" fmla="*/ 196 h 206"/>
                    <a:gd name="T2" fmla="*/ 4 w 24"/>
                    <a:gd name="T3" fmla="*/ 158 h 206"/>
                    <a:gd name="T4" fmla="*/ 8 w 24"/>
                    <a:gd name="T5" fmla="*/ 138 h 206"/>
                    <a:gd name="T6" fmla="*/ 0 w 24"/>
                    <a:gd name="T7" fmla="*/ 100 h 206"/>
                    <a:gd name="T8" fmla="*/ 12 w 24"/>
                    <a:gd name="T9" fmla="*/ 0 h 206"/>
                    <a:gd name="T10" fmla="*/ 14 w 24"/>
                    <a:gd name="T11" fmla="*/ 32 h 206"/>
                    <a:gd name="T12" fmla="*/ 16 w 24"/>
                    <a:gd name="T13" fmla="*/ 116 h 206"/>
                    <a:gd name="T14" fmla="*/ 12 w 24"/>
                    <a:gd name="T15" fmla="*/ 206 h 206"/>
                    <a:gd name="T16" fmla="*/ 8 w 24"/>
                    <a:gd name="T17" fmla="*/ 196 h 20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"/>
                    <a:gd name="T28" fmla="*/ 0 h 206"/>
                    <a:gd name="T29" fmla="*/ 24 w 24"/>
                    <a:gd name="T30" fmla="*/ 206 h 20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" h="206">
                      <a:moveTo>
                        <a:pt x="8" y="196"/>
                      </a:moveTo>
                      <a:cubicBezTo>
                        <a:pt x="12" y="183"/>
                        <a:pt x="7" y="170"/>
                        <a:pt x="4" y="158"/>
                      </a:cubicBezTo>
                      <a:cubicBezTo>
                        <a:pt x="4" y="151"/>
                        <a:pt x="8" y="144"/>
                        <a:pt x="8" y="138"/>
                      </a:cubicBezTo>
                      <a:cubicBezTo>
                        <a:pt x="6" y="125"/>
                        <a:pt x="0" y="100"/>
                        <a:pt x="0" y="100"/>
                      </a:cubicBezTo>
                      <a:cubicBezTo>
                        <a:pt x="2" y="67"/>
                        <a:pt x="1" y="30"/>
                        <a:pt x="12" y="0"/>
                      </a:cubicBezTo>
                      <a:cubicBezTo>
                        <a:pt x="18" y="18"/>
                        <a:pt x="16" y="7"/>
                        <a:pt x="14" y="32"/>
                      </a:cubicBezTo>
                      <a:cubicBezTo>
                        <a:pt x="13" y="55"/>
                        <a:pt x="7" y="91"/>
                        <a:pt x="16" y="116"/>
                      </a:cubicBezTo>
                      <a:cubicBezTo>
                        <a:pt x="17" y="144"/>
                        <a:pt x="24" y="180"/>
                        <a:pt x="12" y="206"/>
                      </a:cubicBezTo>
                      <a:cubicBezTo>
                        <a:pt x="3" y="203"/>
                        <a:pt x="5" y="206"/>
                        <a:pt x="8" y="196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56" name="Freeform 717"/>
                <p:cNvSpPr>
                  <a:spLocks noChangeAspect="1"/>
                </p:cNvSpPr>
                <p:nvPr/>
              </p:nvSpPr>
              <p:spPr bwMode="auto">
                <a:xfrm>
                  <a:off x="3531" y="1804"/>
                  <a:ext cx="52" cy="172"/>
                </a:xfrm>
                <a:custGeom>
                  <a:avLst/>
                  <a:gdLst>
                    <a:gd name="T0" fmla="*/ 1 w 52"/>
                    <a:gd name="T1" fmla="*/ 170 h 172"/>
                    <a:gd name="T2" fmla="*/ 7 w 52"/>
                    <a:gd name="T3" fmla="*/ 142 h 172"/>
                    <a:gd name="T4" fmla="*/ 43 w 52"/>
                    <a:gd name="T5" fmla="*/ 0 h 172"/>
                    <a:gd name="T6" fmla="*/ 29 w 52"/>
                    <a:gd name="T7" fmla="*/ 80 h 172"/>
                    <a:gd name="T8" fmla="*/ 13 w 52"/>
                    <a:gd name="T9" fmla="*/ 148 h 172"/>
                    <a:gd name="T10" fmla="*/ 1 w 52"/>
                    <a:gd name="T11" fmla="*/ 170 h 17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2"/>
                    <a:gd name="T19" fmla="*/ 0 h 172"/>
                    <a:gd name="T20" fmla="*/ 52 w 52"/>
                    <a:gd name="T21" fmla="*/ 172 h 17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2" h="172">
                      <a:moveTo>
                        <a:pt x="1" y="170"/>
                      </a:moveTo>
                      <a:cubicBezTo>
                        <a:pt x="10" y="156"/>
                        <a:pt x="0" y="172"/>
                        <a:pt x="7" y="142"/>
                      </a:cubicBezTo>
                      <a:cubicBezTo>
                        <a:pt x="15" y="99"/>
                        <a:pt x="29" y="40"/>
                        <a:pt x="43" y="0"/>
                      </a:cubicBezTo>
                      <a:cubicBezTo>
                        <a:pt x="52" y="27"/>
                        <a:pt x="35" y="53"/>
                        <a:pt x="29" y="80"/>
                      </a:cubicBezTo>
                      <a:cubicBezTo>
                        <a:pt x="26" y="114"/>
                        <a:pt x="22" y="119"/>
                        <a:pt x="13" y="148"/>
                      </a:cubicBezTo>
                      <a:cubicBezTo>
                        <a:pt x="10" y="155"/>
                        <a:pt x="8" y="170"/>
                        <a:pt x="1" y="170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57" name="Freeform 718"/>
                <p:cNvSpPr>
                  <a:spLocks noChangeAspect="1"/>
                </p:cNvSpPr>
                <p:nvPr/>
              </p:nvSpPr>
              <p:spPr bwMode="auto">
                <a:xfrm>
                  <a:off x="3534" y="1886"/>
                  <a:ext cx="70" cy="92"/>
                </a:xfrm>
                <a:custGeom>
                  <a:avLst/>
                  <a:gdLst>
                    <a:gd name="T0" fmla="*/ 0 w 70"/>
                    <a:gd name="T1" fmla="*/ 84 h 92"/>
                    <a:gd name="T2" fmla="*/ 64 w 70"/>
                    <a:gd name="T3" fmla="*/ 8 h 92"/>
                    <a:gd name="T4" fmla="*/ 70 w 70"/>
                    <a:gd name="T5" fmla="*/ 0 h 92"/>
                    <a:gd name="T6" fmla="*/ 30 w 70"/>
                    <a:gd name="T7" fmla="*/ 62 h 92"/>
                    <a:gd name="T8" fmla="*/ 16 w 70"/>
                    <a:gd name="T9" fmla="*/ 76 h 92"/>
                    <a:gd name="T10" fmla="*/ 12 w 70"/>
                    <a:gd name="T11" fmla="*/ 82 h 92"/>
                    <a:gd name="T12" fmla="*/ 0 w 70"/>
                    <a:gd name="T13" fmla="*/ 84 h 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0"/>
                    <a:gd name="T22" fmla="*/ 0 h 92"/>
                    <a:gd name="T23" fmla="*/ 70 w 70"/>
                    <a:gd name="T24" fmla="*/ 92 h 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0" h="92">
                      <a:moveTo>
                        <a:pt x="0" y="84"/>
                      </a:moveTo>
                      <a:cubicBezTo>
                        <a:pt x="31" y="62"/>
                        <a:pt x="5" y="81"/>
                        <a:pt x="64" y="8"/>
                      </a:cubicBezTo>
                      <a:cubicBezTo>
                        <a:pt x="66" y="5"/>
                        <a:pt x="70" y="0"/>
                        <a:pt x="70" y="0"/>
                      </a:cubicBezTo>
                      <a:cubicBezTo>
                        <a:pt x="66" y="26"/>
                        <a:pt x="48" y="44"/>
                        <a:pt x="30" y="62"/>
                      </a:cubicBezTo>
                      <a:cubicBezTo>
                        <a:pt x="25" y="66"/>
                        <a:pt x="20" y="71"/>
                        <a:pt x="16" y="76"/>
                      </a:cubicBezTo>
                      <a:cubicBezTo>
                        <a:pt x="14" y="77"/>
                        <a:pt x="13" y="80"/>
                        <a:pt x="12" y="82"/>
                      </a:cubicBezTo>
                      <a:cubicBezTo>
                        <a:pt x="8" y="85"/>
                        <a:pt x="0" y="92"/>
                        <a:pt x="0" y="84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58" name="Freeform 719"/>
                <p:cNvSpPr>
                  <a:spLocks noChangeAspect="1"/>
                </p:cNvSpPr>
                <p:nvPr/>
              </p:nvSpPr>
              <p:spPr bwMode="auto">
                <a:xfrm flipH="1">
                  <a:off x="3456" y="1884"/>
                  <a:ext cx="70" cy="92"/>
                </a:xfrm>
                <a:custGeom>
                  <a:avLst/>
                  <a:gdLst>
                    <a:gd name="T0" fmla="*/ 0 w 70"/>
                    <a:gd name="T1" fmla="*/ 84 h 92"/>
                    <a:gd name="T2" fmla="*/ 64 w 70"/>
                    <a:gd name="T3" fmla="*/ 8 h 92"/>
                    <a:gd name="T4" fmla="*/ 70 w 70"/>
                    <a:gd name="T5" fmla="*/ 0 h 92"/>
                    <a:gd name="T6" fmla="*/ 30 w 70"/>
                    <a:gd name="T7" fmla="*/ 62 h 92"/>
                    <a:gd name="T8" fmla="*/ 16 w 70"/>
                    <a:gd name="T9" fmla="*/ 76 h 92"/>
                    <a:gd name="T10" fmla="*/ 12 w 70"/>
                    <a:gd name="T11" fmla="*/ 82 h 92"/>
                    <a:gd name="T12" fmla="*/ 0 w 70"/>
                    <a:gd name="T13" fmla="*/ 84 h 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0"/>
                    <a:gd name="T22" fmla="*/ 0 h 92"/>
                    <a:gd name="T23" fmla="*/ 70 w 70"/>
                    <a:gd name="T24" fmla="*/ 92 h 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0" h="92">
                      <a:moveTo>
                        <a:pt x="0" y="84"/>
                      </a:moveTo>
                      <a:cubicBezTo>
                        <a:pt x="31" y="62"/>
                        <a:pt x="5" y="81"/>
                        <a:pt x="64" y="8"/>
                      </a:cubicBezTo>
                      <a:cubicBezTo>
                        <a:pt x="66" y="5"/>
                        <a:pt x="70" y="0"/>
                        <a:pt x="70" y="0"/>
                      </a:cubicBezTo>
                      <a:cubicBezTo>
                        <a:pt x="66" y="26"/>
                        <a:pt x="48" y="44"/>
                        <a:pt x="30" y="62"/>
                      </a:cubicBezTo>
                      <a:cubicBezTo>
                        <a:pt x="25" y="66"/>
                        <a:pt x="20" y="71"/>
                        <a:pt x="16" y="76"/>
                      </a:cubicBezTo>
                      <a:cubicBezTo>
                        <a:pt x="14" y="77"/>
                        <a:pt x="13" y="80"/>
                        <a:pt x="12" y="82"/>
                      </a:cubicBezTo>
                      <a:cubicBezTo>
                        <a:pt x="8" y="85"/>
                        <a:pt x="0" y="92"/>
                        <a:pt x="0" y="84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6536" name="Group 720"/>
              <p:cNvGrpSpPr>
                <a:grpSpLocks noChangeAspect="1"/>
              </p:cNvGrpSpPr>
              <p:nvPr/>
            </p:nvGrpSpPr>
            <p:grpSpPr bwMode="auto">
              <a:xfrm>
                <a:off x="4936" y="844"/>
                <a:ext cx="88" cy="155"/>
                <a:chOff x="3456" y="1772"/>
                <a:chExt cx="148" cy="206"/>
              </a:xfrm>
            </p:grpSpPr>
            <p:sp>
              <p:nvSpPr>
                <p:cNvPr id="16549" name="Freeform 721"/>
                <p:cNvSpPr>
                  <a:spLocks noChangeAspect="1"/>
                </p:cNvSpPr>
                <p:nvPr/>
              </p:nvSpPr>
              <p:spPr bwMode="auto">
                <a:xfrm>
                  <a:off x="3466" y="1806"/>
                  <a:ext cx="67" cy="172"/>
                </a:xfrm>
                <a:custGeom>
                  <a:avLst/>
                  <a:gdLst>
                    <a:gd name="T0" fmla="*/ 66 w 67"/>
                    <a:gd name="T1" fmla="*/ 172 h 172"/>
                    <a:gd name="T2" fmla="*/ 48 w 67"/>
                    <a:gd name="T3" fmla="*/ 146 h 172"/>
                    <a:gd name="T4" fmla="*/ 8 w 67"/>
                    <a:gd name="T5" fmla="*/ 18 h 172"/>
                    <a:gd name="T6" fmla="*/ 8 w 67"/>
                    <a:gd name="T7" fmla="*/ 0 h 172"/>
                    <a:gd name="T8" fmla="*/ 12 w 67"/>
                    <a:gd name="T9" fmla="*/ 12 h 172"/>
                    <a:gd name="T10" fmla="*/ 30 w 67"/>
                    <a:gd name="T11" fmla="*/ 48 h 172"/>
                    <a:gd name="T12" fmla="*/ 50 w 67"/>
                    <a:gd name="T13" fmla="*/ 120 h 172"/>
                    <a:gd name="T14" fmla="*/ 66 w 67"/>
                    <a:gd name="T15" fmla="*/ 160 h 172"/>
                    <a:gd name="T16" fmla="*/ 66 w 67"/>
                    <a:gd name="T17" fmla="*/ 172 h 17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7"/>
                    <a:gd name="T28" fmla="*/ 0 h 172"/>
                    <a:gd name="T29" fmla="*/ 67 w 67"/>
                    <a:gd name="T30" fmla="*/ 172 h 172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7" h="172">
                      <a:moveTo>
                        <a:pt x="66" y="172"/>
                      </a:moveTo>
                      <a:cubicBezTo>
                        <a:pt x="63" y="161"/>
                        <a:pt x="54" y="155"/>
                        <a:pt x="48" y="146"/>
                      </a:cubicBezTo>
                      <a:cubicBezTo>
                        <a:pt x="40" y="114"/>
                        <a:pt x="31" y="41"/>
                        <a:pt x="8" y="18"/>
                      </a:cubicBezTo>
                      <a:cubicBezTo>
                        <a:pt x="7" y="15"/>
                        <a:pt x="0" y="0"/>
                        <a:pt x="8" y="0"/>
                      </a:cubicBezTo>
                      <a:cubicBezTo>
                        <a:pt x="12" y="0"/>
                        <a:pt x="9" y="8"/>
                        <a:pt x="12" y="12"/>
                      </a:cubicBezTo>
                      <a:cubicBezTo>
                        <a:pt x="19" y="23"/>
                        <a:pt x="22" y="36"/>
                        <a:pt x="30" y="48"/>
                      </a:cubicBezTo>
                      <a:cubicBezTo>
                        <a:pt x="36" y="72"/>
                        <a:pt x="44" y="95"/>
                        <a:pt x="50" y="120"/>
                      </a:cubicBezTo>
                      <a:cubicBezTo>
                        <a:pt x="53" y="135"/>
                        <a:pt x="51" y="150"/>
                        <a:pt x="66" y="160"/>
                      </a:cubicBezTo>
                      <a:cubicBezTo>
                        <a:pt x="67" y="163"/>
                        <a:pt x="66" y="172"/>
                        <a:pt x="66" y="172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50" name="Freeform 722"/>
                <p:cNvSpPr>
                  <a:spLocks noChangeAspect="1"/>
                </p:cNvSpPr>
                <p:nvPr/>
              </p:nvSpPr>
              <p:spPr bwMode="auto">
                <a:xfrm>
                  <a:off x="3514" y="1772"/>
                  <a:ext cx="24" cy="206"/>
                </a:xfrm>
                <a:custGeom>
                  <a:avLst/>
                  <a:gdLst>
                    <a:gd name="T0" fmla="*/ 8 w 24"/>
                    <a:gd name="T1" fmla="*/ 196 h 206"/>
                    <a:gd name="T2" fmla="*/ 4 w 24"/>
                    <a:gd name="T3" fmla="*/ 158 h 206"/>
                    <a:gd name="T4" fmla="*/ 8 w 24"/>
                    <a:gd name="T5" fmla="*/ 138 h 206"/>
                    <a:gd name="T6" fmla="*/ 0 w 24"/>
                    <a:gd name="T7" fmla="*/ 100 h 206"/>
                    <a:gd name="T8" fmla="*/ 12 w 24"/>
                    <a:gd name="T9" fmla="*/ 0 h 206"/>
                    <a:gd name="T10" fmla="*/ 14 w 24"/>
                    <a:gd name="T11" fmla="*/ 32 h 206"/>
                    <a:gd name="T12" fmla="*/ 16 w 24"/>
                    <a:gd name="T13" fmla="*/ 116 h 206"/>
                    <a:gd name="T14" fmla="*/ 12 w 24"/>
                    <a:gd name="T15" fmla="*/ 206 h 206"/>
                    <a:gd name="T16" fmla="*/ 8 w 24"/>
                    <a:gd name="T17" fmla="*/ 196 h 20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"/>
                    <a:gd name="T28" fmla="*/ 0 h 206"/>
                    <a:gd name="T29" fmla="*/ 24 w 24"/>
                    <a:gd name="T30" fmla="*/ 206 h 20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" h="206">
                      <a:moveTo>
                        <a:pt x="8" y="196"/>
                      </a:moveTo>
                      <a:cubicBezTo>
                        <a:pt x="12" y="183"/>
                        <a:pt x="7" y="170"/>
                        <a:pt x="4" y="158"/>
                      </a:cubicBezTo>
                      <a:cubicBezTo>
                        <a:pt x="4" y="151"/>
                        <a:pt x="8" y="144"/>
                        <a:pt x="8" y="138"/>
                      </a:cubicBezTo>
                      <a:cubicBezTo>
                        <a:pt x="6" y="125"/>
                        <a:pt x="0" y="100"/>
                        <a:pt x="0" y="100"/>
                      </a:cubicBezTo>
                      <a:cubicBezTo>
                        <a:pt x="2" y="67"/>
                        <a:pt x="1" y="30"/>
                        <a:pt x="12" y="0"/>
                      </a:cubicBezTo>
                      <a:cubicBezTo>
                        <a:pt x="18" y="18"/>
                        <a:pt x="16" y="7"/>
                        <a:pt x="14" y="32"/>
                      </a:cubicBezTo>
                      <a:cubicBezTo>
                        <a:pt x="13" y="55"/>
                        <a:pt x="7" y="91"/>
                        <a:pt x="16" y="116"/>
                      </a:cubicBezTo>
                      <a:cubicBezTo>
                        <a:pt x="17" y="144"/>
                        <a:pt x="24" y="180"/>
                        <a:pt x="12" y="206"/>
                      </a:cubicBezTo>
                      <a:cubicBezTo>
                        <a:pt x="3" y="203"/>
                        <a:pt x="5" y="206"/>
                        <a:pt x="8" y="196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51" name="Freeform 723"/>
                <p:cNvSpPr>
                  <a:spLocks noChangeAspect="1"/>
                </p:cNvSpPr>
                <p:nvPr/>
              </p:nvSpPr>
              <p:spPr bwMode="auto">
                <a:xfrm>
                  <a:off x="3531" y="1804"/>
                  <a:ext cx="52" cy="172"/>
                </a:xfrm>
                <a:custGeom>
                  <a:avLst/>
                  <a:gdLst>
                    <a:gd name="T0" fmla="*/ 1 w 52"/>
                    <a:gd name="T1" fmla="*/ 170 h 172"/>
                    <a:gd name="T2" fmla="*/ 7 w 52"/>
                    <a:gd name="T3" fmla="*/ 142 h 172"/>
                    <a:gd name="T4" fmla="*/ 43 w 52"/>
                    <a:gd name="T5" fmla="*/ 0 h 172"/>
                    <a:gd name="T6" fmla="*/ 29 w 52"/>
                    <a:gd name="T7" fmla="*/ 80 h 172"/>
                    <a:gd name="T8" fmla="*/ 13 w 52"/>
                    <a:gd name="T9" fmla="*/ 148 h 172"/>
                    <a:gd name="T10" fmla="*/ 1 w 52"/>
                    <a:gd name="T11" fmla="*/ 170 h 17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2"/>
                    <a:gd name="T19" fmla="*/ 0 h 172"/>
                    <a:gd name="T20" fmla="*/ 52 w 52"/>
                    <a:gd name="T21" fmla="*/ 172 h 17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2" h="172">
                      <a:moveTo>
                        <a:pt x="1" y="170"/>
                      </a:moveTo>
                      <a:cubicBezTo>
                        <a:pt x="10" y="156"/>
                        <a:pt x="0" y="172"/>
                        <a:pt x="7" y="142"/>
                      </a:cubicBezTo>
                      <a:cubicBezTo>
                        <a:pt x="15" y="99"/>
                        <a:pt x="29" y="40"/>
                        <a:pt x="43" y="0"/>
                      </a:cubicBezTo>
                      <a:cubicBezTo>
                        <a:pt x="52" y="27"/>
                        <a:pt x="35" y="53"/>
                        <a:pt x="29" y="80"/>
                      </a:cubicBezTo>
                      <a:cubicBezTo>
                        <a:pt x="26" y="114"/>
                        <a:pt x="22" y="119"/>
                        <a:pt x="13" y="148"/>
                      </a:cubicBezTo>
                      <a:cubicBezTo>
                        <a:pt x="10" y="155"/>
                        <a:pt x="8" y="170"/>
                        <a:pt x="1" y="170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52" name="Freeform 724"/>
                <p:cNvSpPr>
                  <a:spLocks noChangeAspect="1"/>
                </p:cNvSpPr>
                <p:nvPr/>
              </p:nvSpPr>
              <p:spPr bwMode="auto">
                <a:xfrm>
                  <a:off x="3534" y="1886"/>
                  <a:ext cx="70" cy="92"/>
                </a:xfrm>
                <a:custGeom>
                  <a:avLst/>
                  <a:gdLst>
                    <a:gd name="T0" fmla="*/ 0 w 70"/>
                    <a:gd name="T1" fmla="*/ 84 h 92"/>
                    <a:gd name="T2" fmla="*/ 64 w 70"/>
                    <a:gd name="T3" fmla="*/ 8 h 92"/>
                    <a:gd name="T4" fmla="*/ 70 w 70"/>
                    <a:gd name="T5" fmla="*/ 0 h 92"/>
                    <a:gd name="T6" fmla="*/ 30 w 70"/>
                    <a:gd name="T7" fmla="*/ 62 h 92"/>
                    <a:gd name="T8" fmla="*/ 16 w 70"/>
                    <a:gd name="T9" fmla="*/ 76 h 92"/>
                    <a:gd name="T10" fmla="*/ 12 w 70"/>
                    <a:gd name="T11" fmla="*/ 82 h 92"/>
                    <a:gd name="T12" fmla="*/ 0 w 70"/>
                    <a:gd name="T13" fmla="*/ 84 h 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0"/>
                    <a:gd name="T22" fmla="*/ 0 h 92"/>
                    <a:gd name="T23" fmla="*/ 70 w 70"/>
                    <a:gd name="T24" fmla="*/ 92 h 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0" h="92">
                      <a:moveTo>
                        <a:pt x="0" y="84"/>
                      </a:moveTo>
                      <a:cubicBezTo>
                        <a:pt x="31" y="62"/>
                        <a:pt x="5" y="81"/>
                        <a:pt x="64" y="8"/>
                      </a:cubicBezTo>
                      <a:cubicBezTo>
                        <a:pt x="66" y="5"/>
                        <a:pt x="70" y="0"/>
                        <a:pt x="70" y="0"/>
                      </a:cubicBezTo>
                      <a:cubicBezTo>
                        <a:pt x="66" y="26"/>
                        <a:pt x="48" y="44"/>
                        <a:pt x="30" y="62"/>
                      </a:cubicBezTo>
                      <a:cubicBezTo>
                        <a:pt x="25" y="66"/>
                        <a:pt x="20" y="71"/>
                        <a:pt x="16" y="76"/>
                      </a:cubicBezTo>
                      <a:cubicBezTo>
                        <a:pt x="14" y="77"/>
                        <a:pt x="13" y="80"/>
                        <a:pt x="12" y="82"/>
                      </a:cubicBezTo>
                      <a:cubicBezTo>
                        <a:pt x="8" y="85"/>
                        <a:pt x="0" y="92"/>
                        <a:pt x="0" y="84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53" name="Freeform 725"/>
                <p:cNvSpPr>
                  <a:spLocks noChangeAspect="1"/>
                </p:cNvSpPr>
                <p:nvPr/>
              </p:nvSpPr>
              <p:spPr bwMode="auto">
                <a:xfrm flipH="1">
                  <a:off x="3456" y="1884"/>
                  <a:ext cx="70" cy="92"/>
                </a:xfrm>
                <a:custGeom>
                  <a:avLst/>
                  <a:gdLst>
                    <a:gd name="T0" fmla="*/ 0 w 70"/>
                    <a:gd name="T1" fmla="*/ 84 h 92"/>
                    <a:gd name="T2" fmla="*/ 64 w 70"/>
                    <a:gd name="T3" fmla="*/ 8 h 92"/>
                    <a:gd name="T4" fmla="*/ 70 w 70"/>
                    <a:gd name="T5" fmla="*/ 0 h 92"/>
                    <a:gd name="T6" fmla="*/ 30 w 70"/>
                    <a:gd name="T7" fmla="*/ 62 h 92"/>
                    <a:gd name="T8" fmla="*/ 16 w 70"/>
                    <a:gd name="T9" fmla="*/ 76 h 92"/>
                    <a:gd name="T10" fmla="*/ 12 w 70"/>
                    <a:gd name="T11" fmla="*/ 82 h 92"/>
                    <a:gd name="T12" fmla="*/ 0 w 70"/>
                    <a:gd name="T13" fmla="*/ 84 h 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0"/>
                    <a:gd name="T22" fmla="*/ 0 h 92"/>
                    <a:gd name="T23" fmla="*/ 70 w 70"/>
                    <a:gd name="T24" fmla="*/ 92 h 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0" h="92">
                      <a:moveTo>
                        <a:pt x="0" y="84"/>
                      </a:moveTo>
                      <a:cubicBezTo>
                        <a:pt x="31" y="62"/>
                        <a:pt x="5" y="81"/>
                        <a:pt x="64" y="8"/>
                      </a:cubicBezTo>
                      <a:cubicBezTo>
                        <a:pt x="66" y="5"/>
                        <a:pt x="70" y="0"/>
                        <a:pt x="70" y="0"/>
                      </a:cubicBezTo>
                      <a:cubicBezTo>
                        <a:pt x="66" y="26"/>
                        <a:pt x="48" y="44"/>
                        <a:pt x="30" y="62"/>
                      </a:cubicBezTo>
                      <a:cubicBezTo>
                        <a:pt x="25" y="66"/>
                        <a:pt x="20" y="71"/>
                        <a:pt x="16" y="76"/>
                      </a:cubicBezTo>
                      <a:cubicBezTo>
                        <a:pt x="14" y="77"/>
                        <a:pt x="13" y="80"/>
                        <a:pt x="12" y="82"/>
                      </a:cubicBezTo>
                      <a:cubicBezTo>
                        <a:pt x="8" y="85"/>
                        <a:pt x="0" y="92"/>
                        <a:pt x="0" y="84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6537" name="Group 726"/>
              <p:cNvGrpSpPr>
                <a:grpSpLocks noChangeAspect="1"/>
              </p:cNvGrpSpPr>
              <p:nvPr/>
            </p:nvGrpSpPr>
            <p:grpSpPr bwMode="auto">
              <a:xfrm>
                <a:off x="5984" y="732"/>
                <a:ext cx="88" cy="155"/>
                <a:chOff x="3456" y="1772"/>
                <a:chExt cx="148" cy="206"/>
              </a:xfrm>
            </p:grpSpPr>
            <p:sp>
              <p:nvSpPr>
                <p:cNvPr id="16544" name="Freeform 727"/>
                <p:cNvSpPr>
                  <a:spLocks noChangeAspect="1"/>
                </p:cNvSpPr>
                <p:nvPr/>
              </p:nvSpPr>
              <p:spPr bwMode="auto">
                <a:xfrm>
                  <a:off x="3466" y="1806"/>
                  <a:ext cx="67" cy="172"/>
                </a:xfrm>
                <a:custGeom>
                  <a:avLst/>
                  <a:gdLst>
                    <a:gd name="T0" fmla="*/ 66 w 67"/>
                    <a:gd name="T1" fmla="*/ 172 h 172"/>
                    <a:gd name="T2" fmla="*/ 48 w 67"/>
                    <a:gd name="T3" fmla="*/ 146 h 172"/>
                    <a:gd name="T4" fmla="*/ 8 w 67"/>
                    <a:gd name="T5" fmla="*/ 18 h 172"/>
                    <a:gd name="T6" fmla="*/ 8 w 67"/>
                    <a:gd name="T7" fmla="*/ 0 h 172"/>
                    <a:gd name="T8" fmla="*/ 12 w 67"/>
                    <a:gd name="T9" fmla="*/ 12 h 172"/>
                    <a:gd name="T10" fmla="*/ 30 w 67"/>
                    <a:gd name="T11" fmla="*/ 48 h 172"/>
                    <a:gd name="T12" fmla="*/ 50 w 67"/>
                    <a:gd name="T13" fmla="*/ 120 h 172"/>
                    <a:gd name="T14" fmla="*/ 66 w 67"/>
                    <a:gd name="T15" fmla="*/ 160 h 172"/>
                    <a:gd name="T16" fmla="*/ 66 w 67"/>
                    <a:gd name="T17" fmla="*/ 172 h 17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7"/>
                    <a:gd name="T28" fmla="*/ 0 h 172"/>
                    <a:gd name="T29" fmla="*/ 67 w 67"/>
                    <a:gd name="T30" fmla="*/ 172 h 172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7" h="172">
                      <a:moveTo>
                        <a:pt x="66" y="172"/>
                      </a:moveTo>
                      <a:cubicBezTo>
                        <a:pt x="63" y="161"/>
                        <a:pt x="54" y="155"/>
                        <a:pt x="48" y="146"/>
                      </a:cubicBezTo>
                      <a:cubicBezTo>
                        <a:pt x="40" y="114"/>
                        <a:pt x="31" y="41"/>
                        <a:pt x="8" y="18"/>
                      </a:cubicBezTo>
                      <a:cubicBezTo>
                        <a:pt x="7" y="15"/>
                        <a:pt x="0" y="0"/>
                        <a:pt x="8" y="0"/>
                      </a:cubicBezTo>
                      <a:cubicBezTo>
                        <a:pt x="12" y="0"/>
                        <a:pt x="9" y="8"/>
                        <a:pt x="12" y="12"/>
                      </a:cubicBezTo>
                      <a:cubicBezTo>
                        <a:pt x="19" y="23"/>
                        <a:pt x="22" y="36"/>
                        <a:pt x="30" y="48"/>
                      </a:cubicBezTo>
                      <a:cubicBezTo>
                        <a:pt x="36" y="72"/>
                        <a:pt x="44" y="95"/>
                        <a:pt x="50" y="120"/>
                      </a:cubicBezTo>
                      <a:cubicBezTo>
                        <a:pt x="53" y="135"/>
                        <a:pt x="51" y="150"/>
                        <a:pt x="66" y="160"/>
                      </a:cubicBezTo>
                      <a:cubicBezTo>
                        <a:pt x="67" y="163"/>
                        <a:pt x="66" y="172"/>
                        <a:pt x="66" y="172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45" name="Freeform 728"/>
                <p:cNvSpPr>
                  <a:spLocks noChangeAspect="1"/>
                </p:cNvSpPr>
                <p:nvPr/>
              </p:nvSpPr>
              <p:spPr bwMode="auto">
                <a:xfrm>
                  <a:off x="3514" y="1772"/>
                  <a:ext cx="24" cy="206"/>
                </a:xfrm>
                <a:custGeom>
                  <a:avLst/>
                  <a:gdLst>
                    <a:gd name="T0" fmla="*/ 8 w 24"/>
                    <a:gd name="T1" fmla="*/ 196 h 206"/>
                    <a:gd name="T2" fmla="*/ 4 w 24"/>
                    <a:gd name="T3" fmla="*/ 158 h 206"/>
                    <a:gd name="T4" fmla="*/ 8 w 24"/>
                    <a:gd name="T5" fmla="*/ 138 h 206"/>
                    <a:gd name="T6" fmla="*/ 0 w 24"/>
                    <a:gd name="T7" fmla="*/ 100 h 206"/>
                    <a:gd name="T8" fmla="*/ 12 w 24"/>
                    <a:gd name="T9" fmla="*/ 0 h 206"/>
                    <a:gd name="T10" fmla="*/ 14 w 24"/>
                    <a:gd name="T11" fmla="*/ 32 h 206"/>
                    <a:gd name="T12" fmla="*/ 16 w 24"/>
                    <a:gd name="T13" fmla="*/ 116 h 206"/>
                    <a:gd name="T14" fmla="*/ 12 w 24"/>
                    <a:gd name="T15" fmla="*/ 206 h 206"/>
                    <a:gd name="T16" fmla="*/ 8 w 24"/>
                    <a:gd name="T17" fmla="*/ 196 h 20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"/>
                    <a:gd name="T28" fmla="*/ 0 h 206"/>
                    <a:gd name="T29" fmla="*/ 24 w 24"/>
                    <a:gd name="T30" fmla="*/ 206 h 20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" h="206">
                      <a:moveTo>
                        <a:pt x="8" y="196"/>
                      </a:moveTo>
                      <a:cubicBezTo>
                        <a:pt x="12" y="183"/>
                        <a:pt x="7" y="170"/>
                        <a:pt x="4" y="158"/>
                      </a:cubicBezTo>
                      <a:cubicBezTo>
                        <a:pt x="4" y="151"/>
                        <a:pt x="8" y="144"/>
                        <a:pt x="8" y="138"/>
                      </a:cubicBezTo>
                      <a:cubicBezTo>
                        <a:pt x="6" y="125"/>
                        <a:pt x="0" y="100"/>
                        <a:pt x="0" y="100"/>
                      </a:cubicBezTo>
                      <a:cubicBezTo>
                        <a:pt x="2" y="67"/>
                        <a:pt x="1" y="30"/>
                        <a:pt x="12" y="0"/>
                      </a:cubicBezTo>
                      <a:cubicBezTo>
                        <a:pt x="18" y="18"/>
                        <a:pt x="16" y="7"/>
                        <a:pt x="14" y="32"/>
                      </a:cubicBezTo>
                      <a:cubicBezTo>
                        <a:pt x="13" y="55"/>
                        <a:pt x="7" y="91"/>
                        <a:pt x="16" y="116"/>
                      </a:cubicBezTo>
                      <a:cubicBezTo>
                        <a:pt x="17" y="144"/>
                        <a:pt x="24" y="180"/>
                        <a:pt x="12" y="206"/>
                      </a:cubicBezTo>
                      <a:cubicBezTo>
                        <a:pt x="3" y="203"/>
                        <a:pt x="5" y="206"/>
                        <a:pt x="8" y="196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46" name="Freeform 729"/>
                <p:cNvSpPr>
                  <a:spLocks noChangeAspect="1"/>
                </p:cNvSpPr>
                <p:nvPr/>
              </p:nvSpPr>
              <p:spPr bwMode="auto">
                <a:xfrm>
                  <a:off x="3531" y="1804"/>
                  <a:ext cx="52" cy="172"/>
                </a:xfrm>
                <a:custGeom>
                  <a:avLst/>
                  <a:gdLst>
                    <a:gd name="T0" fmla="*/ 1 w 52"/>
                    <a:gd name="T1" fmla="*/ 170 h 172"/>
                    <a:gd name="T2" fmla="*/ 7 w 52"/>
                    <a:gd name="T3" fmla="*/ 142 h 172"/>
                    <a:gd name="T4" fmla="*/ 43 w 52"/>
                    <a:gd name="T5" fmla="*/ 0 h 172"/>
                    <a:gd name="T6" fmla="*/ 29 w 52"/>
                    <a:gd name="T7" fmla="*/ 80 h 172"/>
                    <a:gd name="T8" fmla="*/ 13 w 52"/>
                    <a:gd name="T9" fmla="*/ 148 h 172"/>
                    <a:gd name="T10" fmla="*/ 1 w 52"/>
                    <a:gd name="T11" fmla="*/ 170 h 17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2"/>
                    <a:gd name="T19" fmla="*/ 0 h 172"/>
                    <a:gd name="T20" fmla="*/ 52 w 52"/>
                    <a:gd name="T21" fmla="*/ 172 h 17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2" h="172">
                      <a:moveTo>
                        <a:pt x="1" y="170"/>
                      </a:moveTo>
                      <a:cubicBezTo>
                        <a:pt x="10" y="156"/>
                        <a:pt x="0" y="172"/>
                        <a:pt x="7" y="142"/>
                      </a:cubicBezTo>
                      <a:cubicBezTo>
                        <a:pt x="15" y="99"/>
                        <a:pt x="29" y="40"/>
                        <a:pt x="43" y="0"/>
                      </a:cubicBezTo>
                      <a:cubicBezTo>
                        <a:pt x="52" y="27"/>
                        <a:pt x="35" y="53"/>
                        <a:pt x="29" y="80"/>
                      </a:cubicBezTo>
                      <a:cubicBezTo>
                        <a:pt x="26" y="114"/>
                        <a:pt x="22" y="119"/>
                        <a:pt x="13" y="148"/>
                      </a:cubicBezTo>
                      <a:cubicBezTo>
                        <a:pt x="10" y="155"/>
                        <a:pt x="8" y="170"/>
                        <a:pt x="1" y="170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47" name="Freeform 730"/>
                <p:cNvSpPr>
                  <a:spLocks noChangeAspect="1"/>
                </p:cNvSpPr>
                <p:nvPr/>
              </p:nvSpPr>
              <p:spPr bwMode="auto">
                <a:xfrm>
                  <a:off x="3534" y="1886"/>
                  <a:ext cx="70" cy="92"/>
                </a:xfrm>
                <a:custGeom>
                  <a:avLst/>
                  <a:gdLst>
                    <a:gd name="T0" fmla="*/ 0 w 70"/>
                    <a:gd name="T1" fmla="*/ 84 h 92"/>
                    <a:gd name="T2" fmla="*/ 64 w 70"/>
                    <a:gd name="T3" fmla="*/ 8 h 92"/>
                    <a:gd name="T4" fmla="*/ 70 w 70"/>
                    <a:gd name="T5" fmla="*/ 0 h 92"/>
                    <a:gd name="T6" fmla="*/ 30 w 70"/>
                    <a:gd name="T7" fmla="*/ 62 h 92"/>
                    <a:gd name="T8" fmla="*/ 16 w 70"/>
                    <a:gd name="T9" fmla="*/ 76 h 92"/>
                    <a:gd name="T10" fmla="*/ 12 w 70"/>
                    <a:gd name="T11" fmla="*/ 82 h 92"/>
                    <a:gd name="T12" fmla="*/ 0 w 70"/>
                    <a:gd name="T13" fmla="*/ 84 h 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0"/>
                    <a:gd name="T22" fmla="*/ 0 h 92"/>
                    <a:gd name="T23" fmla="*/ 70 w 70"/>
                    <a:gd name="T24" fmla="*/ 92 h 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0" h="92">
                      <a:moveTo>
                        <a:pt x="0" y="84"/>
                      </a:moveTo>
                      <a:cubicBezTo>
                        <a:pt x="31" y="62"/>
                        <a:pt x="5" y="81"/>
                        <a:pt x="64" y="8"/>
                      </a:cubicBezTo>
                      <a:cubicBezTo>
                        <a:pt x="66" y="5"/>
                        <a:pt x="70" y="0"/>
                        <a:pt x="70" y="0"/>
                      </a:cubicBezTo>
                      <a:cubicBezTo>
                        <a:pt x="66" y="26"/>
                        <a:pt x="48" y="44"/>
                        <a:pt x="30" y="62"/>
                      </a:cubicBezTo>
                      <a:cubicBezTo>
                        <a:pt x="25" y="66"/>
                        <a:pt x="20" y="71"/>
                        <a:pt x="16" y="76"/>
                      </a:cubicBezTo>
                      <a:cubicBezTo>
                        <a:pt x="14" y="77"/>
                        <a:pt x="13" y="80"/>
                        <a:pt x="12" y="82"/>
                      </a:cubicBezTo>
                      <a:cubicBezTo>
                        <a:pt x="8" y="85"/>
                        <a:pt x="0" y="92"/>
                        <a:pt x="0" y="84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48" name="Freeform 731"/>
                <p:cNvSpPr>
                  <a:spLocks noChangeAspect="1"/>
                </p:cNvSpPr>
                <p:nvPr/>
              </p:nvSpPr>
              <p:spPr bwMode="auto">
                <a:xfrm flipH="1">
                  <a:off x="3456" y="1884"/>
                  <a:ext cx="70" cy="92"/>
                </a:xfrm>
                <a:custGeom>
                  <a:avLst/>
                  <a:gdLst>
                    <a:gd name="T0" fmla="*/ 0 w 70"/>
                    <a:gd name="T1" fmla="*/ 84 h 92"/>
                    <a:gd name="T2" fmla="*/ 64 w 70"/>
                    <a:gd name="T3" fmla="*/ 8 h 92"/>
                    <a:gd name="T4" fmla="*/ 70 w 70"/>
                    <a:gd name="T5" fmla="*/ 0 h 92"/>
                    <a:gd name="T6" fmla="*/ 30 w 70"/>
                    <a:gd name="T7" fmla="*/ 62 h 92"/>
                    <a:gd name="T8" fmla="*/ 16 w 70"/>
                    <a:gd name="T9" fmla="*/ 76 h 92"/>
                    <a:gd name="T10" fmla="*/ 12 w 70"/>
                    <a:gd name="T11" fmla="*/ 82 h 92"/>
                    <a:gd name="T12" fmla="*/ 0 w 70"/>
                    <a:gd name="T13" fmla="*/ 84 h 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0"/>
                    <a:gd name="T22" fmla="*/ 0 h 92"/>
                    <a:gd name="T23" fmla="*/ 70 w 70"/>
                    <a:gd name="T24" fmla="*/ 92 h 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0" h="92">
                      <a:moveTo>
                        <a:pt x="0" y="84"/>
                      </a:moveTo>
                      <a:cubicBezTo>
                        <a:pt x="31" y="62"/>
                        <a:pt x="5" y="81"/>
                        <a:pt x="64" y="8"/>
                      </a:cubicBezTo>
                      <a:cubicBezTo>
                        <a:pt x="66" y="5"/>
                        <a:pt x="70" y="0"/>
                        <a:pt x="70" y="0"/>
                      </a:cubicBezTo>
                      <a:cubicBezTo>
                        <a:pt x="66" y="26"/>
                        <a:pt x="48" y="44"/>
                        <a:pt x="30" y="62"/>
                      </a:cubicBezTo>
                      <a:cubicBezTo>
                        <a:pt x="25" y="66"/>
                        <a:pt x="20" y="71"/>
                        <a:pt x="16" y="76"/>
                      </a:cubicBezTo>
                      <a:cubicBezTo>
                        <a:pt x="14" y="77"/>
                        <a:pt x="13" y="80"/>
                        <a:pt x="12" y="82"/>
                      </a:cubicBezTo>
                      <a:cubicBezTo>
                        <a:pt x="8" y="85"/>
                        <a:pt x="0" y="92"/>
                        <a:pt x="0" y="84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6538" name="Group 732"/>
              <p:cNvGrpSpPr>
                <a:grpSpLocks noChangeAspect="1"/>
              </p:cNvGrpSpPr>
              <p:nvPr/>
            </p:nvGrpSpPr>
            <p:grpSpPr bwMode="auto">
              <a:xfrm>
                <a:off x="4752" y="676"/>
                <a:ext cx="88" cy="155"/>
                <a:chOff x="3456" y="1772"/>
                <a:chExt cx="148" cy="206"/>
              </a:xfrm>
            </p:grpSpPr>
            <p:sp>
              <p:nvSpPr>
                <p:cNvPr id="16539" name="Freeform 733"/>
                <p:cNvSpPr>
                  <a:spLocks noChangeAspect="1"/>
                </p:cNvSpPr>
                <p:nvPr/>
              </p:nvSpPr>
              <p:spPr bwMode="auto">
                <a:xfrm>
                  <a:off x="3466" y="1806"/>
                  <a:ext cx="67" cy="172"/>
                </a:xfrm>
                <a:custGeom>
                  <a:avLst/>
                  <a:gdLst>
                    <a:gd name="T0" fmla="*/ 66 w 67"/>
                    <a:gd name="T1" fmla="*/ 172 h 172"/>
                    <a:gd name="T2" fmla="*/ 48 w 67"/>
                    <a:gd name="T3" fmla="*/ 146 h 172"/>
                    <a:gd name="T4" fmla="*/ 8 w 67"/>
                    <a:gd name="T5" fmla="*/ 18 h 172"/>
                    <a:gd name="T6" fmla="*/ 8 w 67"/>
                    <a:gd name="T7" fmla="*/ 0 h 172"/>
                    <a:gd name="T8" fmla="*/ 12 w 67"/>
                    <a:gd name="T9" fmla="*/ 12 h 172"/>
                    <a:gd name="T10" fmla="*/ 30 w 67"/>
                    <a:gd name="T11" fmla="*/ 48 h 172"/>
                    <a:gd name="T12" fmla="*/ 50 w 67"/>
                    <a:gd name="T13" fmla="*/ 120 h 172"/>
                    <a:gd name="T14" fmla="*/ 66 w 67"/>
                    <a:gd name="T15" fmla="*/ 160 h 172"/>
                    <a:gd name="T16" fmla="*/ 66 w 67"/>
                    <a:gd name="T17" fmla="*/ 172 h 17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7"/>
                    <a:gd name="T28" fmla="*/ 0 h 172"/>
                    <a:gd name="T29" fmla="*/ 67 w 67"/>
                    <a:gd name="T30" fmla="*/ 172 h 172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7" h="172">
                      <a:moveTo>
                        <a:pt x="66" y="172"/>
                      </a:moveTo>
                      <a:cubicBezTo>
                        <a:pt x="63" y="161"/>
                        <a:pt x="54" y="155"/>
                        <a:pt x="48" y="146"/>
                      </a:cubicBezTo>
                      <a:cubicBezTo>
                        <a:pt x="40" y="114"/>
                        <a:pt x="31" y="41"/>
                        <a:pt x="8" y="18"/>
                      </a:cubicBezTo>
                      <a:cubicBezTo>
                        <a:pt x="7" y="15"/>
                        <a:pt x="0" y="0"/>
                        <a:pt x="8" y="0"/>
                      </a:cubicBezTo>
                      <a:cubicBezTo>
                        <a:pt x="12" y="0"/>
                        <a:pt x="9" y="8"/>
                        <a:pt x="12" y="12"/>
                      </a:cubicBezTo>
                      <a:cubicBezTo>
                        <a:pt x="19" y="23"/>
                        <a:pt x="22" y="36"/>
                        <a:pt x="30" y="48"/>
                      </a:cubicBezTo>
                      <a:cubicBezTo>
                        <a:pt x="36" y="72"/>
                        <a:pt x="44" y="95"/>
                        <a:pt x="50" y="120"/>
                      </a:cubicBezTo>
                      <a:cubicBezTo>
                        <a:pt x="53" y="135"/>
                        <a:pt x="51" y="150"/>
                        <a:pt x="66" y="160"/>
                      </a:cubicBezTo>
                      <a:cubicBezTo>
                        <a:pt x="67" y="163"/>
                        <a:pt x="66" y="172"/>
                        <a:pt x="66" y="172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40" name="Freeform 734"/>
                <p:cNvSpPr>
                  <a:spLocks noChangeAspect="1"/>
                </p:cNvSpPr>
                <p:nvPr/>
              </p:nvSpPr>
              <p:spPr bwMode="auto">
                <a:xfrm>
                  <a:off x="3514" y="1772"/>
                  <a:ext cx="24" cy="206"/>
                </a:xfrm>
                <a:custGeom>
                  <a:avLst/>
                  <a:gdLst>
                    <a:gd name="T0" fmla="*/ 8 w 24"/>
                    <a:gd name="T1" fmla="*/ 196 h 206"/>
                    <a:gd name="T2" fmla="*/ 4 w 24"/>
                    <a:gd name="T3" fmla="*/ 158 h 206"/>
                    <a:gd name="T4" fmla="*/ 8 w 24"/>
                    <a:gd name="T5" fmla="*/ 138 h 206"/>
                    <a:gd name="T6" fmla="*/ 0 w 24"/>
                    <a:gd name="T7" fmla="*/ 100 h 206"/>
                    <a:gd name="T8" fmla="*/ 12 w 24"/>
                    <a:gd name="T9" fmla="*/ 0 h 206"/>
                    <a:gd name="T10" fmla="*/ 14 w 24"/>
                    <a:gd name="T11" fmla="*/ 32 h 206"/>
                    <a:gd name="T12" fmla="*/ 16 w 24"/>
                    <a:gd name="T13" fmla="*/ 116 h 206"/>
                    <a:gd name="T14" fmla="*/ 12 w 24"/>
                    <a:gd name="T15" fmla="*/ 206 h 206"/>
                    <a:gd name="T16" fmla="*/ 8 w 24"/>
                    <a:gd name="T17" fmla="*/ 196 h 20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"/>
                    <a:gd name="T28" fmla="*/ 0 h 206"/>
                    <a:gd name="T29" fmla="*/ 24 w 24"/>
                    <a:gd name="T30" fmla="*/ 206 h 20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" h="206">
                      <a:moveTo>
                        <a:pt x="8" y="196"/>
                      </a:moveTo>
                      <a:cubicBezTo>
                        <a:pt x="12" y="183"/>
                        <a:pt x="7" y="170"/>
                        <a:pt x="4" y="158"/>
                      </a:cubicBezTo>
                      <a:cubicBezTo>
                        <a:pt x="4" y="151"/>
                        <a:pt x="8" y="144"/>
                        <a:pt x="8" y="138"/>
                      </a:cubicBezTo>
                      <a:cubicBezTo>
                        <a:pt x="6" y="125"/>
                        <a:pt x="0" y="100"/>
                        <a:pt x="0" y="100"/>
                      </a:cubicBezTo>
                      <a:cubicBezTo>
                        <a:pt x="2" y="67"/>
                        <a:pt x="1" y="30"/>
                        <a:pt x="12" y="0"/>
                      </a:cubicBezTo>
                      <a:cubicBezTo>
                        <a:pt x="18" y="18"/>
                        <a:pt x="16" y="7"/>
                        <a:pt x="14" y="32"/>
                      </a:cubicBezTo>
                      <a:cubicBezTo>
                        <a:pt x="13" y="55"/>
                        <a:pt x="7" y="91"/>
                        <a:pt x="16" y="116"/>
                      </a:cubicBezTo>
                      <a:cubicBezTo>
                        <a:pt x="17" y="144"/>
                        <a:pt x="24" y="180"/>
                        <a:pt x="12" y="206"/>
                      </a:cubicBezTo>
                      <a:cubicBezTo>
                        <a:pt x="3" y="203"/>
                        <a:pt x="5" y="206"/>
                        <a:pt x="8" y="196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41" name="Freeform 735"/>
                <p:cNvSpPr>
                  <a:spLocks noChangeAspect="1"/>
                </p:cNvSpPr>
                <p:nvPr/>
              </p:nvSpPr>
              <p:spPr bwMode="auto">
                <a:xfrm>
                  <a:off x="3531" y="1804"/>
                  <a:ext cx="52" cy="172"/>
                </a:xfrm>
                <a:custGeom>
                  <a:avLst/>
                  <a:gdLst>
                    <a:gd name="T0" fmla="*/ 1 w 52"/>
                    <a:gd name="T1" fmla="*/ 170 h 172"/>
                    <a:gd name="T2" fmla="*/ 7 w 52"/>
                    <a:gd name="T3" fmla="*/ 142 h 172"/>
                    <a:gd name="T4" fmla="*/ 43 w 52"/>
                    <a:gd name="T5" fmla="*/ 0 h 172"/>
                    <a:gd name="T6" fmla="*/ 29 w 52"/>
                    <a:gd name="T7" fmla="*/ 80 h 172"/>
                    <a:gd name="T8" fmla="*/ 13 w 52"/>
                    <a:gd name="T9" fmla="*/ 148 h 172"/>
                    <a:gd name="T10" fmla="*/ 1 w 52"/>
                    <a:gd name="T11" fmla="*/ 170 h 17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2"/>
                    <a:gd name="T19" fmla="*/ 0 h 172"/>
                    <a:gd name="T20" fmla="*/ 52 w 52"/>
                    <a:gd name="T21" fmla="*/ 172 h 17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2" h="172">
                      <a:moveTo>
                        <a:pt x="1" y="170"/>
                      </a:moveTo>
                      <a:cubicBezTo>
                        <a:pt x="10" y="156"/>
                        <a:pt x="0" y="172"/>
                        <a:pt x="7" y="142"/>
                      </a:cubicBezTo>
                      <a:cubicBezTo>
                        <a:pt x="15" y="99"/>
                        <a:pt x="29" y="40"/>
                        <a:pt x="43" y="0"/>
                      </a:cubicBezTo>
                      <a:cubicBezTo>
                        <a:pt x="52" y="27"/>
                        <a:pt x="35" y="53"/>
                        <a:pt x="29" y="80"/>
                      </a:cubicBezTo>
                      <a:cubicBezTo>
                        <a:pt x="26" y="114"/>
                        <a:pt x="22" y="119"/>
                        <a:pt x="13" y="148"/>
                      </a:cubicBezTo>
                      <a:cubicBezTo>
                        <a:pt x="10" y="155"/>
                        <a:pt x="8" y="170"/>
                        <a:pt x="1" y="170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42" name="Freeform 736"/>
                <p:cNvSpPr>
                  <a:spLocks noChangeAspect="1"/>
                </p:cNvSpPr>
                <p:nvPr/>
              </p:nvSpPr>
              <p:spPr bwMode="auto">
                <a:xfrm>
                  <a:off x="3534" y="1886"/>
                  <a:ext cx="70" cy="92"/>
                </a:xfrm>
                <a:custGeom>
                  <a:avLst/>
                  <a:gdLst>
                    <a:gd name="T0" fmla="*/ 0 w 70"/>
                    <a:gd name="T1" fmla="*/ 84 h 92"/>
                    <a:gd name="T2" fmla="*/ 64 w 70"/>
                    <a:gd name="T3" fmla="*/ 8 h 92"/>
                    <a:gd name="T4" fmla="*/ 70 w 70"/>
                    <a:gd name="T5" fmla="*/ 0 h 92"/>
                    <a:gd name="T6" fmla="*/ 30 w 70"/>
                    <a:gd name="T7" fmla="*/ 62 h 92"/>
                    <a:gd name="T8" fmla="*/ 16 w 70"/>
                    <a:gd name="T9" fmla="*/ 76 h 92"/>
                    <a:gd name="T10" fmla="*/ 12 w 70"/>
                    <a:gd name="T11" fmla="*/ 82 h 92"/>
                    <a:gd name="T12" fmla="*/ 0 w 70"/>
                    <a:gd name="T13" fmla="*/ 84 h 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0"/>
                    <a:gd name="T22" fmla="*/ 0 h 92"/>
                    <a:gd name="T23" fmla="*/ 70 w 70"/>
                    <a:gd name="T24" fmla="*/ 92 h 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0" h="92">
                      <a:moveTo>
                        <a:pt x="0" y="84"/>
                      </a:moveTo>
                      <a:cubicBezTo>
                        <a:pt x="31" y="62"/>
                        <a:pt x="5" y="81"/>
                        <a:pt x="64" y="8"/>
                      </a:cubicBezTo>
                      <a:cubicBezTo>
                        <a:pt x="66" y="5"/>
                        <a:pt x="70" y="0"/>
                        <a:pt x="70" y="0"/>
                      </a:cubicBezTo>
                      <a:cubicBezTo>
                        <a:pt x="66" y="26"/>
                        <a:pt x="48" y="44"/>
                        <a:pt x="30" y="62"/>
                      </a:cubicBezTo>
                      <a:cubicBezTo>
                        <a:pt x="25" y="66"/>
                        <a:pt x="20" y="71"/>
                        <a:pt x="16" y="76"/>
                      </a:cubicBezTo>
                      <a:cubicBezTo>
                        <a:pt x="14" y="77"/>
                        <a:pt x="13" y="80"/>
                        <a:pt x="12" y="82"/>
                      </a:cubicBezTo>
                      <a:cubicBezTo>
                        <a:pt x="8" y="85"/>
                        <a:pt x="0" y="92"/>
                        <a:pt x="0" y="84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43" name="Freeform 737"/>
                <p:cNvSpPr>
                  <a:spLocks noChangeAspect="1"/>
                </p:cNvSpPr>
                <p:nvPr/>
              </p:nvSpPr>
              <p:spPr bwMode="auto">
                <a:xfrm flipH="1">
                  <a:off x="3456" y="1884"/>
                  <a:ext cx="70" cy="92"/>
                </a:xfrm>
                <a:custGeom>
                  <a:avLst/>
                  <a:gdLst>
                    <a:gd name="T0" fmla="*/ 0 w 70"/>
                    <a:gd name="T1" fmla="*/ 84 h 92"/>
                    <a:gd name="T2" fmla="*/ 64 w 70"/>
                    <a:gd name="T3" fmla="*/ 8 h 92"/>
                    <a:gd name="T4" fmla="*/ 70 w 70"/>
                    <a:gd name="T5" fmla="*/ 0 h 92"/>
                    <a:gd name="T6" fmla="*/ 30 w 70"/>
                    <a:gd name="T7" fmla="*/ 62 h 92"/>
                    <a:gd name="T8" fmla="*/ 16 w 70"/>
                    <a:gd name="T9" fmla="*/ 76 h 92"/>
                    <a:gd name="T10" fmla="*/ 12 w 70"/>
                    <a:gd name="T11" fmla="*/ 82 h 92"/>
                    <a:gd name="T12" fmla="*/ 0 w 70"/>
                    <a:gd name="T13" fmla="*/ 84 h 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0"/>
                    <a:gd name="T22" fmla="*/ 0 h 92"/>
                    <a:gd name="T23" fmla="*/ 70 w 70"/>
                    <a:gd name="T24" fmla="*/ 92 h 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0" h="92">
                      <a:moveTo>
                        <a:pt x="0" y="84"/>
                      </a:moveTo>
                      <a:cubicBezTo>
                        <a:pt x="31" y="62"/>
                        <a:pt x="5" y="81"/>
                        <a:pt x="64" y="8"/>
                      </a:cubicBezTo>
                      <a:cubicBezTo>
                        <a:pt x="66" y="5"/>
                        <a:pt x="70" y="0"/>
                        <a:pt x="70" y="0"/>
                      </a:cubicBezTo>
                      <a:cubicBezTo>
                        <a:pt x="66" y="26"/>
                        <a:pt x="48" y="44"/>
                        <a:pt x="30" y="62"/>
                      </a:cubicBezTo>
                      <a:cubicBezTo>
                        <a:pt x="25" y="66"/>
                        <a:pt x="20" y="71"/>
                        <a:pt x="16" y="76"/>
                      </a:cubicBezTo>
                      <a:cubicBezTo>
                        <a:pt x="14" y="77"/>
                        <a:pt x="13" y="80"/>
                        <a:pt x="12" y="82"/>
                      </a:cubicBezTo>
                      <a:cubicBezTo>
                        <a:pt x="8" y="85"/>
                        <a:pt x="0" y="92"/>
                        <a:pt x="0" y="84"/>
                      </a:cubicBezTo>
                      <a:close/>
                    </a:path>
                  </a:pathLst>
                </a:custGeom>
                <a:solidFill>
                  <a:srgbClr val="CFC731"/>
                </a:solidFill>
                <a:ln w="9525">
                  <a:solidFill>
                    <a:srgbClr val="CFC73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6495" name="Group 738"/>
            <p:cNvGrpSpPr>
              <a:grpSpLocks/>
            </p:cNvGrpSpPr>
            <p:nvPr/>
          </p:nvGrpSpPr>
          <p:grpSpPr bwMode="auto">
            <a:xfrm>
              <a:off x="1301262" y="1752600"/>
              <a:ext cx="4560277" cy="1612900"/>
              <a:chOff x="888" y="1104"/>
              <a:chExt cx="3112" cy="1016"/>
            </a:xfrm>
          </p:grpSpPr>
          <p:sp>
            <p:nvSpPr>
              <p:cNvPr id="16524" name="Freeform 739"/>
              <p:cNvSpPr>
                <a:spLocks/>
              </p:cNvSpPr>
              <p:nvPr/>
            </p:nvSpPr>
            <p:spPr bwMode="auto">
              <a:xfrm>
                <a:off x="3352" y="1136"/>
                <a:ext cx="648" cy="984"/>
              </a:xfrm>
              <a:custGeom>
                <a:avLst/>
                <a:gdLst>
                  <a:gd name="T0" fmla="*/ 648 w 648"/>
                  <a:gd name="T1" fmla="*/ 0 h 984"/>
                  <a:gd name="T2" fmla="*/ 512 w 648"/>
                  <a:gd name="T3" fmla="*/ 600 h 984"/>
                  <a:gd name="T4" fmla="*/ 0 w 648"/>
                  <a:gd name="T5" fmla="*/ 984 h 984"/>
                  <a:gd name="T6" fmla="*/ 0 60000 65536"/>
                  <a:gd name="T7" fmla="*/ 0 60000 65536"/>
                  <a:gd name="T8" fmla="*/ 0 60000 65536"/>
                  <a:gd name="T9" fmla="*/ 0 w 648"/>
                  <a:gd name="T10" fmla="*/ 0 h 984"/>
                  <a:gd name="T11" fmla="*/ 648 w 648"/>
                  <a:gd name="T12" fmla="*/ 984 h 98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48" h="984">
                    <a:moveTo>
                      <a:pt x="648" y="0"/>
                    </a:moveTo>
                    <a:cubicBezTo>
                      <a:pt x="633" y="218"/>
                      <a:pt x="619" y="436"/>
                      <a:pt x="512" y="600"/>
                    </a:cubicBezTo>
                    <a:cubicBezTo>
                      <a:pt x="404" y="763"/>
                      <a:pt x="84" y="921"/>
                      <a:pt x="0" y="984"/>
                    </a:cubicBezTo>
                  </a:path>
                </a:pathLst>
              </a:custGeom>
              <a:noFill/>
              <a:ln w="38100">
                <a:solidFill>
                  <a:schemeClr val="accent2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525" name="Freeform 740"/>
              <p:cNvSpPr>
                <a:spLocks/>
              </p:cNvSpPr>
              <p:nvPr/>
            </p:nvSpPr>
            <p:spPr bwMode="auto">
              <a:xfrm>
                <a:off x="888" y="1104"/>
                <a:ext cx="552" cy="160"/>
              </a:xfrm>
              <a:custGeom>
                <a:avLst/>
                <a:gdLst>
                  <a:gd name="T0" fmla="*/ 0 w 560"/>
                  <a:gd name="T1" fmla="*/ 7195 h 120"/>
                  <a:gd name="T2" fmla="*/ 306 w 560"/>
                  <a:gd name="T3" fmla="*/ 847 h 120"/>
                  <a:gd name="T4" fmla="*/ 444 w 560"/>
                  <a:gd name="T5" fmla="*/ 11948 h 120"/>
                  <a:gd name="T6" fmla="*/ 0 60000 65536"/>
                  <a:gd name="T7" fmla="*/ 0 60000 65536"/>
                  <a:gd name="T8" fmla="*/ 0 60000 65536"/>
                  <a:gd name="T9" fmla="*/ 0 w 560"/>
                  <a:gd name="T10" fmla="*/ 0 h 120"/>
                  <a:gd name="T11" fmla="*/ 560 w 560"/>
                  <a:gd name="T12" fmla="*/ 120 h 12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560" h="120">
                    <a:moveTo>
                      <a:pt x="0" y="72"/>
                    </a:moveTo>
                    <a:cubicBezTo>
                      <a:pt x="145" y="36"/>
                      <a:pt x="290" y="0"/>
                      <a:pt x="384" y="8"/>
                    </a:cubicBezTo>
                    <a:cubicBezTo>
                      <a:pt x="477" y="16"/>
                      <a:pt x="530" y="101"/>
                      <a:pt x="560" y="120"/>
                    </a:cubicBezTo>
                  </a:path>
                </a:pathLst>
              </a:custGeom>
              <a:noFill/>
              <a:ln w="38100">
                <a:solidFill>
                  <a:schemeClr val="accent2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6496" name="Group 741"/>
            <p:cNvGrpSpPr>
              <a:grpSpLocks/>
            </p:cNvGrpSpPr>
            <p:nvPr/>
          </p:nvGrpSpPr>
          <p:grpSpPr bwMode="auto">
            <a:xfrm>
              <a:off x="417636" y="306388"/>
              <a:ext cx="6342185" cy="5078412"/>
              <a:chOff x="285" y="193"/>
              <a:chExt cx="4328" cy="3199"/>
            </a:xfrm>
          </p:grpSpPr>
          <p:sp>
            <p:nvSpPr>
              <p:cNvPr id="16517" name="Freeform 742"/>
              <p:cNvSpPr>
                <a:spLocks/>
              </p:cNvSpPr>
              <p:nvPr/>
            </p:nvSpPr>
            <p:spPr bwMode="auto">
              <a:xfrm>
                <a:off x="1985" y="544"/>
                <a:ext cx="743" cy="1000"/>
              </a:xfrm>
              <a:custGeom>
                <a:avLst/>
                <a:gdLst>
                  <a:gd name="T0" fmla="*/ 175 w 743"/>
                  <a:gd name="T1" fmla="*/ 1000 h 1000"/>
                  <a:gd name="T2" fmla="*/ 95 w 743"/>
                  <a:gd name="T3" fmla="*/ 336 h 1000"/>
                  <a:gd name="T4" fmla="*/ 743 w 743"/>
                  <a:gd name="T5" fmla="*/ 0 h 1000"/>
                  <a:gd name="T6" fmla="*/ 0 60000 65536"/>
                  <a:gd name="T7" fmla="*/ 0 60000 65536"/>
                  <a:gd name="T8" fmla="*/ 0 60000 65536"/>
                  <a:gd name="T9" fmla="*/ 0 w 743"/>
                  <a:gd name="T10" fmla="*/ 0 h 1000"/>
                  <a:gd name="T11" fmla="*/ 743 w 743"/>
                  <a:gd name="T12" fmla="*/ 1000 h 10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43" h="1000">
                    <a:moveTo>
                      <a:pt x="175" y="1000"/>
                    </a:moveTo>
                    <a:cubicBezTo>
                      <a:pt x="87" y="751"/>
                      <a:pt x="0" y="502"/>
                      <a:pt x="95" y="336"/>
                    </a:cubicBezTo>
                    <a:cubicBezTo>
                      <a:pt x="189" y="169"/>
                      <a:pt x="632" y="58"/>
                      <a:pt x="743" y="0"/>
                    </a:cubicBezTo>
                  </a:path>
                </a:pathLst>
              </a:custGeom>
              <a:noFill/>
              <a:ln w="38100">
                <a:solidFill>
                  <a:srgbClr val="3399FF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518" name="Freeform 743"/>
              <p:cNvSpPr>
                <a:spLocks/>
              </p:cNvSpPr>
              <p:nvPr/>
            </p:nvSpPr>
            <p:spPr bwMode="auto">
              <a:xfrm>
                <a:off x="418" y="600"/>
                <a:ext cx="2326" cy="2792"/>
              </a:xfrm>
              <a:custGeom>
                <a:avLst/>
                <a:gdLst>
                  <a:gd name="T0" fmla="*/ 662 w 2326"/>
                  <a:gd name="T1" fmla="*/ 9343 h 2576"/>
                  <a:gd name="T2" fmla="*/ 278 w 2326"/>
                  <a:gd name="T3" fmla="*/ 4901 h 2576"/>
                  <a:gd name="T4" fmla="*/ 2326 w 2326"/>
                  <a:gd name="T5" fmla="*/ 0 h 2576"/>
                  <a:gd name="T6" fmla="*/ 0 60000 65536"/>
                  <a:gd name="T7" fmla="*/ 0 60000 65536"/>
                  <a:gd name="T8" fmla="*/ 0 60000 65536"/>
                  <a:gd name="T9" fmla="*/ 0 w 2326"/>
                  <a:gd name="T10" fmla="*/ 0 h 2576"/>
                  <a:gd name="T11" fmla="*/ 2326 w 2326"/>
                  <a:gd name="T12" fmla="*/ 2576 h 257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326" h="2576">
                    <a:moveTo>
                      <a:pt x="662" y="2576"/>
                    </a:moveTo>
                    <a:cubicBezTo>
                      <a:pt x="331" y="2178"/>
                      <a:pt x="0" y="1781"/>
                      <a:pt x="278" y="1352"/>
                    </a:cubicBezTo>
                    <a:cubicBezTo>
                      <a:pt x="555" y="922"/>
                      <a:pt x="1440" y="461"/>
                      <a:pt x="2326" y="0"/>
                    </a:cubicBezTo>
                  </a:path>
                </a:pathLst>
              </a:custGeom>
              <a:noFill/>
              <a:ln w="38100">
                <a:solidFill>
                  <a:srgbClr val="3399FF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519" name="Freeform 744"/>
              <p:cNvSpPr>
                <a:spLocks/>
              </p:cNvSpPr>
              <p:nvPr/>
            </p:nvSpPr>
            <p:spPr bwMode="auto">
              <a:xfrm>
                <a:off x="285" y="1368"/>
                <a:ext cx="1251" cy="920"/>
              </a:xfrm>
              <a:custGeom>
                <a:avLst/>
                <a:gdLst>
                  <a:gd name="T0" fmla="*/ 1251 w 1251"/>
                  <a:gd name="T1" fmla="*/ 920 h 920"/>
                  <a:gd name="T2" fmla="*/ 171 w 1251"/>
                  <a:gd name="T3" fmla="*/ 640 h 920"/>
                  <a:gd name="T4" fmla="*/ 227 w 1251"/>
                  <a:gd name="T5" fmla="*/ 0 h 920"/>
                  <a:gd name="T6" fmla="*/ 0 60000 65536"/>
                  <a:gd name="T7" fmla="*/ 0 60000 65536"/>
                  <a:gd name="T8" fmla="*/ 0 60000 65536"/>
                  <a:gd name="T9" fmla="*/ 0 w 1251"/>
                  <a:gd name="T10" fmla="*/ 0 h 920"/>
                  <a:gd name="T11" fmla="*/ 1251 w 1251"/>
                  <a:gd name="T12" fmla="*/ 920 h 92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251" h="920">
                    <a:moveTo>
                      <a:pt x="1251" y="920"/>
                    </a:moveTo>
                    <a:cubicBezTo>
                      <a:pt x="796" y="856"/>
                      <a:pt x="341" y="793"/>
                      <a:pt x="171" y="640"/>
                    </a:cubicBezTo>
                    <a:cubicBezTo>
                      <a:pt x="0" y="486"/>
                      <a:pt x="215" y="110"/>
                      <a:pt x="227" y="0"/>
                    </a:cubicBezTo>
                  </a:path>
                </a:pathLst>
              </a:custGeom>
              <a:noFill/>
              <a:ln w="38100">
                <a:solidFill>
                  <a:srgbClr val="3399FF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520" name="Freeform 745"/>
              <p:cNvSpPr>
                <a:spLocks/>
              </p:cNvSpPr>
              <p:nvPr/>
            </p:nvSpPr>
            <p:spPr bwMode="auto">
              <a:xfrm>
                <a:off x="2570" y="193"/>
                <a:ext cx="1638" cy="471"/>
              </a:xfrm>
              <a:custGeom>
                <a:avLst/>
                <a:gdLst>
                  <a:gd name="T0" fmla="*/ 1638 w 1638"/>
                  <a:gd name="T1" fmla="*/ 471 h 471"/>
                  <a:gd name="T2" fmla="*/ 1142 w 1638"/>
                  <a:gd name="T3" fmla="*/ 71 h 471"/>
                  <a:gd name="T4" fmla="*/ 166 w 1638"/>
                  <a:gd name="T5" fmla="*/ 47 h 471"/>
                  <a:gd name="T6" fmla="*/ 150 w 1638"/>
                  <a:gd name="T7" fmla="*/ 295 h 47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638"/>
                  <a:gd name="T13" fmla="*/ 0 h 471"/>
                  <a:gd name="T14" fmla="*/ 1638 w 1638"/>
                  <a:gd name="T15" fmla="*/ 471 h 47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638" h="471">
                    <a:moveTo>
                      <a:pt x="1638" y="471"/>
                    </a:moveTo>
                    <a:cubicBezTo>
                      <a:pt x="1512" y="306"/>
                      <a:pt x="1387" y="141"/>
                      <a:pt x="1142" y="71"/>
                    </a:cubicBezTo>
                    <a:cubicBezTo>
                      <a:pt x="896" y="0"/>
                      <a:pt x="331" y="9"/>
                      <a:pt x="166" y="47"/>
                    </a:cubicBezTo>
                    <a:cubicBezTo>
                      <a:pt x="0" y="84"/>
                      <a:pt x="153" y="255"/>
                      <a:pt x="150" y="295"/>
                    </a:cubicBezTo>
                  </a:path>
                </a:pathLst>
              </a:custGeom>
              <a:noFill/>
              <a:ln w="38100">
                <a:solidFill>
                  <a:srgbClr val="3399FF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521" name="Freeform 746"/>
              <p:cNvSpPr>
                <a:spLocks/>
              </p:cNvSpPr>
              <p:nvPr/>
            </p:nvSpPr>
            <p:spPr bwMode="auto">
              <a:xfrm>
                <a:off x="3088" y="616"/>
                <a:ext cx="503" cy="456"/>
              </a:xfrm>
              <a:custGeom>
                <a:avLst/>
                <a:gdLst>
                  <a:gd name="T0" fmla="*/ 384 w 503"/>
                  <a:gd name="T1" fmla="*/ 0 h 456"/>
                  <a:gd name="T2" fmla="*/ 440 w 503"/>
                  <a:gd name="T3" fmla="*/ 152 h 456"/>
                  <a:gd name="T4" fmla="*/ 0 w 503"/>
                  <a:gd name="T5" fmla="*/ 456 h 456"/>
                  <a:gd name="T6" fmla="*/ 0 60000 65536"/>
                  <a:gd name="T7" fmla="*/ 0 60000 65536"/>
                  <a:gd name="T8" fmla="*/ 0 60000 65536"/>
                  <a:gd name="T9" fmla="*/ 0 w 503"/>
                  <a:gd name="T10" fmla="*/ 0 h 456"/>
                  <a:gd name="T11" fmla="*/ 503 w 503"/>
                  <a:gd name="T12" fmla="*/ 456 h 45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503" h="456">
                    <a:moveTo>
                      <a:pt x="384" y="0"/>
                    </a:moveTo>
                    <a:cubicBezTo>
                      <a:pt x="443" y="38"/>
                      <a:pt x="503" y="76"/>
                      <a:pt x="440" y="152"/>
                    </a:cubicBezTo>
                    <a:cubicBezTo>
                      <a:pt x="376" y="227"/>
                      <a:pt x="73" y="405"/>
                      <a:pt x="0" y="456"/>
                    </a:cubicBezTo>
                  </a:path>
                </a:pathLst>
              </a:custGeom>
              <a:noFill/>
              <a:ln w="38100">
                <a:solidFill>
                  <a:srgbClr val="3399FF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522" name="Freeform 747"/>
              <p:cNvSpPr>
                <a:spLocks/>
              </p:cNvSpPr>
              <p:nvPr/>
            </p:nvSpPr>
            <p:spPr bwMode="auto">
              <a:xfrm>
                <a:off x="3144" y="1128"/>
                <a:ext cx="688" cy="242"/>
              </a:xfrm>
              <a:custGeom>
                <a:avLst/>
                <a:gdLst>
                  <a:gd name="T0" fmla="*/ 0 w 688"/>
                  <a:gd name="T1" fmla="*/ 0 h 242"/>
                  <a:gd name="T2" fmla="*/ 440 w 688"/>
                  <a:gd name="T3" fmla="*/ 240 h 242"/>
                  <a:gd name="T4" fmla="*/ 688 w 688"/>
                  <a:gd name="T5" fmla="*/ 16 h 242"/>
                  <a:gd name="T6" fmla="*/ 0 60000 65536"/>
                  <a:gd name="T7" fmla="*/ 0 60000 65536"/>
                  <a:gd name="T8" fmla="*/ 0 60000 65536"/>
                  <a:gd name="T9" fmla="*/ 0 w 688"/>
                  <a:gd name="T10" fmla="*/ 0 h 242"/>
                  <a:gd name="T11" fmla="*/ 688 w 688"/>
                  <a:gd name="T12" fmla="*/ 242 h 24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88" h="242">
                    <a:moveTo>
                      <a:pt x="0" y="0"/>
                    </a:moveTo>
                    <a:cubicBezTo>
                      <a:pt x="162" y="118"/>
                      <a:pt x="325" y="237"/>
                      <a:pt x="440" y="240"/>
                    </a:cubicBezTo>
                    <a:cubicBezTo>
                      <a:pt x="554" y="242"/>
                      <a:pt x="621" y="129"/>
                      <a:pt x="688" y="16"/>
                    </a:cubicBezTo>
                  </a:path>
                </a:pathLst>
              </a:custGeom>
              <a:noFill/>
              <a:ln w="38100">
                <a:solidFill>
                  <a:srgbClr val="3399FF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523" name="Freeform 748"/>
              <p:cNvSpPr>
                <a:spLocks/>
              </p:cNvSpPr>
              <p:nvPr/>
            </p:nvSpPr>
            <p:spPr bwMode="auto">
              <a:xfrm>
                <a:off x="2732" y="248"/>
                <a:ext cx="1881" cy="1744"/>
              </a:xfrm>
              <a:custGeom>
                <a:avLst/>
                <a:gdLst>
                  <a:gd name="T0" fmla="*/ 1876 w 1881"/>
                  <a:gd name="T1" fmla="*/ 1744 h 1744"/>
                  <a:gd name="T2" fmla="*/ 1724 w 1881"/>
                  <a:gd name="T3" fmla="*/ 904 h 1744"/>
                  <a:gd name="T4" fmla="*/ 932 w 1881"/>
                  <a:gd name="T5" fmla="*/ 144 h 1744"/>
                  <a:gd name="T6" fmla="*/ 148 w 1881"/>
                  <a:gd name="T7" fmla="*/ 40 h 1744"/>
                  <a:gd name="T8" fmla="*/ 44 w 1881"/>
                  <a:gd name="T9" fmla="*/ 152 h 17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81"/>
                  <a:gd name="T16" fmla="*/ 0 h 1744"/>
                  <a:gd name="T17" fmla="*/ 1881 w 1881"/>
                  <a:gd name="T18" fmla="*/ 1744 h 17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81" h="1744">
                    <a:moveTo>
                      <a:pt x="1876" y="1744"/>
                    </a:moveTo>
                    <a:cubicBezTo>
                      <a:pt x="1878" y="1457"/>
                      <a:pt x="1881" y="1170"/>
                      <a:pt x="1724" y="904"/>
                    </a:cubicBezTo>
                    <a:cubicBezTo>
                      <a:pt x="1566" y="637"/>
                      <a:pt x="1194" y="288"/>
                      <a:pt x="932" y="144"/>
                    </a:cubicBezTo>
                    <a:cubicBezTo>
                      <a:pt x="669" y="0"/>
                      <a:pt x="296" y="38"/>
                      <a:pt x="148" y="40"/>
                    </a:cubicBezTo>
                    <a:cubicBezTo>
                      <a:pt x="0" y="41"/>
                      <a:pt x="22" y="96"/>
                      <a:pt x="44" y="152"/>
                    </a:cubicBezTo>
                  </a:path>
                </a:pathLst>
              </a:custGeom>
              <a:noFill/>
              <a:ln w="38100">
                <a:solidFill>
                  <a:srgbClr val="3399FF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6497" name="Group 994"/>
            <p:cNvGrpSpPr>
              <a:grpSpLocks/>
            </p:cNvGrpSpPr>
            <p:nvPr/>
          </p:nvGrpSpPr>
          <p:grpSpPr bwMode="auto">
            <a:xfrm>
              <a:off x="212483" y="3429001"/>
              <a:ext cx="1935773" cy="923925"/>
              <a:chOff x="134" y="2160"/>
              <a:chExt cx="1219" cy="582"/>
            </a:xfrm>
          </p:grpSpPr>
          <p:grpSp>
            <p:nvGrpSpPr>
              <p:cNvPr id="16500" name="Group 995"/>
              <p:cNvGrpSpPr>
                <a:grpSpLocks/>
              </p:cNvGrpSpPr>
              <p:nvPr/>
            </p:nvGrpSpPr>
            <p:grpSpPr bwMode="auto">
              <a:xfrm>
                <a:off x="134" y="2160"/>
                <a:ext cx="470" cy="582"/>
                <a:chOff x="5222" y="2872"/>
                <a:chExt cx="470" cy="582"/>
              </a:xfrm>
            </p:grpSpPr>
            <p:grpSp>
              <p:nvGrpSpPr>
                <p:cNvPr id="16502" name="Group 996"/>
                <p:cNvGrpSpPr>
                  <a:grpSpLocks/>
                </p:cNvGrpSpPr>
                <p:nvPr/>
              </p:nvGrpSpPr>
              <p:grpSpPr bwMode="auto">
                <a:xfrm>
                  <a:off x="5222" y="2872"/>
                  <a:ext cx="278" cy="390"/>
                  <a:chOff x="5222" y="2872"/>
                  <a:chExt cx="278" cy="390"/>
                </a:xfrm>
              </p:grpSpPr>
              <p:sp>
                <p:nvSpPr>
                  <p:cNvPr id="16513" name="Freeform 997"/>
                  <p:cNvSpPr>
                    <a:spLocks/>
                  </p:cNvSpPr>
                  <p:nvPr/>
                </p:nvSpPr>
                <p:spPr bwMode="auto">
                  <a:xfrm>
                    <a:off x="5233" y="2872"/>
                    <a:ext cx="266" cy="390"/>
                  </a:xfrm>
                  <a:custGeom>
                    <a:avLst/>
                    <a:gdLst>
                      <a:gd name="T0" fmla="*/ 19 w 266"/>
                      <a:gd name="T1" fmla="*/ 14 h 390"/>
                      <a:gd name="T2" fmla="*/ 51 w 266"/>
                      <a:gd name="T3" fmla="*/ 22 h 390"/>
                      <a:gd name="T4" fmla="*/ 137 w 266"/>
                      <a:gd name="T5" fmla="*/ 8 h 390"/>
                      <a:gd name="T6" fmla="*/ 189 w 266"/>
                      <a:gd name="T7" fmla="*/ 12 h 390"/>
                      <a:gd name="T8" fmla="*/ 241 w 266"/>
                      <a:gd name="T9" fmla="*/ 8 h 390"/>
                      <a:gd name="T10" fmla="*/ 251 w 266"/>
                      <a:gd name="T11" fmla="*/ 20 h 390"/>
                      <a:gd name="T12" fmla="*/ 249 w 266"/>
                      <a:gd name="T13" fmla="*/ 86 h 390"/>
                      <a:gd name="T14" fmla="*/ 251 w 266"/>
                      <a:gd name="T15" fmla="*/ 114 h 390"/>
                      <a:gd name="T16" fmla="*/ 257 w 266"/>
                      <a:gd name="T17" fmla="*/ 132 h 390"/>
                      <a:gd name="T18" fmla="*/ 257 w 266"/>
                      <a:gd name="T19" fmla="*/ 154 h 390"/>
                      <a:gd name="T20" fmla="*/ 253 w 266"/>
                      <a:gd name="T21" fmla="*/ 170 h 390"/>
                      <a:gd name="T22" fmla="*/ 259 w 266"/>
                      <a:gd name="T23" fmla="*/ 204 h 390"/>
                      <a:gd name="T24" fmla="*/ 251 w 266"/>
                      <a:gd name="T25" fmla="*/ 248 h 390"/>
                      <a:gd name="T26" fmla="*/ 253 w 266"/>
                      <a:gd name="T27" fmla="*/ 270 h 390"/>
                      <a:gd name="T28" fmla="*/ 251 w 266"/>
                      <a:gd name="T29" fmla="*/ 286 h 390"/>
                      <a:gd name="T30" fmla="*/ 255 w 266"/>
                      <a:gd name="T31" fmla="*/ 306 h 390"/>
                      <a:gd name="T32" fmla="*/ 259 w 266"/>
                      <a:gd name="T33" fmla="*/ 318 h 390"/>
                      <a:gd name="T34" fmla="*/ 245 w 266"/>
                      <a:gd name="T35" fmla="*/ 364 h 390"/>
                      <a:gd name="T36" fmla="*/ 175 w 266"/>
                      <a:gd name="T37" fmla="*/ 390 h 390"/>
                      <a:gd name="T38" fmla="*/ 101 w 266"/>
                      <a:gd name="T39" fmla="*/ 382 h 390"/>
                      <a:gd name="T40" fmla="*/ 39 w 266"/>
                      <a:gd name="T41" fmla="*/ 380 h 390"/>
                      <a:gd name="T42" fmla="*/ 25 w 266"/>
                      <a:gd name="T43" fmla="*/ 350 h 390"/>
                      <a:gd name="T44" fmla="*/ 21 w 266"/>
                      <a:gd name="T45" fmla="*/ 334 h 390"/>
                      <a:gd name="T46" fmla="*/ 27 w 266"/>
                      <a:gd name="T47" fmla="*/ 316 h 390"/>
                      <a:gd name="T48" fmla="*/ 21 w 266"/>
                      <a:gd name="T49" fmla="*/ 296 h 390"/>
                      <a:gd name="T50" fmla="*/ 33 w 266"/>
                      <a:gd name="T51" fmla="*/ 238 h 390"/>
                      <a:gd name="T52" fmla="*/ 27 w 266"/>
                      <a:gd name="T53" fmla="*/ 216 h 390"/>
                      <a:gd name="T54" fmla="*/ 25 w 266"/>
                      <a:gd name="T55" fmla="*/ 210 h 390"/>
                      <a:gd name="T56" fmla="*/ 27 w 266"/>
                      <a:gd name="T57" fmla="*/ 164 h 390"/>
                      <a:gd name="T58" fmla="*/ 31 w 266"/>
                      <a:gd name="T59" fmla="*/ 114 h 390"/>
                      <a:gd name="T60" fmla="*/ 27 w 266"/>
                      <a:gd name="T61" fmla="*/ 30 h 390"/>
                      <a:gd name="T62" fmla="*/ 11 w 266"/>
                      <a:gd name="T63" fmla="*/ 14 h 390"/>
                      <a:gd name="T64" fmla="*/ 11 w 266"/>
                      <a:gd name="T65" fmla="*/ 2 h 390"/>
                      <a:gd name="T66" fmla="*/ 29 w 266"/>
                      <a:gd name="T67" fmla="*/ 8 h 390"/>
                      <a:gd name="T68" fmla="*/ 87 w 266"/>
                      <a:gd name="T69" fmla="*/ 12 h 390"/>
                      <a:gd name="T70" fmla="*/ 111 w 266"/>
                      <a:gd name="T71" fmla="*/ 6 h 390"/>
                      <a:gd name="T72" fmla="*/ 227 w 266"/>
                      <a:gd name="T73" fmla="*/ 12 h 390"/>
                      <a:gd name="T74" fmla="*/ 245 w 266"/>
                      <a:gd name="T75" fmla="*/ 14 h 390"/>
                      <a:gd name="T76" fmla="*/ 195 w 266"/>
                      <a:gd name="T77" fmla="*/ 14 h 390"/>
                      <a:gd name="T78" fmla="*/ 49 w 266"/>
                      <a:gd name="T79" fmla="*/ 18 h 390"/>
                      <a:gd name="T80" fmla="*/ 11 w 266"/>
                      <a:gd name="T81" fmla="*/ 14 h 390"/>
                      <a:gd name="T82" fmla="*/ 15 w 266"/>
                      <a:gd name="T83" fmla="*/ 46 h 390"/>
                      <a:gd name="T84" fmla="*/ 1 w 266"/>
                      <a:gd name="T85" fmla="*/ 192 h 390"/>
                      <a:gd name="T86" fmla="*/ 7 w 266"/>
                      <a:gd name="T87" fmla="*/ 226 h 390"/>
                      <a:gd name="T88" fmla="*/ 1 w 266"/>
                      <a:gd name="T89" fmla="*/ 282 h 390"/>
                      <a:gd name="T90" fmla="*/ 7 w 266"/>
                      <a:gd name="T91" fmla="*/ 328 h 390"/>
                      <a:gd name="T92" fmla="*/ 21 w 266"/>
                      <a:gd name="T93" fmla="*/ 380 h 390"/>
                      <a:gd name="T94" fmla="*/ 37 w 266"/>
                      <a:gd name="T95" fmla="*/ 378 h 390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266"/>
                      <a:gd name="T145" fmla="*/ 0 h 390"/>
                      <a:gd name="T146" fmla="*/ 266 w 266"/>
                      <a:gd name="T147" fmla="*/ 390 h 390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266" h="390">
                        <a:moveTo>
                          <a:pt x="19" y="14"/>
                        </a:moveTo>
                        <a:cubicBezTo>
                          <a:pt x="29" y="16"/>
                          <a:pt x="40" y="19"/>
                          <a:pt x="51" y="22"/>
                        </a:cubicBezTo>
                        <a:cubicBezTo>
                          <a:pt x="73" y="18"/>
                          <a:pt x="110" y="16"/>
                          <a:pt x="137" y="8"/>
                        </a:cubicBezTo>
                        <a:cubicBezTo>
                          <a:pt x="162" y="16"/>
                          <a:pt x="137" y="14"/>
                          <a:pt x="189" y="12"/>
                        </a:cubicBezTo>
                        <a:cubicBezTo>
                          <a:pt x="206" y="17"/>
                          <a:pt x="225" y="18"/>
                          <a:pt x="241" y="8"/>
                        </a:cubicBezTo>
                        <a:cubicBezTo>
                          <a:pt x="249" y="10"/>
                          <a:pt x="254" y="10"/>
                          <a:pt x="251" y="20"/>
                        </a:cubicBezTo>
                        <a:cubicBezTo>
                          <a:pt x="256" y="35"/>
                          <a:pt x="249" y="74"/>
                          <a:pt x="249" y="86"/>
                        </a:cubicBezTo>
                        <a:cubicBezTo>
                          <a:pt x="253" y="99"/>
                          <a:pt x="253" y="99"/>
                          <a:pt x="251" y="114"/>
                        </a:cubicBezTo>
                        <a:cubicBezTo>
                          <a:pt x="253" y="120"/>
                          <a:pt x="257" y="132"/>
                          <a:pt x="257" y="132"/>
                        </a:cubicBezTo>
                        <a:cubicBezTo>
                          <a:pt x="251" y="155"/>
                          <a:pt x="259" y="118"/>
                          <a:pt x="257" y="154"/>
                        </a:cubicBezTo>
                        <a:cubicBezTo>
                          <a:pt x="256" y="159"/>
                          <a:pt x="253" y="170"/>
                          <a:pt x="253" y="170"/>
                        </a:cubicBezTo>
                        <a:cubicBezTo>
                          <a:pt x="254" y="182"/>
                          <a:pt x="255" y="192"/>
                          <a:pt x="259" y="204"/>
                        </a:cubicBezTo>
                        <a:cubicBezTo>
                          <a:pt x="256" y="218"/>
                          <a:pt x="252" y="232"/>
                          <a:pt x="251" y="248"/>
                        </a:cubicBezTo>
                        <a:cubicBezTo>
                          <a:pt x="251" y="255"/>
                          <a:pt x="253" y="262"/>
                          <a:pt x="253" y="270"/>
                        </a:cubicBezTo>
                        <a:cubicBezTo>
                          <a:pt x="253" y="275"/>
                          <a:pt x="250" y="280"/>
                          <a:pt x="251" y="286"/>
                        </a:cubicBezTo>
                        <a:cubicBezTo>
                          <a:pt x="251" y="292"/>
                          <a:pt x="252" y="299"/>
                          <a:pt x="255" y="306"/>
                        </a:cubicBezTo>
                        <a:cubicBezTo>
                          <a:pt x="256" y="310"/>
                          <a:pt x="259" y="318"/>
                          <a:pt x="259" y="318"/>
                        </a:cubicBezTo>
                        <a:cubicBezTo>
                          <a:pt x="253" y="333"/>
                          <a:pt x="266" y="358"/>
                          <a:pt x="245" y="364"/>
                        </a:cubicBezTo>
                        <a:cubicBezTo>
                          <a:pt x="229" y="387"/>
                          <a:pt x="199" y="381"/>
                          <a:pt x="175" y="390"/>
                        </a:cubicBezTo>
                        <a:cubicBezTo>
                          <a:pt x="149" y="388"/>
                          <a:pt x="125" y="384"/>
                          <a:pt x="101" y="382"/>
                        </a:cubicBezTo>
                        <a:cubicBezTo>
                          <a:pt x="79" y="384"/>
                          <a:pt x="60" y="382"/>
                          <a:pt x="39" y="380"/>
                        </a:cubicBezTo>
                        <a:cubicBezTo>
                          <a:pt x="28" y="369"/>
                          <a:pt x="27" y="363"/>
                          <a:pt x="25" y="350"/>
                        </a:cubicBezTo>
                        <a:cubicBezTo>
                          <a:pt x="23" y="344"/>
                          <a:pt x="21" y="334"/>
                          <a:pt x="21" y="334"/>
                        </a:cubicBezTo>
                        <a:cubicBezTo>
                          <a:pt x="23" y="328"/>
                          <a:pt x="27" y="316"/>
                          <a:pt x="27" y="316"/>
                        </a:cubicBezTo>
                        <a:cubicBezTo>
                          <a:pt x="25" y="309"/>
                          <a:pt x="21" y="296"/>
                          <a:pt x="21" y="296"/>
                        </a:cubicBezTo>
                        <a:cubicBezTo>
                          <a:pt x="23" y="275"/>
                          <a:pt x="28" y="257"/>
                          <a:pt x="33" y="238"/>
                        </a:cubicBezTo>
                        <a:cubicBezTo>
                          <a:pt x="30" y="223"/>
                          <a:pt x="32" y="231"/>
                          <a:pt x="27" y="216"/>
                        </a:cubicBezTo>
                        <a:cubicBezTo>
                          <a:pt x="26" y="214"/>
                          <a:pt x="25" y="210"/>
                          <a:pt x="25" y="210"/>
                        </a:cubicBezTo>
                        <a:cubicBezTo>
                          <a:pt x="30" y="194"/>
                          <a:pt x="21" y="179"/>
                          <a:pt x="27" y="164"/>
                        </a:cubicBezTo>
                        <a:cubicBezTo>
                          <a:pt x="25" y="140"/>
                          <a:pt x="24" y="133"/>
                          <a:pt x="31" y="114"/>
                        </a:cubicBezTo>
                        <a:cubicBezTo>
                          <a:pt x="31" y="102"/>
                          <a:pt x="43" y="40"/>
                          <a:pt x="27" y="30"/>
                        </a:cubicBezTo>
                        <a:cubicBezTo>
                          <a:pt x="21" y="18"/>
                          <a:pt x="24" y="16"/>
                          <a:pt x="11" y="14"/>
                        </a:cubicBezTo>
                        <a:cubicBezTo>
                          <a:pt x="9" y="12"/>
                          <a:pt x="1" y="3"/>
                          <a:pt x="11" y="2"/>
                        </a:cubicBezTo>
                        <a:cubicBezTo>
                          <a:pt x="17" y="0"/>
                          <a:pt x="22" y="7"/>
                          <a:pt x="29" y="8"/>
                        </a:cubicBezTo>
                        <a:cubicBezTo>
                          <a:pt x="54" y="11"/>
                          <a:pt x="47" y="10"/>
                          <a:pt x="87" y="12"/>
                        </a:cubicBezTo>
                        <a:cubicBezTo>
                          <a:pt x="95" y="9"/>
                          <a:pt x="102" y="7"/>
                          <a:pt x="111" y="6"/>
                        </a:cubicBezTo>
                        <a:cubicBezTo>
                          <a:pt x="162" y="7"/>
                          <a:pt x="187" y="2"/>
                          <a:pt x="227" y="12"/>
                        </a:cubicBezTo>
                        <a:cubicBezTo>
                          <a:pt x="232" y="10"/>
                          <a:pt x="245" y="14"/>
                          <a:pt x="245" y="14"/>
                        </a:cubicBezTo>
                        <a:cubicBezTo>
                          <a:pt x="233" y="21"/>
                          <a:pt x="206" y="14"/>
                          <a:pt x="195" y="14"/>
                        </a:cubicBezTo>
                        <a:cubicBezTo>
                          <a:pt x="148" y="20"/>
                          <a:pt x="96" y="15"/>
                          <a:pt x="49" y="18"/>
                        </a:cubicBezTo>
                        <a:cubicBezTo>
                          <a:pt x="36" y="20"/>
                          <a:pt x="23" y="15"/>
                          <a:pt x="11" y="14"/>
                        </a:cubicBezTo>
                        <a:cubicBezTo>
                          <a:pt x="7" y="23"/>
                          <a:pt x="13" y="35"/>
                          <a:pt x="15" y="46"/>
                        </a:cubicBezTo>
                        <a:cubicBezTo>
                          <a:pt x="11" y="95"/>
                          <a:pt x="7" y="143"/>
                          <a:pt x="1" y="192"/>
                        </a:cubicBezTo>
                        <a:cubicBezTo>
                          <a:pt x="2" y="203"/>
                          <a:pt x="4" y="214"/>
                          <a:pt x="7" y="226"/>
                        </a:cubicBezTo>
                        <a:cubicBezTo>
                          <a:pt x="5" y="245"/>
                          <a:pt x="2" y="262"/>
                          <a:pt x="1" y="282"/>
                        </a:cubicBezTo>
                        <a:cubicBezTo>
                          <a:pt x="2" y="297"/>
                          <a:pt x="3" y="312"/>
                          <a:pt x="7" y="328"/>
                        </a:cubicBezTo>
                        <a:cubicBezTo>
                          <a:pt x="1" y="344"/>
                          <a:pt x="0" y="373"/>
                          <a:pt x="21" y="380"/>
                        </a:cubicBezTo>
                        <a:cubicBezTo>
                          <a:pt x="35" y="377"/>
                          <a:pt x="30" y="378"/>
                          <a:pt x="37" y="378"/>
                        </a:cubicBezTo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6514" name="Text Box 99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222" y="2941"/>
                    <a:ext cx="278" cy="15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defTabSz="762000" eaLnBrk="0" hangingPunct="0"/>
                    <a:r>
                      <a:rPr lang="en-GB" sz="1000">
                        <a:solidFill>
                          <a:srgbClr val="000000"/>
                        </a:solidFill>
                        <a:latin typeface="Times" pitchFamily="18" charset="0"/>
                        <a:ea typeface="ＭＳ Ｐゴシック"/>
                        <a:cs typeface="ＭＳ Ｐゴシック"/>
                      </a:rPr>
                      <a:t>NPK</a:t>
                    </a:r>
                  </a:p>
                </p:txBody>
              </p:sp>
              <p:sp>
                <p:nvSpPr>
                  <p:cNvPr id="16515" name="Oval 999"/>
                  <p:cNvSpPr>
                    <a:spLocks noChangeArrowheads="1"/>
                  </p:cNvSpPr>
                  <p:nvPr/>
                </p:nvSpPr>
                <p:spPr bwMode="auto">
                  <a:xfrm>
                    <a:off x="5310" y="3076"/>
                    <a:ext cx="104" cy="10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eaLnBrk="0" hangingPunct="0"/>
                    <a:endParaRPr lang="en-US" sz="2000">
                      <a:solidFill>
                        <a:srgbClr val="000000"/>
                      </a:solidFill>
                      <a:latin typeface="Calibri" pitchFamily="34" charset="0"/>
                      <a:ea typeface="ＭＳ Ｐゴシック"/>
                      <a:cs typeface="ＭＳ Ｐゴシック"/>
                    </a:endParaRPr>
                  </a:p>
                </p:txBody>
              </p:sp>
              <p:sp>
                <p:nvSpPr>
                  <p:cNvPr id="16516" name="Oval 1000"/>
                  <p:cNvSpPr>
                    <a:spLocks noChangeArrowheads="1"/>
                  </p:cNvSpPr>
                  <p:nvPr/>
                </p:nvSpPr>
                <p:spPr bwMode="auto">
                  <a:xfrm>
                    <a:off x="5324" y="3092"/>
                    <a:ext cx="76" cy="70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eaLnBrk="0" hangingPunct="0"/>
                    <a:endParaRPr lang="en-US" sz="2000">
                      <a:solidFill>
                        <a:srgbClr val="000000"/>
                      </a:solidFill>
                      <a:latin typeface="Calibri" pitchFamily="34" charset="0"/>
                      <a:ea typeface="ＭＳ Ｐゴシック"/>
                      <a:cs typeface="ＭＳ Ｐゴシック"/>
                    </a:endParaRPr>
                  </a:p>
                </p:txBody>
              </p:sp>
            </p:grpSp>
            <p:grpSp>
              <p:nvGrpSpPr>
                <p:cNvPr id="16503" name="Group 1001"/>
                <p:cNvGrpSpPr>
                  <a:grpSpLocks/>
                </p:cNvGrpSpPr>
                <p:nvPr/>
              </p:nvGrpSpPr>
              <p:grpSpPr bwMode="auto">
                <a:xfrm>
                  <a:off x="5318" y="2968"/>
                  <a:ext cx="278" cy="390"/>
                  <a:chOff x="5222" y="2872"/>
                  <a:chExt cx="278" cy="390"/>
                </a:xfrm>
              </p:grpSpPr>
              <p:sp>
                <p:nvSpPr>
                  <p:cNvPr id="16509" name="Freeform 1002"/>
                  <p:cNvSpPr>
                    <a:spLocks/>
                  </p:cNvSpPr>
                  <p:nvPr/>
                </p:nvSpPr>
                <p:spPr bwMode="auto">
                  <a:xfrm>
                    <a:off x="5233" y="2872"/>
                    <a:ext cx="266" cy="390"/>
                  </a:xfrm>
                  <a:custGeom>
                    <a:avLst/>
                    <a:gdLst>
                      <a:gd name="T0" fmla="*/ 19 w 266"/>
                      <a:gd name="T1" fmla="*/ 14 h 390"/>
                      <a:gd name="T2" fmla="*/ 51 w 266"/>
                      <a:gd name="T3" fmla="*/ 22 h 390"/>
                      <a:gd name="T4" fmla="*/ 137 w 266"/>
                      <a:gd name="T5" fmla="*/ 8 h 390"/>
                      <a:gd name="T6" fmla="*/ 189 w 266"/>
                      <a:gd name="T7" fmla="*/ 12 h 390"/>
                      <a:gd name="T8" fmla="*/ 241 w 266"/>
                      <a:gd name="T9" fmla="*/ 8 h 390"/>
                      <a:gd name="T10" fmla="*/ 251 w 266"/>
                      <a:gd name="T11" fmla="*/ 20 h 390"/>
                      <a:gd name="T12" fmla="*/ 249 w 266"/>
                      <a:gd name="T13" fmla="*/ 86 h 390"/>
                      <a:gd name="T14" fmla="*/ 251 w 266"/>
                      <a:gd name="T15" fmla="*/ 114 h 390"/>
                      <a:gd name="T16" fmla="*/ 257 w 266"/>
                      <a:gd name="T17" fmla="*/ 132 h 390"/>
                      <a:gd name="T18" fmla="*/ 257 w 266"/>
                      <a:gd name="T19" fmla="*/ 154 h 390"/>
                      <a:gd name="T20" fmla="*/ 253 w 266"/>
                      <a:gd name="T21" fmla="*/ 170 h 390"/>
                      <a:gd name="T22" fmla="*/ 259 w 266"/>
                      <a:gd name="T23" fmla="*/ 204 h 390"/>
                      <a:gd name="T24" fmla="*/ 251 w 266"/>
                      <a:gd name="T25" fmla="*/ 248 h 390"/>
                      <a:gd name="T26" fmla="*/ 253 w 266"/>
                      <a:gd name="T27" fmla="*/ 270 h 390"/>
                      <a:gd name="T28" fmla="*/ 251 w 266"/>
                      <a:gd name="T29" fmla="*/ 286 h 390"/>
                      <a:gd name="T30" fmla="*/ 255 w 266"/>
                      <a:gd name="T31" fmla="*/ 306 h 390"/>
                      <a:gd name="T32" fmla="*/ 259 w 266"/>
                      <a:gd name="T33" fmla="*/ 318 h 390"/>
                      <a:gd name="T34" fmla="*/ 245 w 266"/>
                      <a:gd name="T35" fmla="*/ 364 h 390"/>
                      <a:gd name="T36" fmla="*/ 175 w 266"/>
                      <a:gd name="T37" fmla="*/ 390 h 390"/>
                      <a:gd name="T38" fmla="*/ 101 w 266"/>
                      <a:gd name="T39" fmla="*/ 382 h 390"/>
                      <a:gd name="T40" fmla="*/ 39 w 266"/>
                      <a:gd name="T41" fmla="*/ 380 h 390"/>
                      <a:gd name="T42" fmla="*/ 25 w 266"/>
                      <a:gd name="T43" fmla="*/ 350 h 390"/>
                      <a:gd name="T44" fmla="*/ 21 w 266"/>
                      <a:gd name="T45" fmla="*/ 334 h 390"/>
                      <a:gd name="T46" fmla="*/ 27 w 266"/>
                      <a:gd name="T47" fmla="*/ 316 h 390"/>
                      <a:gd name="T48" fmla="*/ 21 w 266"/>
                      <a:gd name="T49" fmla="*/ 296 h 390"/>
                      <a:gd name="T50" fmla="*/ 33 w 266"/>
                      <a:gd name="T51" fmla="*/ 238 h 390"/>
                      <a:gd name="T52" fmla="*/ 27 w 266"/>
                      <a:gd name="T53" fmla="*/ 216 h 390"/>
                      <a:gd name="T54" fmla="*/ 25 w 266"/>
                      <a:gd name="T55" fmla="*/ 210 h 390"/>
                      <a:gd name="T56" fmla="*/ 27 w 266"/>
                      <a:gd name="T57" fmla="*/ 164 h 390"/>
                      <a:gd name="T58" fmla="*/ 31 w 266"/>
                      <a:gd name="T59" fmla="*/ 114 h 390"/>
                      <a:gd name="T60" fmla="*/ 27 w 266"/>
                      <a:gd name="T61" fmla="*/ 30 h 390"/>
                      <a:gd name="T62" fmla="*/ 11 w 266"/>
                      <a:gd name="T63" fmla="*/ 14 h 390"/>
                      <a:gd name="T64" fmla="*/ 11 w 266"/>
                      <a:gd name="T65" fmla="*/ 2 h 390"/>
                      <a:gd name="T66" fmla="*/ 29 w 266"/>
                      <a:gd name="T67" fmla="*/ 8 h 390"/>
                      <a:gd name="T68" fmla="*/ 87 w 266"/>
                      <a:gd name="T69" fmla="*/ 12 h 390"/>
                      <a:gd name="T70" fmla="*/ 111 w 266"/>
                      <a:gd name="T71" fmla="*/ 6 h 390"/>
                      <a:gd name="T72" fmla="*/ 227 w 266"/>
                      <a:gd name="T73" fmla="*/ 12 h 390"/>
                      <a:gd name="T74" fmla="*/ 245 w 266"/>
                      <a:gd name="T75" fmla="*/ 14 h 390"/>
                      <a:gd name="T76" fmla="*/ 195 w 266"/>
                      <a:gd name="T77" fmla="*/ 14 h 390"/>
                      <a:gd name="T78" fmla="*/ 49 w 266"/>
                      <a:gd name="T79" fmla="*/ 18 h 390"/>
                      <a:gd name="T80" fmla="*/ 11 w 266"/>
                      <a:gd name="T81" fmla="*/ 14 h 390"/>
                      <a:gd name="T82" fmla="*/ 15 w 266"/>
                      <a:gd name="T83" fmla="*/ 46 h 390"/>
                      <a:gd name="T84" fmla="*/ 1 w 266"/>
                      <a:gd name="T85" fmla="*/ 192 h 390"/>
                      <a:gd name="T86" fmla="*/ 7 w 266"/>
                      <a:gd name="T87" fmla="*/ 226 h 390"/>
                      <a:gd name="T88" fmla="*/ 1 w 266"/>
                      <a:gd name="T89" fmla="*/ 282 h 390"/>
                      <a:gd name="T90" fmla="*/ 7 w 266"/>
                      <a:gd name="T91" fmla="*/ 328 h 390"/>
                      <a:gd name="T92" fmla="*/ 21 w 266"/>
                      <a:gd name="T93" fmla="*/ 380 h 390"/>
                      <a:gd name="T94" fmla="*/ 37 w 266"/>
                      <a:gd name="T95" fmla="*/ 378 h 390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266"/>
                      <a:gd name="T145" fmla="*/ 0 h 390"/>
                      <a:gd name="T146" fmla="*/ 266 w 266"/>
                      <a:gd name="T147" fmla="*/ 390 h 390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266" h="390">
                        <a:moveTo>
                          <a:pt x="19" y="14"/>
                        </a:moveTo>
                        <a:cubicBezTo>
                          <a:pt x="29" y="16"/>
                          <a:pt x="40" y="19"/>
                          <a:pt x="51" y="22"/>
                        </a:cubicBezTo>
                        <a:cubicBezTo>
                          <a:pt x="73" y="18"/>
                          <a:pt x="110" y="16"/>
                          <a:pt x="137" y="8"/>
                        </a:cubicBezTo>
                        <a:cubicBezTo>
                          <a:pt x="162" y="16"/>
                          <a:pt x="137" y="14"/>
                          <a:pt x="189" y="12"/>
                        </a:cubicBezTo>
                        <a:cubicBezTo>
                          <a:pt x="206" y="17"/>
                          <a:pt x="225" y="18"/>
                          <a:pt x="241" y="8"/>
                        </a:cubicBezTo>
                        <a:cubicBezTo>
                          <a:pt x="249" y="10"/>
                          <a:pt x="254" y="10"/>
                          <a:pt x="251" y="20"/>
                        </a:cubicBezTo>
                        <a:cubicBezTo>
                          <a:pt x="256" y="35"/>
                          <a:pt x="249" y="74"/>
                          <a:pt x="249" y="86"/>
                        </a:cubicBezTo>
                        <a:cubicBezTo>
                          <a:pt x="253" y="99"/>
                          <a:pt x="253" y="99"/>
                          <a:pt x="251" y="114"/>
                        </a:cubicBezTo>
                        <a:cubicBezTo>
                          <a:pt x="253" y="120"/>
                          <a:pt x="257" y="132"/>
                          <a:pt x="257" y="132"/>
                        </a:cubicBezTo>
                        <a:cubicBezTo>
                          <a:pt x="251" y="155"/>
                          <a:pt x="259" y="118"/>
                          <a:pt x="257" y="154"/>
                        </a:cubicBezTo>
                        <a:cubicBezTo>
                          <a:pt x="256" y="159"/>
                          <a:pt x="253" y="170"/>
                          <a:pt x="253" y="170"/>
                        </a:cubicBezTo>
                        <a:cubicBezTo>
                          <a:pt x="254" y="182"/>
                          <a:pt x="255" y="192"/>
                          <a:pt x="259" y="204"/>
                        </a:cubicBezTo>
                        <a:cubicBezTo>
                          <a:pt x="256" y="218"/>
                          <a:pt x="252" y="232"/>
                          <a:pt x="251" y="248"/>
                        </a:cubicBezTo>
                        <a:cubicBezTo>
                          <a:pt x="251" y="255"/>
                          <a:pt x="253" y="262"/>
                          <a:pt x="253" y="270"/>
                        </a:cubicBezTo>
                        <a:cubicBezTo>
                          <a:pt x="253" y="275"/>
                          <a:pt x="250" y="280"/>
                          <a:pt x="251" y="286"/>
                        </a:cubicBezTo>
                        <a:cubicBezTo>
                          <a:pt x="251" y="292"/>
                          <a:pt x="252" y="299"/>
                          <a:pt x="255" y="306"/>
                        </a:cubicBezTo>
                        <a:cubicBezTo>
                          <a:pt x="256" y="310"/>
                          <a:pt x="259" y="318"/>
                          <a:pt x="259" y="318"/>
                        </a:cubicBezTo>
                        <a:cubicBezTo>
                          <a:pt x="253" y="333"/>
                          <a:pt x="266" y="358"/>
                          <a:pt x="245" y="364"/>
                        </a:cubicBezTo>
                        <a:cubicBezTo>
                          <a:pt x="229" y="387"/>
                          <a:pt x="199" y="381"/>
                          <a:pt x="175" y="390"/>
                        </a:cubicBezTo>
                        <a:cubicBezTo>
                          <a:pt x="149" y="388"/>
                          <a:pt x="125" y="384"/>
                          <a:pt x="101" y="382"/>
                        </a:cubicBezTo>
                        <a:cubicBezTo>
                          <a:pt x="79" y="384"/>
                          <a:pt x="60" y="382"/>
                          <a:pt x="39" y="380"/>
                        </a:cubicBezTo>
                        <a:cubicBezTo>
                          <a:pt x="28" y="369"/>
                          <a:pt x="27" y="363"/>
                          <a:pt x="25" y="350"/>
                        </a:cubicBezTo>
                        <a:cubicBezTo>
                          <a:pt x="23" y="344"/>
                          <a:pt x="21" y="334"/>
                          <a:pt x="21" y="334"/>
                        </a:cubicBezTo>
                        <a:cubicBezTo>
                          <a:pt x="23" y="328"/>
                          <a:pt x="27" y="316"/>
                          <a:pt x="27" y="316"/>
                        </a:cubicBezTo>
                        <a:cubicBezTo>
                          <a:pt x="25" y="309"/>
                          <a:pt x="21" y="296"/>
                          <a:pt x="21" y="296"/>
                        </a:cubicBezTo>
                        <a:cubicBezTo>
                          <a:pt x="23" y="275"/>
                          <a:pt x="28" y="257"/>
                          <a:pt x="33" y="238"/>
                        </a:cubicBezTo>
                        <a:cubicBezTo>
                          <a:pt x="30" y="223"/>
                          <a:pt x="32" y="231"/>
                          <a:pt x="27" y="216"/>
                        </a:cubicBezTo>
                        <a:cubicBezTo>
                          <a:pt x="26" y="214"/>
                          <a:pt x="25" y="210"/>
                          <a:pt x="25" y="210"/>
                        </a:cubicBezTo>
                        <a:cubicBezTo>
                          <a:pt x="30" y="194"/>
                          <a:pt x="21" y="179"/>
                          <a:pt x="27" y="164"/>
                        </a:cubicBezTo>
                        <a:cubicBezTo>
                          <a:pt x="25" y="140"/>
                          <a:pt x="24" y="133"/>
                          <a:pt x="31" y="114"/>
                        </a:cubicBezTo>
                        <a:cubicBezTo>
                          <a:pt x="31" y="102"/>
                          <a:pt x="43" y="40"/>
                          <a:pt x="27" y="30"/>
                        </a:cubicBezTo>
                        <a:cubicBezTo>
                          <a:pt x="21" y="18"/>
                          <a:pt x="24" y="16"/>
                          <a:pt x="11" y="14"/>
                        </a:cubicBezTo>
                        <a:cubicBezTo>
                          <a:pt x="9" y="12"/>
                          <a:pt x="1" y="3"/>
                          <a:pt x="11" y="2"/>
                        </a:cubicBezTo>
                        <a:cubicBezTo>
                          <a:pt x="17" y="0"/>
                          <a:pt x="22" y="7"/>
                          <a:pt x="29" y="8"/>
                        </a:cubicBezTo>
                        <a:cubicBezTo>
                          <a:pt x="54" y="11"/>
                          <a:pt x="47" y="10"/>
                          <a:pt x="87" y="12"/>
                        </a:cubicBezTo>
                        <a:cubicBezTo>
                          <a:pt x="95" y="9"/>
                          <a:pt x="102" y="7"/>
                          <a:pt x="111" y="6"/>
                        </a:cubicBezTo>
                        <a:cubicBezTo>
                          <a:pt x="162" y="7"/>
                          <a:pt x="187" y="2"/>
                          <a:pt x="227" y="12"/>
                        </a:cubicBezTo>
                        <a:cubicBezTo>
                          <a:pt x="232" y="10"/>
                          <a:pt x="245" y="14"/>
                          <a:pt x="245" y="14"/>
                        </a:cubicBezTo>
                        <a:cubicBezTo>
                          <a:pt x="233" y="21"/>
                          <a:pt x="206" y="14"/>
                          <a:pt x="195" y="14"/>
                        </a:cubicBezTo>
                        <a:cubicBezTo>
                          <a:pt x="148" y="20"/>
                          <a:pt x="96" y="15"/>
                          <a:pt x="49" y="18"/>
                        </a:cubicBezTo>
                        <a:cubicBezTo>
                          <a:pt x="36" y="20"/>
                          <a:pt x="23" y="15"/>
                          <a:pt x="11" y="14"/>
                        </a:cubicBezTo>
                        <a:cubicBezTo>
                          <a:pt x="7" y="23"/>
                          <a:pt x="13" y="35"/>
                          <a:pt x="15" y="46"/>
                        </a:cubicBezTo>
                        <a:cubicBezTo>
                          <a:pt x="11" y="95"/>
                          <a:pt x="7" y="143"/>
                          <a:pt x="1" y="192"/>
                        </a:cubicBezTo>
                        <a:cubicBezTo>
                          <a:pt x="2" y="203"/>
                          <a:pt x="4" y="214"/>
                          <a:pt x="7" y="226"/>
                        </a:cubicBezTo>
                        <a:cubicBezTo>
                          <a:pt x="5" y="245"/>
                          <a:pt x="2" y="262"/>
                          <a:pt x="1" y="282"/>
                        </a:cubicBezTo>
                        <a:cubicBezTo>
                          <a:pt x="2" y="297"/>
                          <a:pt x="3" y="312"/>
                          <a:pt x="7" y="328"/>
                        </a:cubicBezTo>
                        <a:cubicBezTo>
                          <a:pt x="1" y="344"/>
                          <a:pt x="0" y="373"/>
                          <a:pt x="21" y="380"/>
                        </a:cubicBezTo>
                        <a:cubicBezTo>
                          <a:pt x="35" y="377"/>
                          <a:pt x="30" y="378"/>
                          <a:pt x="37" y="378"/>
                        </a:cubicBezTo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6510" name="Text Box 100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222" y="2941"/>
                    <a:ext cx="278" cy="15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defTabSz="762000" eaLnBrk="0" hangingPunct="0"/>
                    <a:r>
                      <a:rPr lang="en-GB" sz="1000">
                        <a:solidFill>
                          <a:srgbClr val="000000"/>
                        </a:solidFill>
                        <a:latin typeface="Times" pitchFamily="18" charset="0"/>
                        <a:ea typeface="ＭＳ Ｐゴシック"/>
                        <a:cs typeface="ＭＳ Ｐゴシック"/>
                      </a:rPr>
                      <a:t>NPK</a:t>
                    </a:r>
                  </a:p>
                </p:txBody>
              </p:sp>
              <p:sp>
                <p:nvSpPr>
                  <p:cNvPr id="16511" name="Oval 1004"/>
                  <p:cNvSpPr>
                    <a:spLocks noChangeArrowheads="1"/>
                  </p:cNvSpPr>
                  <p:nvPr/>
                </p:nvSpPr>
                <p:spPr bwMode="auto">
                  <a:xfrm>
                    <a:off x="5310" y="3076"/>
                    <a:ext cx="104" cy="10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eaLnBrk="0" hangingPunct="0"/>
                    <a:endParaRPr lang="en-US" sz="2000">
                      <a:solidFill>
                        <a:srgbClr val="000000"/>
                      </a:solidFill>
                      <a:latin typeface="Calibri" pitchFamily="34" charset="0"/>
                      <a:ea typeface="ＭＳ Ｐゴシック"/>
                      <a:cs typeface="ＭＳ Ｐゴシック"/>
                    </a:endParaRPr>
                  </a:p>
                </p:txBody>
              </p:sp>
              <p:sp>
                <p:nvSpPr>
                  <p:cNvPr id="16512" name="Oval 1005"/>
                  <p:cNvSpPr>
                    <a:spLocks noChangeArrowheads="1"/>
                  </p:cNvSpPr>
                  <p:nvPr/>
                </p:nvSpPr>
                <p:spPr bwMode="auto">
                  <a:xfrm>
                    <a:off x="5324" y="3092"/>
                    <a:ext cx="76" cy="70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eaLnBrk="0" hangingPunct="0"/>
                    <a:endParaRPr lang="en-US" sz="2000">
                      <a:solidFill>
                        <a:srgbClr val="000000"/>
                      </a:solidFill>
                      <a:latin typeface="Calibri" pitchFamily="34" charset="0"/>
                      <a:ea typeface="ＭＳ Ｐゴシック"/>
                      <a:cs typeface="ＭＳ Ｐゴシック"/>
                    </a:endParaRPr>
                  </a:p>
                </p:txBody>
              </p:sp>
            </p:grpSp>
            <p:grpSp>
              <p:nvGrpSpPr>
                <p:cNvPr id="16504" name="Group 1006"/>
                <p:cNvGrpSpPr>
                  <a:grpSpLocks/>
                </p:cNvGrpSpPr>
                <p:nvPr/>
              </p:nvGrpSpPr>
              <p:grpSpPr bwMode="auto">
                <a:xfrm>
                  <a:off x="5414" y="3064"/>
                  <a:ext cx="278" cy="390"/>
                  <a:chOff x="5222" y="2872"/>
                  <a:chExt cx="278" cy="390"/>
                </a:xfrm>
              </p:grpSpPr>
              <p:sp>
                <p:nvSpPr>
                  <p:cNvPr id="16505" name="Freeform 1007"/>
                  <p:cNvSpPr>
                    <a:spLocks/>
                  </p:cNvSpPr>
                  <p:nvPr/>
                </p:nvSpPr>
                <p:spPr bwMode="auto">
                  <a:xfrm>
                    <a:off x="5233" y="2872"/>
                    <a:ext cx="266" cy="390"/>
                  </a:xfrm>
                  <a:custGeom>
                    <a:avLst/>
                    <a:gdLst>
                      <a:gd name="T0" fmla="*/ 19 w 266"/>
                      <a:gd name="T1" fmla="*/ 14 h 390"/>
                      <a:gd name="T2" fmla="*/ 51 w 266"/>
                      <a:gd name="T3" fmla="*/ 22 h 390"/>
                      <a:gd name="T4" fmla="*/ 137 w 266"/>
                      <a:gd name="T5" fmla="*/ 8 h 390"/>
                      <a:gd name="T6" fmla="*/ 189 w 266"/>
                      <a:gd name="T7" fmla="*/ 12 h 390"/>
                      <a:gd name="T8" fmla="*/ 241 w 266"/>
                      <a:gd name="T9" fmla="*/ 8 h 390"/>
                      <a:gd name="T10" fmla="*/ 251 w 266"/>
                      <a:gd name="T11" fmla="*/ 20 h 390"/>
                      <a:gd name="T12" fmla="*/ 249 w 266"/>
                      <a:gd name="T13" fmla="*/ 86 h 390"/>
                      <a:gd name="T14" fmla="*/ 251 w 266"/>
                      <a:gd name="T15" fmla="*/ 114 h 390"/>
                      <a:gd name="T16" fmla="*/ 257 w 266"/>
                      <a:gd name="T17" fmla="*/ 132 h 390"/>
                      <a:gd name="T18" fmla="*/ 257 w 266"/>
                      <a:gd name="T19" fmla="*/ 154 h 390"/>
                      <a:gd name="T20" fmla="*/ 253 w 266"/>
                      <a:gd name="T21" fmla="*/ 170 h 390"/>
                      <a:gd name="T22" fmla="*/ 259 w 266"/>
                      <a:gd name="T23" fmla="*/ 204 h 390"/>
                      <a:gd name="T24" fmla="*/ 251 w 266"/>
                      <a:gd name="T25" fmla="*/ 248 h 390"/>
                      <a:gd name="T26" fmla="*/ 253 w 266"/>
                      <a:gd name="T27" fmla="*/ 270 h 390"/>
                      <a:gd name="T28" fmla="*/ 251 w 266"/>
                      <a:gd name="T29" fmla="*/ 286 h 390"/>
                      <a:gd name="T30" fmla="*/ 255 w 266"/>
                      <a:gd name="T31" fmla="*/ 306 h 390"/>
                      <a:gd name="T32" fmla="*/ 259 w 266"/>
                      <a:gd name="T33" fmla="*/ 318 h 390"/>
                      <a:gd name="T34" fmla="*/ 245 w 266"/>
                      <a:gd name="T35" fmla="*/ 364 h 390"/>
                      <a:gd name="T36" fmla="*/ 175 w 266"/>
                      <a:gd name="T37" fmla="*/ 390 h 390"/>
                      <a:gd name="T38" fmla="*/ 101 w 266"/>
                      <a:gd name="T39" fmla="*/ 382 h 390"/>
                      <a:gd name="T40" fmla="*/ 39 w 266"/>
                      <a:gd name="T41" fmla="*/ 380 h 390"/>
                      <a:gd name="T42" fmla="*/ 25 w 266"/>
                      <a:gd name="T43" fmla="*/ 350 h 390"/>
                      <a:gd name="T44" fmla="*/ 21 w 266"/>
                      <a:gd name="T45" fmla="*/ 334 h 390"/>
                      <a:gd name="T46" fmla="*/ 27 w 266"/>
                      <a:gd name="T47" fmla="*/ 316 h 390"/>
                      <a:gd name="T48" fmla="*/ 21 w 266"/>
                      <a:gd name="T49" fmla="*/ 296 h 390"/>
                      <a:gd name="T50" fmla="*/ 33 w 266"/>
                      <a:gd name="T51" fmla="*/ 238 h 390"/>
                      <a:gd name="T52" fmla="*/ 27 w 266"/>
                      <a:gd name="T53" fmla="*/ 216 h 390"/>
                      <a:gd name="T54" fmla="*/ 25 w 266"/>
                      <a:gd name="T55" fmla="*/ 210 h 390"/>
                      <a:gd name="T56" fmla="*/ 27 w 266"/>
                      <a:gd name="T57" fmla="*/ 164 h 390"/>
                      <a:gd name="T58" fmla="*/ 31 w 266"/>
                      <a:gd name="T59" fmla="*/ 114 h 390"/>
                      <a:gd name="T60" fmla="*/ 27 w 266"/>
                      <a:gd name="T61" fmla="*/ 30 h 390"/>
                      <a:gd name="T62" fmla="*/ 11 w 266"/>
                      <a:gd name="T63" fmla="*/ 14 h 390"/>
                      <a:gd name="T64" fmla="*/ 11 w 266"/>
                      <a:gd name="T65" fmla="*/ 2 h 390"/>
                      <a:gd name="T66" fmla="*/ 29 w 266"/>
                      <a:gd name="T67" fmla="*/ 8 h 390"/>
                      <a:gd name="T68" fmla="*/ 87 w 266"/>
                      <a:gd name="T69" fmla="*/ 12 h 390"/>
                      <a:gd name="T70" fmla="*/ 111 w 266"/>
                      <a:gd name="T71" fmla="*/ 6 h 390"/>
                      <a:gd name="T72" fmla="*/ 227 w 266"/>
                      <a:gd name="T73" fmla="*/ 12 h 390"/>
                      <a:gd name="T74" fmla="*/ 245 w 266"/>
                      <a:gd name="T75" fmla="*/ 14 h 390"/>
                      <a:gd name="T76" fmla="*/ 195 w 266"/>
                      <a:gd name="T77" fmla="*/ 14 h 390"/>
                      <a:gd name="T78" fmla="*/ 49 w 266"/>
                      <a:gd name="T79" fmla="*/ 18 h 390"/>
                      <a:gd name="T80" fmla="*/ 11 w 266"/>
                      <a:gd name="T81" fmla="*/ 14 h 390"/>
                      <a:gd name="T82" fmla="*/ 15 w 266"/>
                      <a:gd name="T83" fmla="*/ 46 h 390"/>
                      <a:gd name="T84" fmla="*/ 1 w 266"/>
                      <a:gd name="T85" fmla="*/ 192 h 390"/>
                      <a:gd name="T86" fmla="*/ 7 w 266"/>
                      <a:gd name="T87" fmla="*/ 226 h 390"/>
                      <a:gd name="T88" fmla="*/ 1 w 266"/>
                      <a:gd name="T89" fmla="*/ 282 h 390"/>
                      <a:gd name="T90" fmla="*/ 7 w 266"/>
                      <a:gd name="T91" fmla="*/ 328 h 390"/>
                      <a:gd name="T92" fmla="*/ 21 w 266"/>
                      <a:gd name="T93" fmla="*/ 380 h 390"/>
                      <a:gd name="T94" fmla="*/ 37 w 266"/>
                      <a:gd name="T95" fmla="*/ 378 h 390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266"/>
                      <a:gd name="T145" fmla="*/ 0 h 390"/>
                      <a:gd name="T146" fmla="*/ 266 w 266"/>
                      <a:gd name="T147" fmla="*/ 390 h 390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266" h="390">
                        <a:moveTo>
                          <a:pt x="19" y="14"/>
                        </a:moveTo>
                        <a:cubicBezTo>
                          <a:pt x="29" y="16"/>
                          <a:pt x="40" y="19"/>
                          <a:pt x="51" y="22"/>
                        </a:cubicBezTo>
                        <a:cubicBezTo>
                          <a:pt x="73" y="18"/>
                          <a:pt x="110" y="16"/>
                          <a:pt x="137" y="8"/>
                        </a:cubicBezTo>
                        <a:cubicBezTo>
                          <a:pt x="162" y="16"/>
                          <a:pt x="137" y="14"/>
                          <a:pt x="189" y="12"/>
                        </a:cubicBezTo>
                        <a:cubicBezTo>
                          <a:pt x="206" y="17"/>
                          <a:pt x="225" y="18"/>
                          <a:pt x="241" y="8"/>
                        </a:cubicBezTo>
                        <a:cubicBezTo>
                          <a:pt x="249" y="10"/>
                          <a:pt x="254" y="10"/>
                          <a:pt x="251" y="20"/>
                        </a:cubicBezTo>
                        <a:cubicBezTo>
                          <a:pt x="256" y="35"/>
                          <a:pt x="249" y="74"/>
                          <a:pt x="249" y="86"/>
                        </a:cubicBezTo>
                        <a:cubicBezTo>
                          <a:pt x="253" y="99"/>
                          <a:pt x="253" y="99"/>
                          <a:pt x="251" y="114"/>
                        </a:cubicBezTo>
                        <a:cubicBezTo>
                          <a:pt x="253" y="120"/>
                          <a:pt x="257" y="132"/>
                          <a:pt x="257" y="132"/>
                        </a:cubicBezTo>
                        <a:cubicBezTo>
                          <a:pt x="251" y="155"/>
                          <a:pt x="259" y="118"/>
                          <a:pt x="257" y="154"/>
                        </a:cubicBezTo>
                        <a:cubicBezTo>
                          <a:pt x="256" y="159"/>
                          <a:pt x="253" y="170"/>
                          <a:pt x="253" y="170"/>
                        </a:cubicBezTo>
                        <a:cubicBezTo>
                          <a:pt x="254" y="182"/>
                          <a:pt x="255" y="192"/>
                          <a:pt x="259" y="204"/>
                        </a:cubicBezTo>
                        <a:cubicBezTo>
                          <a:pt x="256" y="218"/>
                          <a:pt x="252" y="232"/>
                          <a:pt x="251" y="248"/>
                        </a:cubicBezTo>
                        <a:cubicBezTo>
                          <a:pt x="251" y="255"/>
                          <a:pt x="253" y="262"/>
                          <a:pt x="253" y="270"/>
                        </a:cubicBezTo>
                        <a:cubicBezTo>
                          <a:pt x="253" y="275"/>
                          <a:pt x="250" y="280"/>
                          <a:pt x="251" y="286"/>
                        </a:cubicBezTo>
                        <a:cubicBezTo>
                          <a:pt x="251" y="292"/>
                          <a:pt x="252" y="299"/>
                          <a:pt x="255" y="306"/>
                        </a:cubicBezTo>
                        <a:cubicBezTo>
                          <a:pt x="256" y="310"/>
                          <a:pt x="259" y="318"/>
                          <a:pt x="259" y="318"/>
                        </a:cubicBezTo>
                        <a:cubicBezTo>
                          <a:pt x="253" y="333"/>
                          <a:pt x="266" y="358"/>
                          <a:pt x="245" y="364"/>
                        </a:cubicBezTo>
                        <a:cubicBezTo>
                          <a:pt x="229" y="387"/>
                          <a:pt x="199" y="381"/>
                          <a:pt x="175" y="390"/>
                        </a:cubicBezTo>
                        <a:cubicBezTo>
                          <a:pt x="149" y="388"/>
                          <a:pt x="125" y="384"/>
                          <a:pt x="101" y="382"/>
                        </a:cubicBezTo>
                        <a:cubicBezTo>
                          <a:pt x="79" y="384"/>
                          <a:pt x="60" y="382"/>
                          <a:pt x="39" y="380"/>
                        </a:cubicBezTo>
                        <a:cubicBezTo>
                          <a:pt x="28" y="369"/>
                          <a:pt x="27" y="363"/>
                          <a:pt x="25" y="350"/>
                        </a:cubicBezTo>
                        <a:cubicBezTo>
                          <a:pt x="23" y="344"/>
                          <a:pt x="21" y="334"/>
                          <a:pt x="21" y="334"/>
                        </a:cubicBezTo>
                        <a:cubicBezTo>
                          <a:pt x="23" y="328"/>
                          <a:pt x="27" y="316"/>
                          <a:pt x="27" y="316"/>
                        </a:cubicBezTo>
                        <a:cubicBezTo>
                          <a:pt x="25" y="309"/>
                          <a:pt x="21" y="296"/>
                          <a:pt x="21" y="296"/>
                        </a:cubicBezTo>
                        <a:cubicBezTo>
                          <a:pt x="23" y="275"/>
                          <a:pt x="28" y="257"/>
                          <a:pt x="33" y="238"/>
                        </a:cubicBezTo>
                        <a:cubicBezTo>
                          <a:pt x="30" y="223"/>
                          <a:pt x="32" y="231"/>
                          <a:pt x="27" y="216"/>
                        </a:cubicBezTo>
                        <a:cubicBezTo>
                          <a:pt x="26" y="214"/>
                          <a:pt x="25" y="210"/>
                          <a:pt x="25" y="210"/>
                        </a:cubicBezTo>
                        <a:cubicBezTo>
                          <a:pt x="30" y="194"/>
                          <a:pt x="21" y="179"/>
                          <a:pt x="27" y="164"/>
                        </a:cubicBezTo>
                        <a:cubicBezTo>
                          <a:pt x="25" y="140"/>
                          <a:pt x="24" y="133"/>
                          <a:pt x="31" y="114"/>
                        </a:cubicBezTo>
                        <a:cubicBezTo>
                          <a:pt x="31" y="102"/>
                          <a:pt x="43" y="40"/>
                          <a:pt x="27" y="30"/>
                        </a:cubicBezTo>
                        <a:cubicBezTo>
                          <a:pt x="21" y="18"/>
                          <a:pt x="24" y="16"/>
                          <a:pt x="11" y="14"/>
                        </a:cubicBezTo>
                        <a:cubicBezTo>
                          <a:pt x="9" y="12"/>
                          <a:pt x="1" y="3"/>
                          <a:pt x="11" y="2"/>
                        </a:cubicBezTo>
                        <a:cubicBezTo>
                          <a:pt x="17" y="0"/>
                          <a:pt x="22" y="7"/>
                          <a:pt x="29" y="8"/>
                        </a:cubicBezTo>
                        <a:cubicBezTo>
                          <a:pt x="54" y="11"/>
                          <a:pt x="47" y="10"/>
                          <a:pt x="87" y="12"/>
                        </a:cubicBezTo>
                        <a:cubicBezTo>
                          <a:pt x="95" y="9"/>
                          <a:pt x="102" y="7"/>
                          <a:pt x="111" y="6"/>
                        </a:cubicBezTo>
                        <a:cubicBezTo>
                          <a:pt x="162" y="7"/>
                          <a:pt x="187" y="2"/>
                          <a:pt x="227" y="12"/>
                        </a:cubicBezTo>
                        <a:cubicBezTo>
                          <a:pt x="232" y="10"/>
                          <a:pt x="245" y="14"/>
                          <a:pt x="245" y="14"/>
                        </a:cubicBezTo>
                        <a:cubicBezTo>
                          <a:pt x="233" y="21"/>
                          <a:pt x="206" y="14"/>
                          <a:pt x="195" y="14"/>
                        </a:cubicBezTo>
                        <a:cubicBezTo>
                          <a:pt x="148" y="20"/>
                          <a:pt x="96" y="15"/>
                          <a:pt x="49" y="18"/>
                        </a:cubicBezTo>
                        <a:cubicBezTo>
                          <a:pt x="36" y="20"/>
                          <a:pt x="23" y="15"/>
                          <a:pt x="11" y="14"/>
                        </a:cubicBezTo>
                        <a:cubicBezTo>
                          <a:pt x="7" y="23"/>
                          <a:pt x="13" y="35"/>
                          <a:pt x="15" y="46"/>
                        </a:cubicBezTo>
                        <a:cubicBezTo>
                          <a:pt x="11" y="95"/>
                          <a:pt x="7" y="143"/>
                          <a:pt x="1" y="192"/>
                        </a:cubicBezTo>
                        <a:cubicBezTo>
                          <a:pt x="2" y="203"/>
                          <a:pt x="4" y="214"/>
                          <a:pt x="7" y="226"/>
                        </a:cubicBezTo>
                        <a:cubicBezTo>
                          <a:pt x="5" y="245"/>
                          <a:pt x="2" y="262"/>
                          <a:pt x="1" y="282"/>
                        </a:cubicBezTo>
                        <a:cubicBezTo>
                          <a:pt x="2" y="297"/>
                          <a:pt x="3" y="312"/>
                          <a:pt x="7" y="328"/>
                        </a:cubicBezTo>
                        <a:cubicBezTo>
                          <a:pt x="1" y="344"/>
                          <a:pt x="0" y="373"/>
                          <a:pt x="21" y="380"/>
                        </a:cubicBezTo>
                        <a:cubicBezTo>
                          <a:pt x="35" y="377"/>
                          <a:pt x="30" y="378"/>
                          <a:pt x="37" y="378"/>
                        </a:cubicBezTo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6506" name="Text Box 100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222" y="2941"/>
                    <a:ext cx="278" cy="15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defTabSz="762000" eaLnBrk="0" hangingPunct="0"/>
                    <a:r>
                      <a:rPr lang="en-GB" sz="1000">
                        <a:solidFill>
                          <a:srgbClr val="000000"/>
                        </a:solidFill>
                        <a:latin typeface="Times" pitchFamily="18" charset="0"/>
                        <a:ea typeface="ＭＳ Ｐゴシック"/>
                        <a:cs typeface="ＭＳ Ｐゴシック"/>
                      </a:rPr>
                      <a:t>NPK</a:t>
                    </a:r>
                  </a:p>
                </p:txBody>
              </p:sp>
              <p:sp>
                <p:nvSpPr>
                  <p:cNvPr id="16507" name="Oval 1009"/>
                  <p:cNvSpPr>
                    <a:spLocks noChangeArrowheads="1"/>
                  </p:cNvSpPr>
                  <p:nvPr/>
                </p:nvSpPr>
                <p:spPr bwMode="auto">
                  <a:xfrm>
                    <a:off x="5310" y="3076"/>
                    <a:ext cx="104" cy="10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eaLnBrk="0" hangingPunct="0"/>
                    <a:endParaRPr lang="en-US" sz="2000">
                      <a:solidFill>
                        <a:srgbClr val="000000"/>
                      </a:solidFill>
                      <a:latin typeface="Calibri" pitchFamily="34" charset="0"/>
                      <a:ea typeface="ＭＳ Ｐゴシック"/>
                      <a:cs typeface="ＭＳ Ｐゴシック"/>
                    </a:endParaRPr>
                  </a:p>
                </p:txBody>
              </p:sp>
              <p:sp>
                <p:nvSpPr>
                  <p:cNvPr id="16508" name="Oval 1010"/>
                  <p:cNvSpPr>
                    <a:spLocks noChangeArrowheads="1"/>
                  </p:cNvSpPr>
                  <p:nvPr/>
                </p:nvSpPr>
                <p:spPr bwMode="auto">
                  <a:xfrm>
                    <a:off x="5324" y="3092"/>
                    <a:ext cx="76" cy="70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eaLnBrk="0" hangingPunct="0"/>
                    <a:endParaRPr lang="en-US" sz="2000">
                      <a:solidFill>
                        <a:srgbClr val="000000"/>
                      </a:solidFill>
                      <a:latin typeface="Calibri" pitchFamily="34" charset="0"/>
                      <a:ea typeface="ＭＳ Ｐゴシック"/>
                      <a:cs typeface="ＭＳ Ｐゴシック"/>
                    </a:endParaRPr>
                  </a:p>
                </p:txBody>
              </p:sp>
            </p:grpSp>
          </p:grpSp>
          <p:sp>
            <p:nvSpPr>
              <p:cNvPr id="16501" name="Freeform 1011"/>
              <p:cNvSpPr>
                <a:spLocks/>
              </p:cNvSpPr>
              <p:nvPr/>
            </p:nvSpPr>
            <p:spPr bwMode="auto">
              <a:xfrm>
                <a:off x="548" y="2328"/>
                <a:ext cx="805" cy="80"/>
              </a:xfrm>
              <a:custGeom>
                <a:avLst/>
                <a:gdLst>
                  <a:gd name="T0" fmla="*/ 0 w 560"/>
                  <a:gd name="T1" fmla="*/ 1 h 120"/>
                  <a:gd name="T2" fmla="*/ 127729 w 560"/>
                  <a:gd name="T3" fmla="*/ 1 h 120"/>
                  <a:gd name="T4" fmla="*/ 186176 w 560"/>
                  <a:gd name="T5" fmla="*/ 1 h 120"/>
                  <a:gd name="T6" fmla="*/ 0 60000 65536"/>
                  <a:gd name="T7" fmla="*/ 0 60000 65536"/>
                  <a:gd name="T8" fmla="*/ 0 60000 65536"/>
                  <a:gd name="T9" fmla="*/ 0 w 560"/>
                  <a:gd name="T10" fmla="*/ 0 h 120"/>
                  <a:gd name="T11" fmla="*/ 560 w 560"/>
                  <a:gd name="T12" fmla="*/ 120 h 12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560" h="120">
                    <a:moveTo>
                      <a:pt x="0" y="72"/>
                    </a:moveTo>
                    <a:cubicBezTo>
                      <a:pt x="145" y="36"/>
                      <a:pt x="290" y="0"/>
                      <a:pt x="384" y="8"/>
                    </a:cubicBezTo>
                    <a:cubicBezTo>
                      <a:pt x="477" y="16"/>
                      <a:pt x="530" y="101"/>
                      <a:pt x="560" y="120"/>
                    </a:cubicBezTo>
                  </a:path>
                </a:pathLst>
              </a:custGeom>
              <a:noFill/>
              <a:ln w="38100">
                <a:solidFill>
                  <a:schemeClr val="accent2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6498" name="AutoShape 1014"/>
            <p:cNvSpPr>
              <a:spLocks noChangeArrowheads="1"/>
            </p:cNvSpPr>
            <p:nvPr/>
          </p:nvSpPr>
          <p:spPr bwMode="auto">
            <a:xfrm rot="10800000">
              <a:off x="177313" y="393703"/>
              <a:ext cx="506419" cy="485775"/>
            </a:xfrm>
            <a:prstGeom prst="rightArrow">
              <a:avLst>
                <a:gd name="adj1" fmla="val 50000"/>
                <a:gd name="adj2" fmla="val 26062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eaLnBrk="0" hangingPunct="0"/>
              <a:endParaRPr lang="en-US" sz="2000">
                <a:solidFill>
                  <a:srgbClr val="000000"/>
                </a:solidFill>
                <a:latin typeface="Calibri" pitchFamily="34" charset="0"/>
                <a:ea typeface="ＭＳ Ｐゴシック"/>
                <a:cs typeface="ＭＳ Ｐゴシック"/>
              </a:endParaRPr>
            </a:p>
          </p:txBody>
        </p:sp>
        <p:sp>
          <p:nvSpPr>
            <p:cNvPr id="16499" name="AutoShape 1016"/>
            <p:cNvSpPr>
              <a:spLocks noChangeArrowheads="1"/>
            </p:cNvSpPr>
            <p:nvPr/>
          </p:nvSpPr>
          <p:spPr bwMode="auto">
            <a:xfrm>
              <a:off x="152401" y="863603"/>
              <a:ext cx="506448" cy="333375"/>
            </a:xfrm>
            <a:prstGeom prst="rightArrow">
              <a:avLst>
                <a:gd name="adj1" fmla="val 50000"/>
                <a:gd name="adj2" fmla="val 37979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en-US" sz="2000">
                <a:solidFill>
                  <a:srgbClr val="000000"/>
                </a:solidFill>
                <a:latin typeface="Calibri" pitchFamily="34" charset="0"/>
                <a:ea typeface="ＭＳ Ｐゴシック"/>
                <a:cs typeface="ＭＳ Ｐゴシック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2190750" y="2609850"/>
            <a:ext cx="2640013" cy="2135188"/>
          </a:xfrm>
          <a:prstGeom prst="rect">
            <a:avLst/>
          </a:prstGeom>
          <a:noFill/>
          <a:ln w="76200">
            <a:solidFill>
              <a:srgbClr val="CC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75" name="Rectangle 774"/>
          <p:cNvSpPr/>
          <p:nvPr/>
        </p:nvSpPr>
        <p:spPr>
          <a:xfrm>
            <a:off x="1047750" y="833438"/>
            <a:ext cx="5556250" cy="5643562"/>
          </a:xfrm>
          <a:prstGeom prst="rect">
            <a:avLst/>
          </a:prstGeom>
          <a:noFill/>
          <a:ln w="76200">
            <a:solidFill>
              <a:srgbClr val="CC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44" name="Rectangle 1543"/>
          <p:cNvSpPr/>
          <p:nvPr/>
        </p:nvSpPr>
        <p:spPr>
          <a:xfrm>
            <a:off x="1200150" y="549275"/>
            <a:ext cx="7693025" cy="6080125"/>
          </a:xfrm>
          <a:prstGeom prst="rect">
            <a:avLst/>
          </a:prstGeom>
          <a:noFill/>
          <a:ln w="76200">
            <a:solidFill>
              <a:srgbClr val="CC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393" name="TextBox 2"/>
          <p:cNvSpPr txBox="1">
            <a:spLocks noChangeArrowheads="1"/>
          </p:cNvSpPr>
          <p:nvPr/>
        </p:nvSpPr>
        <p:spPr bwMode="auto">
          <a:xfrm>
            <a:off x="4875213" y="4367213"/>
            <a:ext cx="8826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CC0099"/>
                </a:solidFill>
                <a:latin typeface="Calibri" pitchFamily="34" charset="0"/>
              </a:rPr>
              <a:t>FIELD</a:t>
            </a:r>
          </a:p>
        </p:txBody>
      </p:sp>
      <p:sp>
        <p:nvSpPr>
          <p:cNvPr id="778" name="TextBox 777"/>
          <p:cNvSpPr txBox="1">
            <a:spLocks noChangeArrowheads="1"/>
          </p:cNvSpPr>
          <p:nvPr/>
        </p:nvSpPr>
        <p:spPr bwMode="auto">
          <a:xfrm>
            <a:off x="6686550" y="5984875"/>
            <a:ext cx="936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CC0099"/>
                </a:solidFill>
                <a:latin typeface="Calibri" pitchFamily="34" charset="0"/>
              </a:rPr>
              <a:t>FARM</a:t>
            </a:r>
          </a:p>
        </p:txBody>
      </p:sp>
      <p:sp>
        <p:nvSpPr>
          <p:cNvPr id="779" name="TextBox 778"/>
          <p:cNvSpPr txBox="1">
            <a:spLocks noChangeArrowheads="1"/>
          </p:cNvSpPr>
          <p:nvPr/>
        </p:nvSpPr>
        <p:spPr bwMode="auto">
          <a:xfrm>
            <a:off x="5105400" y="76200"/>
            <a:ext cx="4087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CC0099"/>
                </a:solidFill>
                <a:latin typeface="Calibri" pitchFamily="34" charset="0"/>
              </a:rPr>
              <a:t>“landscape or village territory”</a:t>
            </a:r>
          </a:p>
        </p:txBody>
      </p:sp>
      <p:grpSp>
        <p:nvGrpSpPr>
          <p:cNvPr id="783" name="Group 587"/>
          <p:cNvGrpSpPr>
            <a:grpSpLocks noChangeAspect="1"/>
          </p:cNvGrpSpPr>
          <p:nvPr/>
        </p:nvGrpSpPr>
        <p:grpSpPr bwMode="auto">
          <a:xfrm>
            <a:off x="7748588" y="3338513"/>
            <a:ext cx="887412" cy="784225"/>
            <a:chOff x="2224" y="152"/>
            <a:chExt cx="1307" cy="1075"/>
          </a:xfrm>
        </p:grpSpPr>
        <p:grpSp>
          <p:nvGrpSpPr>
            <p:cNvPr id="16398" name="Group 588"/>
            <p:cNvGrpSpPr>
              <a:grpSpLocks noChangeAspect="1"/>
            </p:cNvGrpSpPr>
            <p:nvPr/>
          </p:nvGrpSpPr>
          <p:grpSpPr bwMode="auto">
            <a:xfrm flipH="1">
              <a:off x="2512" y="152"/>
              <a:ext cx="827" cy="867"/>
              <a:chOff x="2064" y="312"/>
              <a:chExt cx="2872" cy="2712"/>
            </a:xfrm>
          </p:grpSpPr>
          <p:grpSp>
            <p:nvGrpSpPr>
              <p:cNvPr id="16459" name="Group 589"/>
              <p:cNvGrpSpPr>
                <a:grpSpLocks noChangeAspect="1"/>
              </p:cNvGrpSpPr>
              <p:nvPr/>
            </p:nvGrpSpPr>
            <p:grpSpPr bwMode="auto">
              <a:xfrm>
                <a:off x="4656" y="312"/>
                <a:ext cx="208" cy="576"/>
                <a:chOff x="4688" y="248"/>
                <a:chExt cx="208" cy="576"/>
              </a:xfrm>
            </p:grpSpPr>
            <p:sp>
              <p:nvSpPr>
                <p:cNvPr id="16486" name="Freeform 590"/>
                <p:cNvSpPr>
                  <a:spLocks noChangeAspect="1"/>
                </p:cNvSpPr>
                <p:nvPr/>
              </p:nvSpPr>
              <p:spPr bwMode="auto">
                <a:xfrm>
                  <a:off x="4688" y="248"/>
                  <a:ext cx="208" cy="576"/>
                </a:xfrm>
                <a:custGeom>
                  <a:avLst/>
                  <a:gdLst>
                    <a:gd name="T0" fmla="*/ 96 w 208"/>
                    <a:gd name="T1" fmla="*/ 0 h 248"/>
                    <a:gd name="T2" fmla="*/ 128 w 208"/>
                    <a:gd name="T3" fmla="*/ 11455889 h 248"/>
                    <a:gd name="T4" fmla="*/ 160 w 208"/>
                    <a:gd name="T5" fmla="*/ 22843309 h 248"/>
                    <a:gd name="T6" fmla="*/ 192 w 208"/>
                    <a:gd name="T7" fmla="*/ 46002637 h 248"/>
                    <a:gd name="T8" fmla="*/ 208 w 208"/>
                    <a:gd name="T9" fmla="*/ 63009238 h 248"/>
                    <a:gd name="T10" fmla="*/ 208 w 208"/>
                    <a:gd name="T11" fmla="*/ 86111719 h 248"/>
                    <a:gd name="T12" fmla="*/ 200 w 208"/>
                    <a:gd name="T13" fmla="*/ 103117910 h 248"/>
                    <a:gd name="T14" fmla="*/ 176 w 208"/>
                    <a:gd name="T15" fmla="*/ 120412770 h 248"/>
                    <a:gd name="T16" fmla="*/ 144 w 208"/>
                    <a:gd name="T17" fmla="*/ 137696111 h 248"/>
                    <a:gd name="T18" fmla="*/ 112 w 208"/>
                    <a:gd name="T19" fmla="*/ 160580808 h 248"/>
                    <a:gd name="T20" fmla="*/ 104 w 208"/>
                    <a:gd name="T21" fmla="*/ 177883695 h 248"/>
                    <a:gd name="T22" fmla="*/ 72 w 208"/>
                    <a:gd name="T23" fmla="*/ 177883695 h 248"/>
                    <a:gd name="T24" fmla="*/ 40 w 208"/>
                    <a:gd name="T25" fmla="*/ 166423751 h 248"/>
                    <a:gd name="T26" fmla="*/ 8 w 208"/>
                    <a:gd name="T27" fmla="*/ 149152042 h 248"/>
                    <a:gd name="T28" fmla="*/ 0 w 208"/>
                    <a:gd name="T29" fmla="*/ 126257645 h 248"/>
                    <a:gd name="T30" fmla="*/ 8 w 208"/>
                    <a:gd name="T31" fmla="*/ 120412770 h 248"/>
                    <a:gd name="T32" fmla="*/ 64 w 208"/>
                    <a:gd name="T33" fmla="*/ 109029304 h 248"/>
                    <a:gd name="T34" fmla="*/ 88 w 208"/>
                    <a:gd name="T35" fmla="*/ 103117910 h 248"/>
                    <a:gd name="T36" fmla="*/ 112 w 208"/>
                    <a:gd name="T37" fmla="*/ 86111719 h 248"/>
                    <a:gd name="T38" fmla="*/ 120 w 208"/>
                    <a:gd name="T39" fmla="*/ 57418026 h 248"/>
                    <a:gd name="T40" fmla="*/ 120 w 208"/>
                    <a:gd name="T41" fmla="*/ 28731681 h 248"/>
                    <a:gd name="T42" fmla="*/ 96 w 208"/>
                    <a:gd name="T43" fmla="*/ 0 h 248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208"/>
                    <a:gd name="T67" fmla="*/ 0 h 248"/>
                    <a:gd name="T68" fmla="*/ 208 w 208"/>
                    <a:gd name="T69" fmla="*/ 248 h 248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208" h="248">
                      <a:moveTo>
                        <a:pt x="96" y="0"/>
                      </a:moveTo>
                      <a:lnTo>
                        <a:pt x="128" y="16"/>
                      </a:lnTo>
                      <a:lnTo>
                        <a:pt x="160" y="32"/>
                      </a:lnTo>
                      <a:lnTo>
                        <a:pt x="192" y="64"/>
                      </a:lnTo>
                      <a:lnTo>
                        <a:pt x="208" y="88"/>
                      </a:lnTo>
                      <a:lnTo>
                        <a:pt x="208" y="120"/>
                      </a:lnTo>
                      <a:lnTo>
                        <a:pt x="200" y="144"/>
                      </a:lnTo>
                      <a:lnTo>
                        <a:pt x="176" y="168"/>
                      </a:lnTo>
                      <a:lnTo>
                        <a:pt x="144" y="192"/>
                      </a:lnTo>
                      <a:lnTo>
                        <a:pt x="112" y="224"/>
                      </a:lnTo>
                      <a:lnTo>
                        <a:pt x="104" y="248"/>
                      </a:lnTo>
                      <a:lnTo>
                        <a:pt x="72" y="248"/>
                      </a:lnTo>
                      <a:lnTo>
                        <a:pt x="40" y="232"/>
                      </a:lnTo>
                      <a:lnTo>
                        <a:pt x="8" y="208"/>
                      </a:lnTo>
                      <a:lnTo>
                        <a:pt x="0" y="176"/>
                      </a:lnTo>
                      <a:lnTo>
                        <a:pt x="8" y="168"/>
                      </a:lnTo>
                      <a:lnTo>
                        <a:pt x="64" y="152"/>
                      </a:lnTo>
                      <a:lnTo>
                        <a:pt x="88" y="144"/>
                      </a:lnTo>
                      <a:lnTo>
                        <a:pt x="112" y="120"/>
                      </a:lnTo>
                      <a:lnTo>
                        <a:pt x="120" y="80"/>
                      </a:lnTo>
                      <a:lnTo>
                        <a:pt x="120" y="40"/>
                      </a:lnTo>
                      <a:lnTo>
                        <a:pt x="96" y="0"/>
                      </a:lnTo>
                      <a:close/>
                    </a:path>
                  </a:pathLst>
                </a:custGeom>
                <a:solidFill>
                  <a:srgbClr val="FFC729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487" name="Freeform 591"/>
                <p:cNvSpPr>
                  <a:spLocks noChangeAspect="1"/>
                </p:cNvSpPr>
                <p:nvPr/>
              </p:nvSpPr>
              <p:spPr bwMode="auto">
                <a:xfrm>
                  <a:off x="4728" y="320"/>
                  <a:ext cx="160" cy="504"/>
                </a:xfrm>
                <a:custGeom>
                  <a:avLst/>
                  <a:gdLst>
                    <a:gd name="T0" fmla="*/ 104 w 160"/>
                    <a:gd name="T1" fmla="*/ 0 h 208"/>
                    <a:gd name="T2" fmla="*/ 128 w 160"/>
                    <a:gd name="T3" fmla="*/ 22821821 h 208"/>
                    <a:gd name="T4" fmla="*/ 152 w 160"/>
                    <a:gd name="T5" fmla="*/ 45477283 h 208"/>
                    <a:gd name="T6" fmla="*/ 160 w 160"/>
                    <a:gd name="T7" fmla="*/ 90416759 h 208"/>
                    <a:gd name="T8" fmla="*/ 160 w 160"/>
                    <a:gd name="T9" fmla="*/ 124073482 h 208"/>
                    <a:gd name="T10" fmla="*/ 144 w 160"/>
                    <a:gd name="T11" fmla="*/ 158037024 h 208"/>
                    <a:gd name="T12" fmla="*/ 120 w 160"/>
                    <a:gd name="T13" fmla="*/ 192370463 h 208"/>
                    <a:gd name="T14" fmla="*/ 96 w 160"/>
                    <a:gd name="T15" fmla="*/ 226120309 h 208"/>
                    <a:gd name="T16" fmla="*/ 80 w 160"/>
                    <a:gd name="T17" fmla="*/ 259964907 h 208"/>
                    <a:gd name="T18" fmla="*/ 56 w 160"/>
                    <a:gd name="T19" fmla="*/ 282562555 h 208"/>
                    <a:gd name="T20" fmla="*/ 40 w 160"/>
                    <a:gd name="T21" fmla="*/ 293706534 h 208"/>
                    <a:gd name="T22" fmla="*/ 16 w 160"/>
                    <a:gd name="T23" fmla="*/ 271050733 h 208"/>
                    <a:gd name="T24" fmla="*/ 0 w 160"/>
                    <a:gd name="T25" fmla="*/ 259964907 h 208"/>
                    <a:gd name="T26" fmla="*/ 0 w 160"/>
                    <a:gd name="T27" fmla="*/ 226120309 h 208"/>
                    <a:gd name="T28" fmla="*/ 16 w 160"/>
                    <a:gd name="T29" fmla="*/ 214487527 h 208"/>
                    <a:gd name="T30" fmla="*/ 48 w 160"/>
                    <a:gd name="T31" fmla="*/ 203464973 h 208"/>
                    <a:gd name="T32" fmla="*/ 64 w 160"/>
                    <a:gd name="T33" fmla="*/ 180657196 h 208"/>
                    <a:gd name="T34" fmla="*/ 88 w 160"/>
                    <a:gd name="T35" fmla="*/ 158037024 h 208"/>
                    <a:gd name="T36" fmla="*/ 112 w 160"/>
                    <a:gd name="T37" fmla="*/ 124073482 h 208"/>
                    <a:gd name="T38" fmla="*/ 120 w 160"/>
                    <a:gd name="T39" fmla="*/ 79391007 h 208"/>
                    <a:gd name="T40" fmla="*/ 120 w 160"/>
                    <a:gd name="T41" fmla="*/ 45477283 h 208"/>
                    <a:gd name="T42" fmla="*/ 104 w 160"/>
                    <a:gd name="T43" fmla="*/ 0 h 208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60"/>
                    <a:gd name="T67" fmla="*/ 0 h 208"/>
                    <a:gd name="T68" fmla="*/ 160 w 160"/>
                    <a:gd name="T69" fmla="*/ 208 h 208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60" h="208">
                      <a:moveTo>
                        <a:pt x="104" y="0"/>
                      </a:moveTo>
                      <a:lnTo>
                        <a:pt x="128" y="16"/>
                      </a:lnTo>
                      <a:lnTo>
                        <a:pt x="152" y="32"/>
                      </a:lnTo>
                      <a:lnTo>
                        <a:pt x="160" y="64"/>
                      </a:lnTo>
                      <a:lnTo>
                        <a:pt x="160" y="88"/>
                      </a:lnTo>
                      <a:lnTo>
                        <a:pt x="144" y="112"/>
                      </a:lnTo>
                      <a:lnTo>
                        <a:pt x="120" y="136"/>
                      </a:lnTo>
                      <a:lnTo>
                        <a:pt x="96" y="160"/>
                      </a:lnTo>
                      <a:lnTo>
                        <a:pt x="80" y="184"/>
                      </a:lnTo>
                      <a:lnTo>
                        <a:pt x="56" y="200"/>
                      </a:lnTo>
                      <a:lnTo>
                        <a:pt x="40" y="208"/>
                      </a:lnTo>
                      <a:lnTo>
                        <a:pt x="16" y="192"/>
                      </a:lnTo>
                      <a:lnTo>
                        <a:pt x="0" y="184"/>
                      </a:lnTo>
                      <a:lnTo>
                        <a:pt x="0" y="160"/>
                      </a:lnTo>
                      <a:lnTo>
                        <a:pt x="16" y="152"/>
                      </a:lnTo>
                      <a:lnTo>
                        <a:pt x="48" y="144"/>
                      </a:lnTo>
                      <a:lnTo>
                        <a:pt x="64" y="128"/>
                      </a:lnTo>
                      <a:lnTo>
                        <a:pt x="88" y="112"/>
                      </a:lnTo>
                      <a:lnTo>
                        <a:pt x="112" y="88"/>
                      </a:lnTo>
                      <a:lnTo>
                        <a:pt x="120" y="56"/>
                      </a:lnTo>
                      <a:lnTo>
                        <a:pt x="120" y="32"/>
                      </a:lnTo>
                      <a:lnTo>
                        <a:pt x="104" y="0"/>
                      </a:lnTo>
                      <a:close/>
                    </a:path>
                  </a:pathLst>
                </a:custGeom>
                <a:solidFill>
                  <a:srgbClr val="D29B00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6460" name="Freeform 592"/>
              <p:cNvSpPr>
                <a:spLocks noChangeAspect="1"/>
              </p:cNvSpPr>
              <p:nvPr/>
            </p:nvSpPr>
            <p:spPr bwMode="auto">
              <a:xfrm>
                <a:off x="3484" y="768"/>
                <a:ext cx="563" cy="274"/>
              </a:xfrm>
              <a:custGeom>
                <a:avLst/>
                <a:gdLst>
                  <a:gd name="T0" fmla="*/ 60 w 563"/>
                  <a:gd name="T1" fmla="*/ 1339 h 242"/>
                  <a:gd name="T2" fmla="*/ 180 w 563"/>
                  <a:gd name="T3" fmla="*/ 233 h 242"/>
                  <a:gd name="T4" fmla="*/ 228 w 563"/>
                  <a:gd name="T5" fmla="*/ 54 h 242"/>
                  <a:gd name="T6" fmla="*/ 276 w 563"/>
                  <a:gd name="T7" fmla="*/ 113 h 242"/>
                  <a:gd name="T8" fmla="*/ 372 w 563"/>
                  <a:gd name="T9" fmla="*/ 0 h 242"/>
                  <a:gd name="T10" fmla="*/ 428 w 563"/>
                  <a:gd name="T11" fmla="*/ 113 h 242"/>
                  <a:gd name="T12" fmla="*/ 460 w 563"/>
                  <a:gd name="T13" fmla="*/ 530 h 242"/>
                  <a:gd name="T14" fmla="*/ 500 w 563"/>
                  <a:gd name="T15" fmla="*/ 941 h 242"/>
                  <a:gd name="T16" fmla="*/ 76 w 563"/>
                  <a:gd name="T17" fmla="*/ 1694 h 242"/>
                  <a:gd name="T18" fmla="*/ 60 w 563"/>
                  <a:gd name="T19" fmla="*/ 1339 h 24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563"/>
                  <a:gd name="T31" fmla="*/ 0 h 242"/>
                  <a:gd name="T32" fmla="*/ 563 w 563"/>
                  <a:gd name="T33" fmla="*/ 242 h 24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563" h="242">
                    <a:moveTo>
                      <a:pt x="60" y="184"/>
                    </a:moveTo>
                    <a:cubicBezTo>
                      <a:pt x="77" y="150"/>
                      <a:pt x="152" y="61"/>
                      <a:pt x="180" y="32"/>
                    </a:cubicBezTo>
                    <a:cubicBezTo>
                      <a:pt x="207" y="2"/>
                      <a:pt x="212" y="10"/>
                      <a:pt x="228" y="8"/>
                    </a:cubicBezTo>
                    <a:cubicBezTo>
                      <a:pt x="243" y="5"/>
                      <a:pt x="252" y="17"/>
                      <a:pt x="276" y="16"/>
                    </a:cubicBezTo>
                    <a:cubicBezTo>
                      <a:pt x="300" y="14"/>
                      <a:pt x="346" y="0"/>
                      <a:pt x="372" y="0"/>
                    </a:cubicBezTo>
                    <a:cubicBezTo>
                      <a:pt x="397" y="0"/>
                      <a:pt x="413" y="4"/>
                      <a:pt x="428" y="16"/>
                    </a:cubicBezTo>
                    <a:cubicBezTo>
                      <a:pt x="442" y="27"/>
                      <a:pt x="448" y="53"/>
                      <a:pt x="460" y="72"/>
                    </a:cubicBezTo>
                    <a:cubicBezTo>
                      <a:pt x="471" y="90"/>
                      <a:pt x="563" y="101"/>
                      <a:pt x="500" y="128"/>
                    </a:cubicBezTo>
                    <a:cubicBezTo>
                      <a:pt x="436" y="154"/>
                      <a:pt x="152" y="221"/>
                      <a:pt x="76" y="232"/>
                    </a:cubicBezTo>
                    <a:cubicBezTo>
                      <a:pt x="0" y="242"/>
                      <a:pt x="42" y="217"/>
                      <a:pt x="60" y="184"/>
                    </a:cubicBezTo>
                    <a:close/>
                  </a:path>
                </a:pathLst>
              </a:custGeom>
              <a:solidFill>
                <a:srgbClr val="990000"/>
              </a:solidFill>
              <a:ln w="9525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461" name="Freeform 593"/>
              <p:cNvSpPr>
                <a:spLocks noChangeAspect="1"/>
              </p:cNvSpPr>
              <p:nvPr/>
            </p:nvSpPr>
            <p:spPr bwMode="auto">
              <a:xfrm>
                <a:off x="4752" y="768"/>
                <a:ext cx="184" cy="208"/>
              </a:xfrm>
              <a:custGeom>
                <a:avLst/>
                <a:gdLst>
                  <a:gd name="T0" fmla="*/ 32 w 184"/>
                  <a:gd name="T1" fmla="*/ 200 h 208"/>
                  <a:gd name="T2" fmla="*/ 72 w 184"/>
                  <a:gd name="T3" fmla="*/ 208 h 208"/>
                  <a:gd name="T4" fmla="*/ 112 w 184"/>
                  <a:gd name="T5" fmla="*/ 192 h 208"/>
                  <a:gd name="T6" fmla="*/ 152 w 184"/>
                  <a:gd name="T7" fmla="*/ 160 h 208"/>
                  <a:gd name="T8" fmla="*/ 176 w 184"/>
                  <a:gd name="T9" fmla="*/ 120 h 208"/>
                  <a:gd name="T10" fmla="*/ 176 w 184"/>
                  <a:gd name="T11" fmla="*/ 72 h 208"/>
                  <a:gd name="T12" fmla="*/ 184 w 184"/>
                  <a:gd name="T13" fmla="*/ 32 h 208"/>
                  <a:gd name="T14" fmla="*/ 184 w 184"/>
                  <a:gd name="T15" fmla="*/ 0 h 208"/>
                  <a:gd name="T16" fmla="*/ 128 w 184"/>
                  <a:gd name="T17" fmla="*/ 8 h 208"/>
                  <a:gd name="T18" fmla="*/ 72 w 184"/>
                  <a:gd name="T19" fmla="*/ 32 h 208"/>
                  <a:gd name="T20" fmla="*/ 24 w 184"/>
                  <a:gd name="T21" fmla="*/ 72 h 208"/>
                  <a:gd name="T22" fmla="*/ 0 w 184"/>
                  <a:gd name="T23" fmla="*/ 96 h 208"/>
                  <a:gd name="T24" fmla="*/ 32 w 184"/>
                  <a:gd name="T25" fmla="*/ 200 h 20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84"/>
                  <a:gd name="T40" fmla="*/ 0 h 208"/>
                  <a:gd name="T41" fmla="*/ 184 w 184"/>
                  <a:gd name="T42" fmla="*/ 208 h 20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84" h="208">
                    <a:moveTo>
                      <a:pt x="32" y="200"/>
                    </a:moveTo>
                    <a:lnTo>
                      <a:pt x="72" y="208"/>
                    </a:lnTo>
                    <a:lnTo>
                      <a:pt x="112" y="192"/>
                    </a:lnTo>
                    <a:lnTo>
                      <a:pt x="152" y="160"/>
                    </a:lnTo>
                    <a:lnTo>
                      <a:pt x="176" y="120"/>
                    </a:lnTo>
                    <a:lnTo>
                      <a:pt x="176" y="72"/>
                    </a:lnTo>
                    <a:lnTo>
                      <a:pt x="184" y="32"/>
                    </a:lnTo>
                    <a:lnTo>
                      <a:pt x="184" y="0"/>
                    </a:lnTo>
                    <a:lnTo>
                      <a:pt x="128" y="8"/>
                    </a:lnTo>
                    <a:lnTo>
                      <a:pt x="72" y="32"/>
                    </a:lnTo>
                    <a:lnTo>
                      <a:pt x="24" y="72"/>
                    </a:lnTo>
                    <a:lnTo>
                      <a:pt x="0" y="96"/>
                    </a:lnTo>
                    <a:lnTo>
                      <a:pt x="32" y="200"/>
                    </a:lnTo>
                    <a:close/>
                  </a:path>
                </a:pathLst>
              </a:custGeom>
              <a:solidFill>
                <a:srgbClr val="9933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2" name="Freeform 594"/>
              <p:cNvSpPr>
                <a:spLocks noChangeAspect="1"/>
              </p:cNvSpPr>
              <p:nvPr/>
            </p:nvSpPr>
            <p:spPr bwMode="auto">
              <a:xfrm>
                <a:off x="4792" y="800"/>
                <a:ext cx="88" cy="104"/>
              </a:xfrm>
              <a:custGeom>
                <a:avLst/>
                <a:gdLst>
                  <a:gd name="T0" fmla="*/ 16 w 88"/>
                  <a:gd name="T1" fmla="*/ 104 h 104"/>
                  <a:gd name="T2" fmla="*/ 40 w 88"/>
                  <a:gd name="T3" fmla="*/ 104 h 104"/>
                  <a:gd name="T4" fmla="*/ 56 w 88"/>
                  <a:gd name="T5" fmla="*/ 104 h 104"/>
                  <a:gd name="T6" fmla="*/ 72 w 88"/>
                  <a:gd name="T7" fmla="*/ 88 h 104"/>
                  <a:gd name="T8" fmla="*/ 88 w 88"/>
                  <a:gd name="T9" fmla="*/ 64 h 104"/>
                  <a:gd name="T10" fmla="*/ 88 w 88"/>
                  <a:gd name="T11" fmla="*/ 40 h 104"/>
                  <a:gd name="T12" fmla="*/ 88 w 88"/>
                  <a:gd name="T13" fmla="*/ 16 h 104"/>
                  <a:gd name="T14" fmla="*/ 88 w 88"/>
                  <a:gd name="T15" fmla="*/ 0 h 104"/>
                  <a:gd name="T16" fmla="*/ 64 w 88"/>
                  <a:gd name="T17" fmla="*/ 8 h 104"/>
                  <a:gd name="T18" fmla="*/ 40 w 88"/>
                  <a:gd name="T19" fmla="*/ 16 h 104"/>
                  <a:gd name="T20" fmla="*/ 16 w 88"/>
                  <a:gd name="T21" fmla="*/ 40 h 104"/>
                  <a:gd name="T22" fmla="*/ 0 w 88"/>
                  <a:gd name="T23" fmla="*/ 56 h 104"/>
                  <a:gd name="T24" fmla="*/ 16 w 88"/>
                  <a:gd name="T25" fmla="*/ 104 h 10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88"/>
                  <a:gd name="T40" fmla="*/ 0 h 104"/>
                  <a:gd name="T41" fmla="*/ 88 w 88"/>
                  <a:gd name="T42" fmla="*/ 104 h 104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88" h="104">
                    <a:moveTo>
                      <a:pt x="16" y="104"/>
                    </a:moveTo>
                    <a:lnTo>
                      <a:pt x="40" y="104"/>
                    </a:lnTo>
                    <a:lnTo>
                      <a:pt x="56" y="104"/>
                    </a:lnTo>
                    <a:lnTo>
                      <a:pt x="72" y="88"/>
                    </a:lnTo>
                    <a:lnTo>
                      <a:pt x="88" y="64"/>
                    </a:lnTo>
                    <a:lnTo>
                      <a:pt x="88" y="40"/>
                    </a:lnTo>
                    <a:lnTo>
                      <a:pt x="88" y="16"/>
                    </a:lnTo>
                    <a:lnTo>
                      <a:pt x="88" y="0"/>
                    </a:lnTo>
                    <a:lnTo>
                      <a:pt x="64" y="8"/>
                    </a:lnTo>
                    <a:lnTo>
                      <a:pt x="40" y="16"/>
                    </a:lnTo>
                    <a:lnTo>
                      <a:pt x="16" y="40"/>
                    </a:lnTo>
                    <a:lnTo>
                      <a:pt x="0" y="56"/>
                    </a:lnTo>
                    <a:lnTo>
                      <a:pt x="16" y="104"/>
                    </a:lnTo>
                    <a:close/>
                  </a:path>
                </a:pathLst>
              </a:custGeom>
              <a:solidFill>
                <a:srgbClr val="7F5F3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3" name="Freeform 595"/>
              <p:cNvSpPr>
                <a:spLocks noChangeAspect="1"/>
              </p:cNvSpPr>
              <p:nvPr/>
            </p:nvSpPr>
            <p:spPr bwMode="auto">
              <a:xfrm>
                <a:off x="4744" y="1024"/>
                <a:ext cx="72" cy="40"/>
              </a:xfrm>
              <a:custGeom>
                <a:avLst/>
                <a:gdLst>
                  <a:gd name="T0" fmla="*/ 72 w 72"/>
                  <a:gd name="T1" fmla="*/ 8 h 40"/>
                  <a:gd name="T2" fmla="*/ 64 w 72"/>
                  <a:gd name="T3" fmla="*/ 0 h 40"/>
                  <a:gd name="T4" fmla="*/ 48 w 72"/>
                  <a:gd name="T5" fmla="*/ 0 h 40"/>
                  <a:gd name="T6" fmla="*/ 24 w 72"/>
                  <a:gd name="T7" fmla="*/ 0 h 40"/>
                  <a:gd name="T8" fmla="*/ 16 w 72"/>
                  <a:gd name="T9" fmla="*/ 8 h 40"/>
                  <a:gd name="T10" fmla="*/ 8 w 72"/>
                  <a:gd name="T11" fmla="*/ 16 h 40"/>
                  <a:gd name="T12" fmla="*/ 8 w 72"/>
                  <a:gd name="T13" fmla="*/ 32 h 40"/>
                  <a:gd name="T14" fmla="*/ 0 w 72"/>
                  <a:gd name="T15" fmla="*/ 40 h 40"/>
                  <a:gd name="T16" fmla="*/ 16 w 72"/>
                  <a:gd name="T17" fmla="*/ 40 h 40"/>
                  <a:gd name="T18" fmla="*/ 40 w 72"/>
                  <a:gd name="T19" fmla="*/ 40 h 40"/>
                  <a:gd name="T20" fmla="*/ 56 w 72"/>
                  <a:gd name="T21" fmla="*/ 32 h 40"/>
                  <a:gd name="T22" fmla="*/ 72 w 72"/>
                  <a:gd name="T23" fmla="*/ 16 h 40"/>
                  <a:gd name="T24" fmla="*/ 72 w 72"/>
                  <a:gd name="T25" fmla="*/ 8 h 4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2"/>
                  <a:gd name="T40" fmla="*/ 0 h 40"/>
                  <a:gd name="T41" fmla="*/ 72 w 72"/>
                  <a:gd name="T42" fmla="*/ 40 h 40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2" h="40">
                    <a:moveTo>
                      <a:pt x="72" y="8"/>
                    </a:moveTo>
                    <a:lnTo>
                      <a:pt x="64" y="0"/>
                    </a:lnTo>
                    <a:lnTo>
                      <a:pt x="48" y="0"/>
                    </a:lnTo>
                    <a:lnTo>
                      <a:pt x="24" y="0"/>
                    </a:lnTo>
                    <a:lnTo>
                      <a:pt x="16" y="8"/>
                    </a:lnTo>
                    <a:lnTo>
                      <a:pt x="8" y="16"/>
                    </a:lnTo>
                    <a:lnTo>
                      <a:pt x="8" y="32"/>
                    </a:lnTo>
                    <a:lnTo>
                      <a:pt x="0" y="40"/>
                    </a:lnTo>
                    <a:lnTo>
                      <a:pt x="16" y="40"/>
                    </a:lnTo>
                    <a:lnTo>
                      <a:pt x="40" y="40"/>
                    </a:lnTo>
                    <a:lnTo>
                      <a:pt x="56" y="32"/>
                    </a:lnTo>
                    <a:lnTo>
                      <a:pt x="72" y="16"/>
                    </a:lnTo>
                    <a:lnTo>
                      <a:pt x="72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4" name="Freeform 596"/>
              <p:cNvSpPr>
                <a:spLocks noChangeAspect="1"/>
              </p:cNvSpPr>
              <p:nvPr/>
            </p:nvSpPr>
            <p:spPr bwMode="auto">
              <a:xfrm>
                <a:off x="2064" y="736"/>
                <a:ext cx="2848" cy="2288"/>
              </a:xfrm>
              <a:custGeom>
                <a:avLst/>
                <a:gdLst>
                  <a:gd name="T0" fmla="*/ 1784 w 2848"/>
                  <a:gd name="T1" fmla="*/ 176 h 2288"/>
                  <a:gd name="T2" fmla="*/ 1352 w 2848"/>
                  <a:gd name="T3" fmla="*/ 264 h 2288"/>
                  <a:gd name="T4" fmla="*/ 1080 w 2848"/>
                  <a:gd name="T5" fmla="*/ 320 h 2288"/>
                  <a:gd name="T6" fmla="*/ 680 w 2848"/>
                  <a:gd name="T7" fmla="*/ 264 h 2288"/>
                  <a:gd name="T8" fmla="*/ 456 w 2848"/>
                  <a:gd name="T9" fmla="*/ 216 h 2288"/>
                  <a:gd name="T10" fmla="*/ 336 w 2848"/>
                  <a:gd name="T11" fmla="*/ 216 h 2288"/>
                  <a:gd name="T12" fmla="*/ 176 w 2848"/>
                  <a:gd name="T13" fmla="*/ 272 h 2288"/>
                  <a:gd name="T14" fmla="*/ 64 w 2848"/>
                  <a:gd name="T15" fmla="*/ 376 h 2288"/>
                  <a:gd name="T16" fmla="*/ 0 w 2848"/>
                  <a:gd name="T17" fmla="*/ 624 h 2288"/>
                  <a:gd name="T18" fmla="*/ 128 w 2848"/>
                  <a:gd name="T19" fmla="*/ 1128 h 2288"/>
                  <a:gd name="T20" fmla="*/ 192 w 2848"/>
                  <a:gd name="T21" fmla="*/ 1912 h 2288"/>
                  <a:gd name="T22" fmla="*/ 168 w 2848"/>
                  <a:gd name="T23" fmla="*/ 2256 h 2288"/>
                  <a:gd name="T24" fmla="*/ 368 w 2848"/>
                  <a:gd name="T25" fmla="*/ 2064 h 2288"/>
                  <a:gd name="T26" fmla="*/ 528 w 2848"/>
                  <a:gd name="T27" fmla="*/ 2288 h 2288"/>
                  <a:gd name="T28" fmla="*/ 552 w 2848"/>
                  <a:gd name="T29" fmla="*/ 2064 h 2288"/>
                  <a:gd name="T30" fmla="*/ 608 w 2848"/>
                  <a:gd name="T31" fmla="*/ 1688 h 2288"/>
                  <a:gd name="T32" fmla="*/ 848 w 2848"/>
                  <a:gd name="T33" fmla="*/ 1320 h 2288"/>
                  <a:gd name="T34" fmla="*/ 1224 w 2848"/>
                  <a:gd name="T35" fmla="*/ 1344 h 2288"/>
                  <a:gd name="T36" fmla="*/ 1568 w 2848"/>
                  <a:gd name="T37" fmla="*/ 1256 h 2288"/>
                  <a:gd name="T38" fmla="*/ 1680 w 2848"/>
                  <a:gd name="T39" fmla="*/ 1320 h 2288"/>
                  <a:gd name="T40" fmla="*/ 1568 w 2848"/>
                  <a:gd name="T41" fmla="*/ 1728 h 2288"/>
                  <a:gd name="T42" fmla="*/ 1560 w 2848"/>
                  <a:gd name="T43" fmla="*/ 2024 h 2288"/>
                  <a:gd name="T44" fmla="*/ 1680 w 2848"/>
                  <a:gd name="T45" fmla="*/ 2128 h 2288"/>
                  <a:gd name="T46" fmla="*/ 1800 w 2848"/>
                  <a:gd name="T47" fmla="*/ 2080 h 2288"/>
                  <a:gd name="T48" fmla="*/ 1728 w 2848"/>
                  <a:gd name="T49" fmla="*/ 1920 h 2288"/>
                  <a:gd name="T50" fmla="*/ 1728 w 2848"/>
                  <a:gd name="T51" fmla="*/ 1688 h 2288"/>
                  <a:gd name="T52" fmla="*/ 1888 w 2848"/>
                  <a:gd name="T53" fmla="*/ 1288 h 2288"/>
                  <a:gd name="T54" fmla="*/ 2104 w 2848"/>
                  <a:gd name="T55" fmla="*/ 808 h 2288"/>
                  <a:gd name="T56" fmla="*/ 2352 w 2848"/>
                  <a:gd name="T57" fmla="*/ 608 h 2288"/>
                  <a:gd name="T58" fmla="*/ 2512 w 2848"/>
                  <a:gd name="T59" fmla="*/ 632 h 2288"/>
                  <a:gd name="T60" fmla="*/ 2680 w 2848"/>
                  <a:gd name="T61" fmla="*/ 712 h 2288"/>
                  <a:gd name="T62" fmla="*/ 2792 w 2848"/>
                  <a:gd name="T63" fmla="*/ 680 h 2288"/>
                  <a:gd name="T64" fmla="*/ 2848 w 2848"/>
                  <a:gd name="T65" fmla="*/ 584 h 2288"/>
                  <a:gd name="T66" fmla="*/ 2816 w 2848"/>
                  <a:gd name="T67" fmla="*/ 472 h 2288"/>
                  <a:gd name="T68" fmla="*/ 2768 w 2848"/>
                  <a:gd name="T69" fmla="*/ 376 h 2288"/>
                  <a:gd name="T70" fmla="*/ 2760 w 2848"/>
                  <a:gd name="T71" fmla="*/ 320 h 2288"/>
                  <a:gd name="T72" fmla="*/ 2736 w 2848"/>
                  <a:gd name="T73" fmla="*/ 248 h 2288"/>
                  <a:gd name="T74" fmla="*/ 2768 w 2848"/>
                  <a:gd name="T75" fmla="*/ 136 h 2288"/>
                  <a:gd name="T76" fmla="*/ 2664 w 2848"/>
                  <a:gd name="T77" fmla="*/ 32 h 2288"/>
                  <a:gd name="T78" fmla="*/ 2480 w 2848"/>
                  <a:gd name="T79" fmla="*/ 0 h 2288"/>
                  <a:gd name="T80" fmla="*/ 2320 w 2848"/>
                  <a:gd name="T81" fmla="*/ 48 h 2288"/>
                  <a:gd name="T82" fmla="*/ 2176 w 2848"/>
                  <a:gd name="T83" fmla="*/ 40 h 2288"/>
                  <a:gd name="T84" fmla="*/ 2032 w 2848"/>
                  <a:gd name="T85" fmla="*/ 8 h 2288"/>
                  <a:gd name="T86" fmla="*/ 2000 w 2848"/>
                  <a:gd name="T87" fmla="*/ 72 h 2288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2848"/>
                  <a:gd name="T133" fmla="*/ 0 h 2288"/>
                  <a:gd name="T134" fmla="*/ 2848 w 2848"/>
                  <a:gd name="T135" fmla="*/ 2288 h 2288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2848" h="2288">
                    <a:moveTo>
                      <a:pt x="2056" y="152"/>
                    </a:moveTo>
                    <a:lnTo>
                      <a:pt x="1936" y="152"/>
                    </a:lnTo>
                    <a:lnTo>
                      <a:pt x="1784" y="176"/>
                    </a:lnTo>
                    <a:lnTo>
                      <a:pt x="1576" y="216"/>
                    </a:lnTo>
                    <a:lnTo>
                      <a:pt x="1464" y="240"/>
                    </a:lnTo>
                    <a:lnTo>
                      <a:pt x="1352" y="264"/>
                    </a:lnTo>
                    <a:lnTo>
                      <a:pt x="1256" y="288"/>
                    </a:lnTo>
                    <a:lnTo>
                      <a:pt x="1168" y="312"/>
                    </a:lnTo>
                    <a:lnTo>
                      <a:pt x="1080" y="320"/>
                    </a:lnTo>
                    <a:lnTo>
                      <a:pt x="976" y="320"/>
                    </a:lnTo>
                    <a:lnTo>
                      <a:pt x="800" y="304"/>
                    </a:lnTo>
                    <a:lnTo>
                      <a:pt x="680" y="264"/>
                    </a:lnTo>
                    <a:lnTo>
                      <a:pt x="584" y="248"/>
                    </a:lnTo>
                    <a:lnTo>
                      <a:pt x="520" y="232"/>
                    </a:lnTo>
                    <a:lnTo>
                      <a:pt x="456" y="216"/>
                    </a:lnTo>
                    <a:lnTo>
                      <a:pt x="416" y="208"/>
                    </a:lnTo>
                    <a:lnTo>
                      <a:pt x="376" y="208"/>
                    </a:lnTo>
                    <a:lnTo>
                      <a:pt x="336" y="216"/>
                    </a:lnTo>
                    <a:lnTo>
                      <a:pt x="288" y="224"/>
                    </a:lnTo>
                    <a:lnTo>
                      <a:pt x="232" y="248"/>
                    </a:lnTo>
                    <a:lnTo>
                      <a:pt x="176" y="272"/>
                    </a:lnTo>
                    <a:lnTo>
                      <a:pt x="136" y="304"/>
                    </a:lnTo>
                    <a:lnTo>
                      <a:pt x="104" y="336"/>
                    </a:lnTo>
                    <a:lnTo>
                      <a:pt x="64" y="376"/>
                    </a:lnTo>
                    <a:lnTo>
                      <a:pt x="32" y="432"/>
                    </a:lnTo>
                    <a:lnTo>
                      <a:pt x="8" y="520"/>
                    </a:lnTo>
                    <a:lnTo>
                      <a:pt x="0" y="624"/>
                    </a:lnTo>
                    <a:lnTo>
                      <a:pt x="24" y="752"/>
                    </a:lnTo>
                    <a:lnTo>
                      <a:pt x="72" y="912"/>
                    </a:lnTo>
                    <a:lnTo>
                      <a:pt x="128" y="1128"/>
                    </a:lnTo>
                    <a:lnTo>
                      <a:pt x="136" y="1464"/>
                    </a:lnTo>
                    <a:lnTo>
                      <a:pt x="112" y="1688"/>
                    </a:lnTo>
                    <a:lnTo>
                      <a:pt x="192" y="1912"/>
                    </a:lnTo>
                    <a:lnTo>
                      <a:pt x="208" y="2008"/>
                    </a:lnTo>
                    <a:lnTo>
                      <a:pt x="208" y="2152"/>
                    </a:lnTo>
                    <a:lnTo>
                      <a:pt x="168" y="2256"/>
                    </a:lnTo>
                    <a:lnTo>
                      <a:pt x="232" y="2280"/>
                    </a:lnTo>
                    <a:lnTo>
                      <a:pt x="352" y="2264"/>
                    </a:lnTo>
                    <a:lnTo>
                      <a:pt x="368" y="2064"/>
                    </a:lnTo>
                    <a:lnTo>
                      <a:pt x="392" y="2256"/>
                    </a:lnTo>
                    <a:lnTo>
                      <a:pt x="440" y="2288"/>
                    </a:lnTo>
                    <a:lnTo>
                      <a:pt x="528" y="2288"/>
                    </a:lnTo>
                    <a:lnTo>
                      <a:pt x="600" y="2264"/>
                    </a:lnTo>
                    <a:lnTo>
                      <a:pt x="624" y="2232"/>
                    </a:lnTo>
                    <a:lnTo>
                      <a:pt x="552" y="2064"/>
                    </a:lnTo>
                    <a:lnTo>
                      <a:pt x="544" y="1920"/>
                    </a:lnTo>
                    <a:lnTo>
                      <a:pt x="576" y="1808"/>
                    </a:lnTo>
                    <a:lnTo>
                      <a:pt x="608" y="1688"/>
                    </a:lnTo>
                    <a:lnTo>
                      <a:pt x="664" y="1560"/>
                    </a:lnTo>
                    <a:lnTo>
                      <a:pt x="768" y="1416"/>
                    </a:lnTo>
                    <a:lnTo>
                      <a:pt x="848" y="1320"/>
                    </a:lnTo>
                    <a:lnTo>
                      <a:pt x="976" y="1280"/>
                    </a:lnTo>
                    <a:lnTo>
                      <a:pt x="1104" y="1320"/>
                    </a:lnTo>
                    <a:lnTo>
                      <a:pt x="1224" y="1344"/>
                    </a:lnTo>
                    <a:lnTo>
                      <a:pt x="1320" y="1344"/>
                    </a:lnTo>
                    <a:lnTo>
                      <a:pt x="1432" y="1312"/>
                    </a:lnTo>
                    <a:lnTo>
                      <a:pt x="1568" y="1256"/>
                    </a:lnTo>
                    <a:lnTo>
                      <a:pt x="1632" y="1224"/>
                    </a:lnTo>
                    <a:lnTo>
                      <a:pt x="1656" y="1256"/>
                    </a:lnTo>
                    <a:lnTo>
                      <a:pt x="1680" y="1320"/>
                    </a:lnTo>
                    <a:lnTo>
                      <a:pt x="1624" y="1448"/>
                    </a:lnTo>
                    <a:lnTo>
                      <a:pt x="1584" y="1536"/>
                    </a:lnTo>
                    <a:lnTo>
                      <a:pt x="1568" y="1728"/>
                    </a:lnTo>
                    <a:lnTo>
                      <a:pt x="1552" y="1824"/>
                    </a:lnTo>
                    <a:lnTo>
                      <a:pt x="1544" y="1896"/>
                    </a:lnTo>
                    <a:lnTo>
                      <a:pt x="1560" y="2024"/>
                    </a:lnTo>
                    <a:lnTo>
                      <a:pt x="1576" y="2120"/>
                    </a:lnTo>
                    <a:lnTo>
                      <a:pt x="1624" y="2128"/>
                    </a:lnTo>
                    <a:lnTo>
                      <a:pt x="1680" y="2128"/>
                    </a:lnTo>
                    <a:lnTo>
                      <a:pt x="1736" y="2120"/>
                    </a:lnTo>
                    <a:lnTo>
                      <a:pt x="1776" y="2104"/>
                    </a:lnTo>
                    <a:lnTo>
                      <a:pt x="1800" y="2080"/>
                    </a:lnTo>
                    <a:lnTo>
                      <a:pt x="1808" y="2056"/>
                    </a:lnTo>
                    <a:lnTo>
                      <a:pt x="1752" y="1968"/>
                    </a:lnTo>
                    <a:lnTo>
                      <a:pt x="1728" y="1920"/>
                    </a:lnTo>
                    <a:lnTo>
                      <a:pt x="1712" y="1872"/>
                    </a:lnTo>
                    <a:lnTo>
                      <a:pt x="1712" y="1776"/>
                    </a:lnTo>
                    <a:lnTo>
                      <a:pt x="1728" y="1688"/>
                    </a:lnTo>
                    <a:lnTo>
                      <a:pt x="1760" y="1576"/>
                    </a:lnTo>
                    <a:lnTo>
                      <a:pt x="1800" y="1472"/>
                    </a:lnTo>
                    <a:lnTo>
                      <a:pt x="1888" y="1288"/>
                    </a:lnTo>
                    <a:lnTo>
                      <a:pt x="1960" y="1088"/>
                    </a:lnTo>
                    <a:lnTo>
                      <a:pt x="2032" y="896"/>
                    </a:lnTo>
                    <a:lnTo>
                      <a:pt x="2104" y="808"/>
                    </a:lnTo>
                    <a:lnTo>
                      <a:pt x="2208" y="728"/>
                    </a:lnTo>
                    <a:lnTo>
                      <a:pt x="2288" y="648"/>
                    </a:lnTo>
                    <a:lnTo>
                      <a:pt x="2352" y="608"/>
                    </a:lnTo>
                    <a:lnTo>
                      <a:pt x="2424" y="576"/>
                    </a:lnTo>
                    <a:lnTo>
                      <a:pt x="2472" y="584"/>
                    </a:lnTo>
                    <a:lnTo>
                      <a:pt x="2512" y="632"/>
                    </a:lnTo>
                    <a:lnTo>
                      <a:pt x="2568" y="680"/>
                    </a:lnTo>
                    <a:lnTo>
                      <a:pt x="2624" y="704"/>
                    </a:lnTo>
                    <a:lnTo>
                      <a:pt x="2680" y="712"/>
                    </a:lnTo>
                    <a:lnTo>
                      <a:pt x="2712" y="704"/>
                    </a:lnTo>
                    <a:lnTo>
                      <a:pt x="2760" y="696"/>
                    </a:lnTo>
                    <a:lnTo>
                      <a:pt x="2792" y="680"/>
                    </a:lnTo>
                    <a:lnTo>
                      <a:pt x="2824" y="648"/>
                    </a:lnTo>
                    <a:lnTo>
                      <a:pt x="2840" y="624"/>
                    </a:lnTo>
                    <a:lnTo>
                      <a:pt x="2848" y="584"/>
                    </a:lnTo>
                    <a:lnTo>
                      <a:pt x="2848" y="552"/>
                    </a:lnTo>
                    <a:lnTo>
                      <a:pt x="2832" y="504"/>
                    </a:lnTo>
                    <a:lnTo>
                      <a:pt x="2816" y="472"/>
                    </a:lnTo>
                    <a:lnTo>
                      <a:pt x="2792" y="440"/>
                    </a:lnTo>
                    <a:lnTo>
                      <a:pt x="2768" y="408"/>
                    </a:lnTo>
                    <a:lnTo>
                      <a:pt x="2768" y="376"/>
                    </a:lnTo>
                    <a:lnTo>
                      <a:pt x="2752" y="360"/>
                    </a:lnTo>
                    <a:lnTo>
                      <a:pt x="2736" y="344"/>
                    </a:lnTo>
                    <a:lnTo>
                      <a:pt x="2760" y="320"/>
                    </a:lnTo>
                    <a:lnTo>
                      <a:pt x="2760" y="296"/>
                    </a:lnTo>
                    <a:lnTo>
                      <a:pt x="2752" y="264"/>
                    </a:lnTo>
                    <a:lnTo>
                      <a:pt x="2736" y="248"/>
                    </a:lnTo>
                    <a:lnTo>
                      <a:pt x="2744" y="216"/>
                    </a:lnTo>
                    <a:lnTo>
                      <a:pt x="2752" y="184"/>
                    </a:lnTo>
                    <a:lnTo>
                      <a:pt x="2768" y="136"/>
                    </a:lnTo>
                    <a:lnTo>
                      <a:pt x="2744" y="80"/>
                    </a:lnTo>
                    <a:lnTo>
                      <a:pt x="2704" y="40"/>
                    </a:lnTo>
                    <a:lnTo>
                      <a:pt x="2664" y="32"/>
                    </a:lnTo>
                    <a:lnTo>
                      <a:pt x="2584" y="8"/>
                    </a:lnTo>
                    <a:lnTo>
                      <a:pt x="2528" y="0"/>
                    </a:lnTo>
                    <a:lnTo>
                      <a:pt x="2480" y="0"/>
                    </a:lnTo>
                    <a:lnTo>
                      <a:pt x="2432" y="8"/>
                    </a:lnTo>
                    <a:lnTo>
                      <a:pt x="2344" y="48"/>
                    </a:lnTo>
                    <a:lnTo>
                      <a:pt x="2320" y="48"/>
                    </a:lnTo>
                    <a:lnTo>
                      <a:pt x="2280" y="56"/>
                    </a:lnTo>
                    <a:lnTo>
                      <a:pt x="2216" y="48"/>
                    </a:lnTo>
                    <a:lnTo>
                      <a:pt x="2176" y="40"/>
                    </a:lnTo>
                    <a:lnTo>
                      <a:pt x="2128" y="24"/>
                    </a:lnTo>
                    <a:lnTo>
                      <a:pt x="2064" y="8"/>
                    </a:lnTo>
                    <a:lnTo>
                      <a:pt x="2032" y="8"/>
                    </a:lnTo>
                    <a:lnTo>
                      <a:pt x="2016" y="24"/>
                    </a:lnTo>
                    <a:lnTo>
                      <a:pt x="2000" y="40"/>
                    </a:lnTo>
                    <a:lnTo>
                      <a:pt x="2000" y="72"/>
                    </a:lnTo>
                    <a:lnTo>
                      <a:pt x="2016" y="104"/>
                    </a:lnTo>
                    <a:lnTo>
                      <a:pt x="2056" y="152"/>
                    </a:lnTo>
                    <a:close/>
                  </a:path>
                </a:pathLst>
              </a:custGeom>
              <a:solidFill>
                <a:srgbClr val="990000"/>
              </a:solidFill>
              <a:ln w="127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5" name="Freeform 597"/>
              <p:cNvSpPr>
                <a:spLocks noChangeAspect="1"/>
              </p:cNvSpPr>
              <p:nvPr/>
            </p:nvSpPr>
            <p:spPr bwMode="auto">
              <a:xfrm>
                <a:off x="3160" y="2040"/>
                <a:ext cx="336" cy="720"/>
              </a:xfrm>
              <a:custGeom>
                <a:avLst/>
                <a:gdLst>
                  <a:gd name="T0" fmla="*/ 112 w 336"/>
                  <a:gd name="T1" fmla="*/ 24 h 720"/>
                  <a:gd name="T2" fmla="*/ 96 w 336"/>
                  <a:gd name="T3" fmla="*/ 184 h 720"/>
                  <a:gd name="T4" fmla="*/ 72 w 336"/>
                  <a:gd name="T5" fmla="*/ 264 h 720"/>
                  <a:gd name="T6" fmla="*/ 40 w 336"/>
                  <a:gd name="T7" fmla="*/ 328 h 720"/>
                  <a:gd name="T8" fmla="*/ 16 w 336"/>
                  <a:gd name="T9" fmla="*/ 392 h 720"/>
                  <a:gd name="T10" fmla="*/ 0 w 336"/>
                  <a:gd name="T11" fmla="*/ 480 h 720"/>
                  <a:gd name="T12" fmla="*/ 8 w 336"/>
                  <a:gd name="T13" fmla="*/ 544 h 720"/>
                  <a:gd name="T14" fmla="*/ 24 w 336"/>
                  <a:gd name="T15" fmla="*/ 648 h 720"/>
                  <a:gd name="T16" fmla="*/ 32 w 336"/>
                  <a:gd name="T17" fmla="*/ 704 h 720"/>
                  <a:gd name="T18" fmla="*/ 72 w 336"/>
                  <a:gd name="T19" fmla="*/ 712 h 720"/>
                  <a:gd name="T20" fmla="*/ 120 w 336"/>
                  <a:gd name="T21" fmla="*/ 720 h 720"/>
                  <a:gd name="T22" fmla="*/ 168 w 336"/>
                  <a:gd name="T23" fmla="*/ 712 h 720"/>
                  <a:gd name="T24" fmla="*/ 208 w 336"/>
                  <a:gd name="T25" fmla="*/ 696 h 720"/>
                  <a:gd name="T26" fmla="*/ 216 w 336"/>
                  <a:gd name="T27" fmla="*/ 672 h 720"/>
                  <a:gd name="T28" fmla="*/ 184 w 336"/>
                  <a:gd name="T29" fmla="*/ 600 h 720"/>
                  <a:gd name="T30" fmla="*/ 168 w 336"/>
                  <a:gd name="T31" fmla="*/ 496 h 720"/>
                  <a:gd name="T32" fmla="*/ 160 w 336"/>
                  <a:gd name="T33" fmla="*/ 408 h 720"/>
                  <a:gd name="T34" fmla="*/ 168 w 336"/>
                  <a:gd name="T35" fmla="*/ 328 h 720"/>
                  <a:gd name="T36" fmla="*/ 232 w 336"/>
                  <a:gd name="T37" fmla="*/ 224 h 720"/>
                  <a:gd name="T38" fmla="*/ 296 w 336"/>
                  <a:gd name="T39" fmla="*/ 88 h 720"/>
                  <a:gd name="T40" fmla="*/ 336 w 336"/>
                  <a:gd name="T41" fmla="*/ 0 h 720"/>
                  <a:gd name="T42" fmla="*/ 112 w 336"/>
                  <a:gd name="T43" fmla="*/ 24 h 720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336"/>
                  <a:gd name="T67" fmla="*/ 0 h 720"/>
                  <a:gd name="T68" fmla="*/ 336 w 336"/>
                  <a:gd name="T69" fmla="*/ 720 h 720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336" h="720">
                    <a:moveTo>
                      <a:pt x="112" y="24"/>
                    </a:moveTo>
                    <a:lnTo>
                      <a:pt x="96" y="184"/>
                    </a:lnTo>
                    <a:lnTo>
                      <a:pt x="72" y="264"/>
                    </a:lnTo>
                    <a:lnTo>
                      <a:pt x="40" y="328"/>
                    </a:lnTo>
                    <a:lnTo>
                      <a:pt x="16" y="392"/>
                    </a:lnTo>
                    <a:lnTo>
                      <a:pt x="0" y="480"/>
                    </a:lnTo>
                    <a:lnTo>
                      <a:pt x="8" y="544"/>
                    </a:lnTo>
                    <a:lnTo>
                      <a:pt x="24" y="648"/>
                    </a:lnTo>
                    <a:lnTo>
                      <a:pt x="32" y="704"/>
                    </a:lnTo>
                    <a:lnTo>
                      <a:pt x="72" y="712"/>
                    </a:lnTo>
                    <a:lnTo>
                      <a:pt x="120" y="720"/>
                    </a:lnTo>
                    <a:lnTo>
                      <a:pt x="168" y="712"/>
                    </a:lnTo>
                    <a:lnTo>
                      <a:pt x="208" y="696"/>
                    </a:lnTo>
                    <a:lnTo>
                      <a:pt x="216" y="672"/>
                    </a:lnTo>
                    <a:lnTo>
                      <a:pt x="184" y="600"/>
                    </a:lnTo>
                    <a:lnTo>
                      <a:pt x="168" y="496"/>
                    </a:lnTo>
                    <a:lnTo>
                      <a:pt x="160" y="408"/>
                    </a:lnTo>
                    <a:lnTo>
                      <a:pt x="168" y="328"/>
                    </a:lnTo>
                    <a:lnTo>
                      <a:pt x="232" y="224"/>
                    </a:lnTo>
                    <a:lnTo>
                      <a:pt x="296" y="88"/>
                    </a:lnTo>
                    <a:lnTo>
                      <a:pt x="336" y="0"/>
                    </a:lnTo>
                    <a:lnTo>
                      <a:pt x="112" y="24"/>
                    </a:lnTo>
                    <a:close/>
                  </a:path>
                </a:pathLst>
              </a:custGeom>
              <a:solidFill>
                <a:srgbClr val="9F7F5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6" name="Freeform 598"/>
              <p:cNvSpPr>
                <a:spLocks noChangeAspect="1"/>
              </p:cNvSpPr>
              <p:nvPr/>
            </p:nvSpPr>
            <p:spPr bwMode="auto">
              <a:xfrm>
                <a:off x="2728" y="1808"/>
                <a:ext cx="1128" cy="528"/>
              </a:xfrm>
              <a:custGeom>
                <a:avLst/>
                <a:gdLst>
                  <a:gd name="T0" fmla="*/ 0 w 1128"/>
                  <a:gd name="T1" fmla="*/ 472 h 528"/>
                  <a:gd name="T2" fmla="*/ 24 w 1128"/>
                  <a:gd name="T3" fmla="*/ 480 h 528"/>
                  <a:gd name="T4" fmla="*/ 48 w 1128"/>
                  <a:gd name="T5" fmla="*/ 488 h 528"/>
                  <a:gd name="T6" fmla="*/ 64 w 1128"/>
                  <a:gd name="T7" fmla="*/ 512 h 528"/>
                  <a:gd name="T8" fmla="*/ 72 w 1128"/>
                  <a:gd name="T9" fmla="*/ 528 h 528"/>
                  <a:gd name="T10" fmla="*/ 96 w 1128"/>
                  <a:gd name="T11" fmla="*/ 520 h 528"/>
                  <a:gd name="T12" fmla="*/ 96 w 1128"/>
                  <a:gd name="T13" fmla="*/ 496 h 528"/>
                  <a:gd name="T14" fmla="*/ 96 w 1128"/>
                  <a:gd name="T15" fmla="*/ 472 h 528"/>
                  <a:gd name="T16" fmla="*/ 136 w 1128"/>
                  <a:gd name="T17" fmla="*/ 472 h 528"/>
                  <a:gd name="T18" fmla="*/ 152 w 1128"/>
                  <a:gd name="T19" fmla="*/ 480 h 528"/>
                  <a:gd name="T20" fmla="*/ 184 w 1128"/>
                  <a:gd name="T21" fmla="*/ 504 h 528"/>
                  <a:gd name="T22" fmla="*/ 200 w 1128"/>
                  <a:gd name="T23" fmla="*/ 504 h 528"/>
                  <a:gd name="T24" fmla="*/ 216 w 1128"/>
                  <a:gd name="T25" fmla="*/ 504 h 528"/>
                  <a:gd name="T26" fmla="*/ 208 w 1128"/>
                  <a:gd name="T27" fmla="*/ 472 h 528"/>
                  <a:gd name="T28" fmla="*/ 200 w 1128"/>
                  <a:gd name="T29" fmla="*/ 440 h 528"/>
                  <a:gd name="T30" fmla="*/ 224 w 1128"/>
                  <a:gd name="T31" fmla="*/ 424 h 528"/>
                  <a:gd name="T32" fmla="*/ 256 w 1128"/>
                  <a:gd name="T33" fmla="*/ 416 h 528"/>
                  <a:gd name="T34" fmla="*/ 280 w 1128"/>
                  <a:gd name="T35" fmla="*/ 392 h 528"/>
                  <a:gd name="T36" fmla="*/ 312 w 1128"/>
                  <a:gd name="T37" fmla="*/ 368 h 528"/>
                  <a:gd name="T38" fmla="*/ 328 w 1128"/>
                  <a:gd name="T39" fmla="*/ 344 h 528"/>
                  <a:gd name="T40" fmla="*/ 328 w 1128"/>
                  <a:gd name="T41" fmla="*/ 320 h 528"/>
                  <a:gd name="T42" fmla="*/ 400 w 1128"/>
                  <a:gd name="T43" fmla="*/ 336 h 528"/>
                  <a:gd name="T44" fmla="*/ 448 w 1128"/>
                  <a:gd name="T45" fmla="*/ 344 h 528"/>
                  <a:gd name="T46" fmla="*/ 504 w 1128"/>
                  <a:gd name="T47" fmla="*/ 352 h 528"/>
                  <a:gd name="T48" fmla="*/ 568 w 1128"/>
                  <a:gd name="T49" fmla="*/ 352 h 528"/>
                  <a:gd name="T50" fmla="*/ 632 w 1128"/>
                  <a:gd name="T51" fmla="*/ 352 h 528"/>
                  <a:gd name="T52" fmla="*/ 720 w 1128"/>
                  <a:gd name="T53" fmla="*/ 344 h 528"/>
                  <a:gd name="T54" fmla="*/ 880 w 1128"/>
                  <a:gd name="T55" fmla="*/ 304 h 528"/>
                  <a:gd name="T56" fmla="*/ 960 w 1128"/>
                  <a:gd name="T57" fmla="*/ 264 h 528"/>
                  <a:gd name="T58" fmla="*/ 1048 w 1128"/>
                  <a:gd name="T59" fmla="*/ 232 h 528"/>
                  <a:gd name="T60" fmla="*/ 1128 w 1128"/>
                  <a:gd name="T61" fmla="*/ 192 h 528"/>
                  <a:gd name="T62" fmla="*/ 1128 w 1128"/>
                  <a:gd name="T63" fmla="*/ 0 h 528"/>
                  <a:gd name="T64" fmla="*/ 8 w 1128"/>
                  <a:gd name="T65" fmla="*/ 0 h 528"/>
                  <a:gd name="T66" fmla="*/ 0 w 1128"/>
                  <a:gd name="T67" fmla="*/ 472 h 528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128"/>
                  <a:gd name="T103" fmla="*/ 0 h 528"/>
                  <a:gd name="T104" fmla="*/ 1128 w 1128"/>
                  <a:gd name="T105" fmla="*/ 528 h 528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128" h="528">
                    <a:moveTo>
                      <a:pt x="0" y="472"/>
                    </a:moveTo>
                    <a:lnTo>
                      <a:pt x="24" y="480"/>
                    </a:lnTo>
                    <a:lnTo>
                      <a:pt x="48" y="488"/>
                    </a:lnTo>
                    <a:lnTo>
                      <a:pt x="64" y="512"/>
                    </a:lnTo>
                    <a:lnTo>
                      <a:pt x="72" y="528"/>
                    </a:lnTo>
                    <a:lnTo>
                      <a:pt x="96" y="520"/>
                    </a:lnTo>
                    <a:lnTo>
                      <a:pt x="96" y="496"/>
                    </a:lnTo>
                    <a:lnTo>
                      <a:pt x="96" y="472"/>
                    </a:lnTo>
                    <a:lnTo>
                      <a:pt x="136" y="472"/>
                    </a:lnTo>
                    <a:lnTo>
                      <a:pt x="152" y="480"/>
                    </a:lnTo>
                    <a:lnTo>
                      <a:pt x="184" y="504"/>
                    </a:lnTo>
                    <a:lnTo>
                      <a:pt x="200" y="504"/>
                    </a:lnTo>
                    <a:lnTo>
                      <a:pt x="216" y="504"/>
                    </a:lnTo>
                    <a:lnTo>
                      <a:pt x="208" y="472"/>
                    </a:lnTo>
                    <a:lnTo>
                      <a:pt x="200" y="440"/>
                    </a:lnTo>
                    <a:lnTo>
                      <a:pt x="224" y="424"/>
                    </a:lnTo>
                    <a:lnTo>
                      <a:pt x="256" y="416"/>
                    </a:lnTo>
                    <a:lnTo>
                      <a:pt x="280" y="392"/>
                    </a:lnTo>
                    <a:lnTo>
                      <a:pt x="312" y="368"/>
                    </a:lnTo>
                    <a:lnTo>
                      <a:pt x="328" y="344"/>
                    </a:lnTo>
                    <a:lnTo>
                      <a:pt x="328" y="320"/>
                    </a:lnTo>
                    <a:lnTo>
                      <a:pt x="400" y="336"/>
                    </a:lnTo>
                    <a:lnTo>
                      <a:pt x="448" y="344"/>
                    </a:lnTo>
                    <a:lnTo>
                      <a:pt x="504" y="352"/>
                    </a:lnTo>
                    <a:lnTo>
                      <a:pt x="568" y="352"/>
                    </a:lnTo>
                    <a:lnTo>
                      <a:pt x="632" y="352"/>
                    </a:lnTo>
                    <a:lnTo>
                      <a:pt x="720" y="344"/>
                    </a:lnTo>
                    <a:lnTo>
                      <a:pt x="880" y="304"/>
                    </a:lnTo>
                    <a:lnTo>
                      <a:pt x="960" y="264"/>
                    </a:lnTo>
                    <a:lnTo>
                      <a:pt x="1048" y="232"/>
                    </a:lnTo>
                    <a:lnTo>
                      <a:pt x="1128" y="192"/>
                    </a:lnTo>
                    <a:lnTo>
                      <a:pt x="1128" y="0"/>
                    </a:lnTo>
                    <a:lnTo>
                      <a:pt x="8" y="0"/>
                    </a:lnTo>
                    <a:lnTo>
                      <a:pt x="0" y="472"/>
                    </a:lnTo>
                    <a:close/>
                  </a:path>
                </a:pathLst>
              </a:custGeom>
              <a:solidFill>
                <a:srgbClr val="9F7F5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7" name="Freeform 599"/>
              <p:cNvSpPr>
                <a:spLocks noChangeAspect="1"/>
              </p:cNvSpPr>
              <p:nvPr/>
            </p:nvSpPr>
            <p:spPr bwMode="auto">
              <a:xfrm>
                <a:off x="2520" y="896"/>
                <a:ext cx="1560" cy="2120"/>
              </a:xfrm>
              <a:custGeom>
                <a:avLst/>
                <a:gdLst>
                  <a:gd name="T0" fmla="*/ 24 w 1560"/>
                  <a:gd name="T1" fmla="*/ 3356 h 2056"/>
                  <a:gd name="T2" fmla="*/ 160 w 1560"/>
                  <a:gd name="T3" fmla="*/ 3334 h 2056"/>
                  <a:gd name="T4" fmla="*/ 96 w 1560"/>
                  <a:gd name="T5" fmla="*/ 2834 h 2056"/>
                  <a:gd name="T6" fmla="*/ 152 w 1560"/>
                  <a:gd name="T7" fmla="*/ 2507 h 2056"/>
                  <a:gd name="T8" fmla="*/ 288 w 1560"/>
                  <a:gd name="T9" fmla="*/ 2024 h 2056"/>
                  <a:gd name="T10" fmla="*/ 488 w 1560"/>
                  <a:gd name="T11" fmla="*/ 1803 h 2056"/>
                  <a:gd name="T12" fmla="*/ 624 w 1560"/>
                  <a:gd name="T13" fmla="*/ 1855 h 2056"/>
                  <a:gd name="T14" fmla="*/ 752 w 1560"/>
                  <a:gd name="T15" fmla="*/ 1934 h 2056"/>
                  <a:gd name="T16" fmla="*/ 896 w 1560"/>
                  <a:gd name="T17" fmla="*/ 1921 h 2056"/>
                  <a:gd name="T18" fmla="*/ 1048 w 1560"/>
                  <a:gd name="T19" fmla="*/ 1776 h 2056"/>
                  <a:gd name="T20" fmla="*/ 1176 w 1560"/>
                  <a:gd name="T21" fmla="*/ 1661 h 2056"/>
                  <a:gd name="T22" fmla="*/ 1232 w 1560"/>
                  <a:gd name="T23" fmla="*/ 1881 h 2056"/>
                  <a:gd name="T24" fmla="*/ 1200 w 1560"/>
                  <a:gd name="T25" fmla="*/ 2089 h 2056"/>
                  <a:gd name="T26" fmla="*/ 1168 w 1560"/>
                  <a:gd name="T27" fmla="*/ 2247 h 2056"/>
                  <a:gd name="T28" fmla="*/ 1144 w 1560"/>
                  <a:gd name="T29" fmla="*/ 2561 h 2056"/>
                  <a:gd name="T30" fmla="*/ 1152 w 1560"/>
                  <a:gd name="T31" fmla="*/ 2993 h 2056"/>
                  <a:gd name="T32" fmla="*/ 1176 w 1560"/>
                  <a:gd name="T33" fmla="*/ 3149 h 2056"/>
                  <a:gd name="T34" fmla="*/ 1256 w 1560"/>
                  <a:gd name="T35" fmla="*/ 3121 h 2056"/>
                  <a:gd name="T36" fmla="*/ 1200 w 1560"/>
                  <a:gd name="T37" fmla="*/ 2756 h 2056"/>
                  <a:gd name="T38" fmla="*/ 1192 w 1560"/>
                  <a:gd name="T39" fmla="*/ 2599 h 2056"/>
                  <a:gd name="T40" fmla="*/ 1296 w 1560"/>
                  <a:gd name="T41" fmla="*/ 2219 h 2056"/>
                  <a:gd name="T42" fmla="*/ 1456 w 1560"/>
                  <a:gd name="T43" fmla="*/ 1661 h 2056"/>
                  <a:gd name="T44" fmla="*/ 1560 w 1560"/>
                  <a:gd name="T45" fmla="*/ 1032 h 2056"/>
                  <a:gd name="T46" fmla="*/ 1528 w 1560"/>
                  <a:gd name="T47" fmla="*/ 835 h 2056"/>
                  <a:gd name="T48" fmla="*/ 1560 w 1560"/>
                  <a:gd name="T49" fmla="*/ 681 h 2056"/>
                  <a:gd name="T50" fmla="*/ 1528 w 1560"/>
                  <a:gd name="T51" fmla="*/ 523 h 2056"/>
                  <a:gd name="T52" fmla="*/ 1448 w 1560"/>
                  <a:gd name="T53" fmla="*/ 536 h 2056"/>
                  <a:gd name="T54" fmla="*/ 1400 w 1560"/>
                  <a:gd name="T55" fmla="*/ 457 h 2056"/>
                  <a:gd name="T56" fmla="*/ 1360 w 1560"/>
                  <a:gd name="T57" fmla="*/ 365 h 2056"/>
                  <a:gd name="T58" fmla="*/ 1384 w 1560"/>
                  <a:gd name="T59" fmla="*/ 196 h 2056"/>
                  <a:gd name="T60" fmla="*/ 1408 w 1560"/>
                  <a:gd name="T61" fmla="*/ 0 h 2056"/>
                  <a:gd name="T62" fmla="*/ 1152 w 1560"/>
                  <a:gd name="T63" fmla="*/ 63 h 2056"/>
                  <a:gd name="T64" fmla="*/ 1120 w 1560"/>
                  <a:gd name="T65" fmla="*/ 170 h 2056"/>
                  <a:gd name="T66" fmla="*/ 1176 w 1560"/>
                  <a:gd name="T67" fmla="*/ 404 h 2056"/>
                  <a:gd name="T68" fmla="*/ 1184 w 1560"/>
                  <a:gd name="T69" fmla="*/ 705 h 2056"/>
                  <a:gd name="T70" fmla="*/ 1160 w 1560"/>
                  <a:gd name="T71" fmla="*/ 915 h 2056"/>
                  <a:gd name="T72" fmla="*/ 1064 w 1560"/>
                  <a:gd name="T73" fmla="*/ 1135 h 2056"/>
                  <a:gd name="T74" fmla="*/ 1016 w 1560"/>
                  <a:gd name="T75" fmla="*/ 1358 h 2056"/>
                  <a:gd name="T76" fmla="*/ 880 w 1560"/>
                  <a:gd name="T77" fmla="*/ 1426 h 2056"/>
                  <a:gd name="T78" fmla="*/ 744 w 1560"/>
                  <a:gd name="T79" fmla="*/ 1267 h 2056"/>
                  <a:gd name="T80" fmla="*/ 720 w 1560"/>
                  <a:gd name="T81" fmla="*/ 1032 h 2056"/>
                  <a:gd name="T82" fmla="*/ 672 w 1560"/>
                  <a:gd name="T83" fmla="*/ 849 h 2056"/>
                  <a:gd name="T84" fmla="*/ 640 w 1560"/>
                  <a:gd name="T85" fmla="*/ 549 h 2056"/>
                  <a:gd name="T86" fmla="*/ 568 w 1560"/>
                  <a:gd name="T87" fmla="*/ 391 h 2056"/>
                  <a:gd name="T88" fmla="*/ 440 w 1560"/>
                  <a:gd name="T89" fmla="*/ 313 h 2056"/>
                  <a:gd name="T90" fmla="*/ 360 w 1560"/>
                  <a:gd name="T91" fmla="*/ 326 h 2056"/>
                  <a:gd name="T92" fmla="*/ 368 w 1560"/>
                  <a:gd name="T93" fmla="*/ 443 h 2056"/>
                  <a:gd name="T94" fmla="*/ 456 w 1560"/>
                  <a:gd name="T95" fmla="*/ 549 h 2056"/>
                  <a:gd name="T96" fmla="*/ 376 w 1560"/>
                  <a:gd name="T97" fmla="*/ 614 h 2056"/>
                  <a:gd name="T98" fmla="*/ 288 w 1560"/>
                  <a:gd name="T99" fmla="*/ 681 h 2056"/>
                  <a:gd name="T100" fmla="*/ 280 w 1560"/>
                  <a:gd name="T101" fmla="*/ 888 h 2056"/>
                  <a:gd name="T102" fmla="*/ 152 w 1560"/>
                  <a:gd name="T103" fmla="*/ 1097 h 2056"/>
                  <a:gd name="T104" fmla="*/ 80 w 1560"/>
                  <a:gd name="T105" fmla="*/ 1297 h 2056"/>
                  <a:gd name="T106" fmla="*/ 104 w 1560"/>
                  <a:gd name="T107" fmla="*/ 1632 h 2056"/>
                  <a:gd name="T108" fmla="*/ 0 w 1560"/>
                  <a:gd name="T109" fmla="*/ 3047 h 205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w 1560"/>
                  <a:gd name="T166" fmla="*/ 0 h 2056"/>
                  <a:gd name="T167" fmla="*/ 1560 w 1560"/>
                  <a:gd name="T168" fmla="*/ 2056 h 205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T165" t="T166" r="T167" b="T168"/>
                <a:pathLst>
                  <a:path w="1560" h="2056">
                    <a:moveTo>
                      <a:pt x="0" y="1864"/>
                    </a:moveTo>
                    <a:lnTo>
                      <a:pt x="24" y="2056"/>
                    </a:lnTo>
                    <a:lnTo>
                      <a:pt x="128" y="2056"/>
                    </a:lnTo>
                    <a:lnTo>
                      <a:pt x="160" y="2040"/>
                    </a:lnTo>
                    <a:lnTo>
                      <a:pt x="96" y="1912"/>
                    </a:lnTo>
                    <a:lnTo>
                      <a:pt x="96" y="1736"/>
                    </a:lnTo>
                    <a:lnTo>
                      <a:pt x="120" y="1632"/>
                    </a:lnTo>
                    <a:lnTo>
                      <a:pt x="152" y="1536"/>
                    </a:lnTo>
                    <a:lnTo>
                      <a:pt x="240" y="1320"/>
                    </a:lnTo>
                    <a:lnTo>
                      <a:pt x="288" y="1240"/>
                    </a:lnTo>
                    <a:lnTo>
                      <a:pt x="384" y="1176"/>
                    </a:lnTo>
                    <a:lnTo>
                      <a:pt x="488" y="1104"/>
                    </a:lnTo>
                    <a:lnTo>
                      <a:pt x="536" y="1096"/>
                    </a:lnTo>
                    <a:lnTo>
                      <a:pt x="624" y="1136"/>
                    </a:lnTo>
                    <a:lnTo>
                      <a:pt x="688" y="1168"/>
                    </a:lnTo>
                    <a:lnTo>
                      <a:pt x="752" y="1184"/>
                    </a:lnTo>
                    <a:lnTo>
                      <a:pt x="824" y="1184"/>
                    </a:lnTo>
                    <a:lnTo>
                      <a:pt x="896" y="1176"/>
                    </a:lnTo>
                    <a:lnTo>
                      <a:pt x="968" y="1144"/>
                    </a:lnTo>
                    <a:lnTo>
                      <a:pt x="1048" y="1088"/>
                    </a:lnTo>
                    <a:lnTo>
                      <a:pt x="1128" y="1040"/>
                    </a:lnTo>
                    <a:lnTo>
                      <a:pt x="1176" y="1016"/>
                    </a:lnTo>
                    <a:lnTo>
                      <a:pt x="1224" y="1128"/>
                    </a:lnTo>
                    <a:lnTo>
                      <a:pt x="1232" y="1152"/>
                    </a:lnTo>
                    <a:lnTo>
                      <a:pt x="1216" y="1232"/>
                    </a:lnTo>
                    <a:lnTo>
                      <a:pt x="1200" y="1280"/>
                    </a:lnTo>
                    <a:lnTo>
                      <a:pt x="1184" y="1328"/>
                    </a:lnTo>
                    <a:lnTo>
                      <a:pt x="1168" y="1376"/>
                    </a:lnTo>
                    <a:lnTo>
                      <a:pt x="1160" y="1440"/>
                    </a:lnTo>
                    <a:lnTo>
                      <a:pt x="1144" y="1568"/>
                    </a:lnTo>
                    <a:lnTo>
                      <a:pt x="1152" y="1704"/>
                    </a:lnTo>
                    <a:lnTo>
                      <a:pt x="1152" y="1832"/>
                    </a:lnTo>
                    <a:lnTo>
                      <a:pt x="1160" y="1864"/>
                    </a:lnTo>
                    <a:lnTo>
                      <a:pt x="1176" y="1928"/>
                    </a:lnTo>
                    <a:lnTo>
                      <a:pt x="1216" y="1928"/>
                    </a:lnTo>
                    <a:lnTo>
                      <a:pt x="1256" y="1912"/>
                    </a:lnTo>
                    <a:lnTo>
                      <a:pt x="1296" y="1888"/>
                    </a:lnTo>
                    <a:lnTo>
                      <a:pt x="1200" y="1688"/>
                    </a:lnTo>
                    <a:lnTo>
                      <a:pt x="1192" y="1640"/>
                    </a:lnTo>
                    <a:lnTo>
                      <a:pt x="1192" y="1592"/>
                    </a:lnTo>
                    <a:lnTo>
                      <a:pt x="1240" y="1472"/>
                    </a:lnTo>
                    <a:lnTo>
                      <a:pt x="1296" y="1360"/>
                    </a:lnTo>
                    <a:lnTo>
                      <a:pt x="1360" y="1248"/>
                    </a:lnTo>
                    <a:lnTo>
                      <a:pt x="1456" y="1016"/>
                    </a:lnTo>
                    <a:lnTo>
                      <a:pt x="1552" y="728"/>
                    </a:lnTo>
                    <a:lnTo>
                      <a:pt x="1560" y="632"/>
                    </a:lnTo>
                    <a:lnTo>
                      <a:pt x="1544" y="552"/>
                    </a:lnTo>
                    <a:lnTo>
                      <a:pt x="1528" y="512"/>
                    </a:lnTo>
                    <a:lnTo>
                      <a:pt x="1544" y="472"/>
                    </a:lnTo>
                    <a:lnTo>
                      <a:pt x="1560" y="416"/>
                    </a:lnTo>
                    <a:lnTo>
                      <a:pt x="1552" y="368"/>
                    </a:lnTo>
                    <a:lnTo>
                      <a:pt x="1528" y="320"/>
                    </a:lnTo>
                    <a:lnTo>
                      <a:pt x="1488" y="312"/>
                    </a:lnTo>
                    <a:lnTo>
                      <a:pt x="1448" y="328"/>
                    </a:lnTo>
                    <a:lnTo>
                      <a:pt x="1424" y="304"/>
                    </a:lnTo>
                    <a:lnTo>
                      <a:pt x="1400" y="280"/>
                    </a:lnTo>
                    <a:lnTo>
                      <a:pt x="1384" y="256"/>
                    </a:lnTo>
                    <a:lnTo>
                      <a:pt x="1360" y="224"/>
                    </a:lnTo>
                    <a:lnTo>
                      <a:pt x="1352" y="176"/>
                    </a:lnTo>
                    <a:lnTo>
                      <a:pt x="1384" y="120"/>
                    </a:lnTo>
                    <a:lnTo>
                      <a:pt x="1408" y="48"/>
                    </a:lnTo>
                    <a:lnTo>
                      <a:pt x="1408" y="0"/>
                    </a:lnTo>
                    <a:lnTo>
                      <a:pt x="1272" y="16"/>
                    </a:lnTo>
                    <a:lnTo>
                      <a:pt x="1152" y="40"/>
                    </a:lnTo>
                    <a:lnTo>
                      <a:pt x="1096" y="56"/>
                    </a:lnTo>
                    <a:lnTo>
                      <a:pt x="1120" y="104"/>
                    </a:lnTo>
                    <a:lnTo>
                      <a:pt x="1176" y="168"/>
                    </a:lnTo>
                    <a:lnTo>
                      <a:pt x="1176" y="248"/>
                    </a:lnTo>
                    <a:lnTo>
                      <a:pt x="1160" y="312"/>
                    </a:lnTo>
                    <a:lnTo>
                      <a:pt x="1184" y="432"/>
                    </a:lnTo>
                    <a:lnTo>
                      <a:pt x="1176" y="496"/>
                    </a:lnTo>
                    <a:lnTo>
                      <a:pt x="1160" y="560"/>
                    </a:lnTo>
                    <a:lnTo>
                      <a:pt x="1104" y="616"/>
                    </a:lnTo>
                    <a:lnTo>
                      <a:pt x="1064" y="696"/>
                    </a:lnTo>
                    <a:lnTo>
                      <a:pt x="1040" y="768"/>
                    </a:lnTo>
                    <a:lnTo>
                      <a:pt x="1016" y="832"/>
                    </a:lnTo>
                    <a:lnTo>
                      <a:pt x="968" y="880"/>
                    </a:lnTo>
                    <a:lnTo>
                      <a:pt x="880" y="872"/>
                    </a:lnTo>
                    <a:lnTo>
                      <a:pt x="800" y="840"/>
                    </a:lnTo>
                    <a:lnTo>
                      <a:pt x="744" y="776"/>
                    </a:lnTo>
                    <a:lnTo>
                      <a:pt x="720" y="704"/>
                    </a:lnTo>
                    <a:lnTo>
                      <a:pt x="720" y="632"/>
                    </a:lnTo>
                    <a:lnTo>
                      <a:pt x="728" y="576"/>
                    </a:lnTo>
                    <a:lnTo>
                      <a:pt x="672" y="520"/>
                    </a:lnTo>
                    <a:lnTo>
                      <a:pt x="640" y="408"/>
                    </a:lnTo>
                    <a:lnTo>
                      <a:pt x="640" y="336"/>
                    </a:lnTo>
                    <a:lnTo>
                      <a:pt x="616" y="280"/>
                    </a:lnTo>
                    <a:lnTo>
                      <a:pt x="568" y="240"/>
                    </a:lnTo>
                    <a:lnTo>
                      <a:pt x="504" y="216"/>
                    </a:lnTo>
                    <a:lnTo>
                      <a:pt x="440" y="192"/>
                    </a:lnTo>
                    <a:lnTo>
                      <a:pt x="392" y="184"/>
                    </a:lnTo>
                    <a:lnTo>
                      <a:pt x="360" y="200"/>
                    </a:lnTo>
                    <a:lnTo>
                      <a:pt x="352" y="232"/>
                    </a:lnTo>
                    <a:lnTo>
                      <a:pt x="368" y="272"/>
                    </a:lnTo>
                    <a:lnTo>
                      <a:pt x="408" y="296"/>
                    </a:lnTo>
                    <a:lnTo>
                      <a:pt x="456" y="336"/>
                    </a:lnTo>
                    <a:lnTo>
                      <a:pt x="416" y="360"/>
                    </a:lnTo>
                    <a:lnTo>
                      <a:pt x="376" y="376"/>
                    </a:lnTo>
                    <a:lnTo>
                      <a:pt x="312" y="384"/>
                    </a:lnTo>
                    <a:lnTo>
                      <a:pt x="288" y="416"/>
                    </a:lnTo>
                    <a:lnTo>
                      <a:pt x="280" y="456"/>
                    </a:lnTo>
                    <a:lnTo>
                      <a:pt x="280" y="544"/>
                    </a:lnTo>
                    <a:lnTo>
                      <a:pt x="240" y="592"/>
                    </a:lnTo>
                    <a:lnTo>
                      <a:pt x="152" y="672"/>
                    </a:lnTo>
                    <a:lnTo>
                      <a:pt x="112" y="728"/>
                    </a:lnTo>
                    <a:lnTo>
                      <a:pt x="80" y="792"/>
                    </a:lnTo>
                    <a:lnTo>
                      <a:pt x="88" y="888"/>
                    </a:lnTo>
                    <a:lnTo>
                      <a:pt x="104" y="1000"/>
                    </a:lnTo>
                    <a:lnTo>
                      <a:pt x="64" y="1248"/>
                    </a:lnTo>
                    <a:lnTo>
                      <a:pt x="0" y="1864"/>
                    </a:lnTo>
                    <a:close/>
                  </a:path>
                </a:pathLst>
              </a:custGeom>
              <a:solidFill>
                <a:srgbClr val="993300"/>
              </a:solidFill>
              <a:ln w="12700">
                <a:solidFill>
                  <a:srgbClr val="99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8" name="Freeform 600"/>
              <p:cNvSpPr>
                <a:spLocks noChangeAspect="1"/>
              </p:cNvSpPr>
              <p:nvPr/>
            </p:nvSpPr>
            <p:spPr bwMode="auto">
              <a:xfrm>
                <a:off x="4384" y="1000"/>
                <a:ext cx="160" cy="88"/>
              </a:xfrm>
              <a:custGeom>
                <a:avLst/>
                <a:gdLst>
                  <a:gd name="T0" fmla="*/ 0 w 160"/>
                  <a:gd name="T1" fmla="*/ 16 h 88"/>
                  <a:gd name="T2" fmla="*/ 24 w 160"/>
                  <a:gd name="T3" fmla="*/ 8 h 88"/>
                  <a:gd name="T4" fmla="*/ 64 w 160"/>
                  <a:gd name="T5" fmla="*/ 0 h 88"/>
                  <a:gd name="T6" fmla="*/ 104 w 160"/>
                  <a:gd name="T7" fmla="*/ 8 h 88"/>
                  <a:gd name="T8" fmla="*/ 120 w 160"/>
                  <a:gd name="T9" fmla="*/ 24 h 88"/>
                  <a:gd name="T10" fmla="*/ 136 w 160"/>
                  <a:gd name="T11" fmla="*/ 32 h 88"/>
                  <a:gd name="T12" fmla="*/ 152 w 160"/>
                  <a:gd name="T13" fmla="*/ 64 h 88"/>
                  <a:gd name="T14" fmla="*/ 160 w 160"/>
                  <a:gd name="T15" fmla="*/ 80 h 88"/>
                  <a:gd name="T16" fmla="*/ 120 w 160"/>
                  <a:gd name="T17" fmla="*/ 88 h 88"/>
                  <a:gd name="T18" fmla="*/ 80 w 160"/>
                  <a:gd name="T19" fmla="*/ 80 h 88"/>
                  <a:gd name="T20" fmla="*/ 40 w 160"/>
                  <a:gd name="T21" fmla="*/ 72 h 88"/>
                  <a:gd name="T22" fmla="*/ 16 w 160"/>
                  <a:gd name="T23" fmla="*/ 40 h 88"/>
                  <a:gd name="T24" fmla="*/ 0 w 160"/>
                  <a:gd name="T25" fmla="*/ 16 h 8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60"/>
                  <a:gd name="T40" fmla="*/ 0 h 88"/>
                  <a:gd name="T41" fmla="*/ 160 w 160"/>
                  <a:gd name="T42" fmla="*/ 88 h 8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60" h="88">
                    <a:moveTo>
                      <a:pt x="0" y="16"/>
                    </a:moveTo>
                    <a:lnTo>
                      <a:pt x="24" y="8"/>
                    </a:lnTo>
                    <a:lnTo>
                      <a:pt x="64" y="0"/>
                    </a:lnTo>
                    <a:lnTo>
                      <a:pt x="104" y="8"/>
                    </a:lnTo>
                    <a:lnTo>
                      <a:pt x="120" y="24"/>
                    </a:lnTo>
                    <a:lnTo>
                      <a:pt x="136" y="32"/>
                    </a:lnTo>
                    <a:lnTo>
                      <a:pt x="152" y="64"/>
                    </a:lnTo>
                    <a:lnTo>
                      <a:pt x="160" y="80"/>
                    </a:lnTo>
                    <a:lnTo>
                      <a:pt x="120" y="88"/>
                    </a:lnTo>
                    <a:lnTo>
                      <a:pt x="80" y="80"/>
                    </a:lnTo>
                    <a:lnTo>
                      <a:pt x="40" y="72"/>
                    </a:lnTo>
                    <a:lnTo>
                      <a:pt x="16" y="4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9" name="Freeform 601"/>
              <p:cNvSpPr>
                <a:spLocks noChangeAspect="1"/>
              </p:cNvSpPr>
              <p:nvPr/>
            </p:nvSpPr>
            <p:spPr bwMode="auto">
              <a:xfrm>
                <a:off x="4424" y="1016"/>
                <a:ext cx="96" cy="56"/>
              </a:xfrm>
              <a:custGeom>
                <a:avLst/>
                <a:gdLst>
                  <a:gd name="T0" fmla="*/ 0 w 96"/>
                  <a:gd name="T1" fmla="*/ 16 h 56"/>
                  <a:gd name="T2" fmla="*/ 8 w 96"/>
                  <a:gd name="T3" fmla="*/ 8 h 56"/>
                  <a:gd name="T4" fmla="*/ 32 w 96"/>
                  <a:gd name="T5" fmla="*/ 0 h 56"/>
                  <a:gd name="T6" fmla="*/ 56 w 96"/>
                  <a:gd name="T7" fmla="*/ 8 h 56"/>
                  <a:gd name="T8" fmla="*/ 72 w 96"/>
                  <a:gd name="T9" fmla="*/ 16 h 56"/>
                  <a:gd name="T10" fmla="*/ 80 w 96"/>
                  <a:gd name="T11" fmla="*/ 24 h 56"/>
                  <a:gd name="T12" fmla="*/ 88 w 96"/>
                  <a:gd name="T13" fmla="*/ 40 h 56"/>
                  <a:gd name="T14" fmla="*/ 96 w 96"/>
                  <a:gd name="T15" fmla="*/ 56 h 56"/>
                  <a:gd name="T16" fmla="*/ 64 w 96"/>
                  <a:gd name="T17" fmla="*/ 56 h 56"/>
                  <a:gd name="T18" fmla="*/ 40 w 96"/>
                  <a:gd name="T19" fmla="*/ 56 h 56"/>
                  <a:gd name="T20" fmla="*/ 16 w 96"/>
                  <a:gd name="T21" fmla="*/ 48 h 56"/>
                  <a:gd name="T22" fmla="*/ 0 w 96"/>
                  <a:gd name="T23" fmla="*/ 32 h 56"/>
                  <a:gd name="T24" fmla="*/ 0 w 96"/>
                  <a:gd name="T25" fmla="*/ 16 h 5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96"/>
                  <a:gd name="T40" fmla="*/ 0 h 56"/>
                  <a:gd name="T41" fmla="*/ 96 w 96"/>
                  <a:gd name="T42" fmla="*/ 56 h 5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96" h="56">
                    <a:moveTo>
                      <a:pt x="0" y="16"/>
                    </a:moveTo>
                    <a:lnTo>
                      <a:pt x="8" y="8"/>
                    </a:lnTo>
                    <a:lnTo>
                      <a:pt x="32" y="0"/>
                    </a:lnTo>
                    <a:lnTo>
                      <a:pt x="56" y="8"/>
                    </a:lnTo>
                    <a:lnTo>
                      <a:pt x="72" y="16"/>
                    </a:lnTo>
                    <a:lnTo>
                      <a:pt x="80" y="24"/>
                    </a:lnTo>
                    <a:lnTo>
                      <a:pt x="88" y="40"/>
                    </a:lnTo>
                    <a:lnTo>
                      <a:pt x="96" y="56"/>
                    </a:lnTo>
                    <a:lnTo>
                      <a:pt x="64" y="56"/>
                    </a:lnTo>
                    <a:lnTo>
                      <a:pt x="40" y="56"/>
                    </a:lnTo>
                    <a:lnTo>
                      <a:pt x="16" y="48"/>
                    </a:lnTo>
                    <a:lnTo>
                      <a:pt x="0" y="32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FFFD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0" name="Oval 602"/>
              <p:cNvSpPr>
                <a:spLocks noChangeAspect="1" noChangeArrowheads="1"/>
              </p:cNvSpPr>
              <p:nvPr/>
            </p:nvSpPr>
            <p:spPr bwMode="auto">
              <a:xfrm>
                <a:off x="4448" y="1024"/>
                <a:ext cx="40" cy="40"/>
              </a:xfrm>
              <a:prstGeom prst="ellipse">
                <a:avLst/>
              </a:pr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 sz="2000">
                  <a:solidFill>
                    <a:srgbClr val="000000"/>
                  </a:solidFill>
                  <a:latin typeface="Calibri" pitchFamily="34" charset="0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16471" name="Freeform 603"/>
              <p:cNvSpPr>
                <a:spLocks noChangeAspect="1"/>
              </p:cNvSpPr>
              <p:nvPr/>
            </p:nvSpPr>
            <p:spPr bwMode="auto">
              <a:xfrm>
                <a:off x="4448" y="1024"/>
                <a:ext cx="40" cy="40"/>
              </a:xfrm>
              <a:custGeom>
                <a:avLst/>
                <a:gdLst>
                  <a:gd name="T0" fmla="*/ 24 w 40"/>
                  <a:gd name="T1" fmla="*/ 8 h 40"/>
                  <a:gd name="T2" fmla="*/ 24 w 40"/>
                  <a:gd name="T3" fmla="*/ 8 h 40"/>
                  <a:gd name="T4" fmla="*/ 24 w 40"/>
                  <a:gd name="T5" fmla="*/ 16 h 40"/>
                  <a:gd name="T6" fmla="*/ 32 w 40"/>
                  <a:gd name="T7" fmla="*/ 16 h 40"/>
                  <a:gd name="T8" fmla="*/ 32 w 40"/>
                  <a:gd name="T9" fmla="*/ 16 h 40"/>
                  <a:gd name="T10" fmla="*/ 32 w 40"/>
                  <a:gd name="T11" fmla="*/ 24 h 40"/>
                  <a:gd name="T12" fmla="*/ 32 w 40"/>
                  <a:gd name="T13" fmla="*/ 24 h 40"/>
                  <a:gd name="T14" fmla="*/ 24 w 40"/>
                  <a:gd name="T15" fmla="*/ 24 h 40"/>
                  <a:gd name="T16" fmla="*/ 24 w 40"/>
                  <a:gd name="T17" fmla="*/ 32 h 40"/>
                  <a:gd name="T18" fmla="*/ 24 w 40"/>
                  <a:gd name="T19" fmla="*/ 32 h 40"/>
                  <a:gd name="T20" fmla="*/ 24 w 40"/>
                  <a:gd name="T21" fmla="*/ 32 h 40"/>
                  <a:gd name="T22" fmla="*/ 16 w 40"/>
                  <a:gd name="T23" fmla="*/ 32 h 40"/>
                  <a:gd name="T24" fmla="*/ 16 w 40"/>
                  <a:gd name="T25" fmla="*/ 32 h 40"/>
                  <a:gd name="T26" fmla="*/ 16 w 40"/>
                  <a:gd name="T27" fmla="*/ 24 h 40"/>
                  <a:gd name="T28" fmla="*/ 8 w 40"/>
                  <a:gd name="T29" fmla="*/ 24 h 40"/>
                  <a:gd name="T30" fmla="*/ 8 w 40"/>
                  <a:gd name="T31" fmla="*/ 24 h 40"/>
                  <a:gd name="T32" fmla="*/ 8 w 40"/>
                  <a:gd name="T33" fmla="*/ 16 h 40"/>
                  <a:gd name="T34" fmla="*/ 8 w 40"/>
                  <a:gd name="T35" fmla="*/ 16 h 40"/>
                  <a:gd name="T36" fmla="*/ 16 w 40"/>
                  <a:gd name="T37" fmla="*/ 16 h 40"/>
                  <a:gd name="T38" fmla="*/ 16 w 40"/>
                  <a:gd name="T39" fmla="*/ 8 h 40"/>
                  <a:gd name="T40" fmla="*/ 16 w 40"/>
                  <a:gd name="T41" fmla="*/ 8 h 40"/>
                  <a:gd name="T42" fmla="*/ 24 w 40"/>
                  <a:gd name="T43" fmla="*/ 0 h 40"/>
                  <a:gd name="T44" fmla="*/ 24 w 40"/>
                  <a:gd name="T45" fmla="*/ 0 h 40"/>
                  <a:gd name="T46" fmla="*/ 32 w 40"/>
                  <a:gd name="T47" fmla="*/ 0 h 40"/>
                  <a:gd name="T48" fmla="*/ 32 w 40"/>
                  <a:gd name="T49" fmla="*/ 8 h 40"/>
                  <a:gd name="T50" fmla="*/ 40 w 40"/>
                  <a:gd name="T51" fmla="*/ 16 h 40"/>
                  <a:gd name="T52" fmla="*/ 40 w 40"/>
                  <a:gd name="T53" fmla="*/ 16 h 40"/>
                  <a:gd name="T54" fmla="*/ 40 w 40"/>
                  <a:gd name="T55" fmla="*/ 24 h 40"/>
                  <a:gd name="T56" fmla="*/ 40 w 40"/>
                  <a:gd name="T57" fmla="*/ 32 h 40"/>
                  <a:gd name="T58" fmla="*/ 32 w 40"/>
                  <a:gd name="T59" fmla="*/ 32 h 40"/>
                  <a:gd name="T60" fmla="*/ 32 w 40"/>
                  <a:gd name="T61" fmla="*/ 40 h 40"/>
                  <a:gd name="T62" fmla="*/ 24 w 40"/>
                  <a:gd name="T63" fmla="*/ 40 h 40"/>
                  <a:gd name="T64" fmla="*/ 16 w 40"/>
                  <a:gd name="T65" fmla="*/ 40 h 40"/>
                  <a:gd name="T66" fmla="*/ 16 w 40"/>
                  <a:gd name="T67" fmla="*/ 40 h 40"/>
                  <a:gd name="T68" fmla="*/ 8 w 40"/>
                  <a:gd name="T69" fmla="*/ 32 h 40"/>
                  <a:gd name="T70" fmla="*/ 0 w 40"/>
                  <a:gd name="T71" fmla="*/ 32 h 40"/>
                  <a:gd name="T72" fmla="*/ 0 w 40"/>
                  <a:gd name="T73" fmla="*/ 24 h 40"/>
                  <a:gd name="T74" fmla="*/ 0 w 40"/>
                  <a:gd name="T75" fmla="*/ 24 h 40"/>
                  <a:gd name="T76" fmla="*/ 0 w 40"/>
                  <a:gd name="T77" fmla="*/ 16 h 40"/>
                  <a:gd name="T78" fmla="*/ 0 w 40"/>
                  <a:gd name="T79" fmla="*/ 8 h 40"/>
                  <a:gd name="T80" fmla="*/ 8 w 40"/>
                  <a:gd name="T81" fmla="*/ 8 h 40"/>
                  <a:gd name="T82" fmla="*/ 16 w 40"/>
                  <a:gd name="T83" fmla="*/ 0 h 40"/>
                  <a:gd name="T84" fmla="*/ 16 w 40"/>
                  <a:gd name="T85" fmla="*/ 0 h 40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40"/>
                  <a:gd name="T130" fmla="*/ 0 h 40"/>
                  <a:gd name="T131" fmla="*/ 40 w 40"/>
                  <a:gd name="T132" fmla="*/ 40 h 40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40" h="40">
                    <a:moveTo>
                      <a:pt x="24" y="8"/>
                    </a:moveTo>
                    <a:lnTo>
                      <a:pt x="24" y="8"/>
                    </a:lnTo>
                    <a:lnTo>
                      <a:pt x="24" y="16"/>
                    </a:lnTo>
                    <a:lnTo>
                      <a:pt x="32" y="16"/>
                    </a:lnTo>
                    <a:lnTo>
                      <a:pt x="32" y="24"/>
                    </a:lnTo>
                    <a:lnTo>
                      <a:pt x="24" y="24"/>
                    </a:lnTo>
                    <a:lnTo>
                      <a:pt x="24" y="32"/>
                    </a:lnTo>
                    <a:lnTo>
                      <a:pt x="16" y="32"/>
                    </a:lnTo>
                    <a:lnTo>
                      <a:pt x="16" y="24"/>
                    </a:lnTo>
                    <a:lnTo>
                      <a:pt x="8" y="24"/>
                    </a:lnTo>
                    <a:lnTo>
                      <a:pt x="8" y="16"/>
                    </a:lnTo>
                    <a:lnTo>
                      <a:pt x="16" y="16"/>
                    </a:lnTo>
                    <a:lnTo>
                      <a:pt x="16" y="8"/>
                    </a:lnTo>
                    <a:lnTo>
                      <a:pt x="24" y="8"/>
                    </a:lnTo>
                    <a:lnTo>
                      <a:pt x="24" y="0"/>
                    </a:lnTo>
                    <a:lnTo>
                      <a:pt x="32" y="0"/>
                    </a:lnTo>
                    <a:lnTo>
                      <a:pt x="32" y="8"/>
                    </a:lnTo>
                    <a:lnTo>
                      <a:pt x="40" y="8"/>
                    </a:lnTo>
                    <a:lnTo>
                      <a:pt x="40" y="16"/>
                    </a:lnTo>
                    <a:lnTo>
                      <a:pt x="40" y="24"/>
                    </a:lnTo>
                    <a:lnTo>
                      <a:pt x="40" y="32"/>
                    </a:lnTo>
                    <a:lnTo>
                      <a:pt x="32" y="32"/>
                    </a:lnTo>
                    <a:lnTo>
                      <a:pt x="32" y="40"/>
                    </a:lnTo>
                    <a:lnTo>
                      <a:pt x="24" y="40"/>
                    </a:lnTo>
                    <a:lnTo>
                      <a:pt x="16" y="40"/>
                    </a:lnTo>
                    <a:lnTo>
                      <a:pt x="8" y="40"/>
                    </a:lnTo>
                    <a:lnTo>
                      <a:pt x="8" y="32"/>
                    </a:lnTo>
                    <a:lnTo>
                      <a:pt x="0" y="32"/>
                    </a:lnTo>
                    <a:lnTo>
                      <a:pt x="0" y="24"/>
                    </a:lnTo>
                    <a:lnTo>
                      <a:pt x="0" y="16"/>
                    </a:lnTo>
                    <a:lnTo>
                      <a:pt x="0" y="8"/>
                    </a:lnTo>
                    <a:lnTo>
                      <a:pt x="8" y="8"/>
                    </a:lnTo>
                    <a:lnTo>
                      <a:pt x="8" y="0"/>
                    </a:lnTo>
                    <a:lnTo>
                      <a:pt x="16" y="0"/>
                    </a:lnTo>
                    <a:lnTo>
                      <a:pt x="24" y="0"/>
                    </a:ln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2" name="Freeform 604"/>
              <p:cNvSpPr>
                <a:spLocks noChangeAspect="1"/>
              </p:cNvSpPr>
              <p:nvPr/>
            </p:nvSpPr>
            <p:spPr bwMode="auto">
              <a:xfrm>
                <a:off x="4536" y="792"/>
                <a:ext cx="352" cy="504"/>
              </a:xfrm>
              <a:custGeom>
                <a:avLst/>
                <a:gdLst>
                  <a:gd name="T0" fmla="*/ 32 w 352"/>
                  <a:gd name="T1" fmla="*/ 8 h 504"/>
                  <a:gd name="T2" fmla="*/ 56 w 352"/>
                  <a:gd name="T3" fmla="*/ 0 h 504"/>
                  <a:gd name="T4" fmla="*/ 88 w 352"/>
                  <a:gd name="T5" fmla="*/ 8 h 504"/>
                  <a:gd name="T6" fmla="*/ 128 w 352"/>
                  <a:gd name="T7" fmla="*/ 24 h 504"/>
                  <a:gd name="T8" fmla="*/ 152 w 352"/>
                  <a:gd name="T9" fmla="*/ 64 h 504"/>
                  <a:gd name="T10" fmla="*/ 168 w 352"/>
                  <a:gd name="T11" fmla="*/ 88 h 504"/>
                  <a:gd name="T12" fmla="*/ 192 w 352"/>
                  <a:gd name="T13" fmla="*/ 96 h 504"/>
                  <a:gd name="T14" fmla="*/ 208 w 352"/>
                  <a:gd name="T15" fmla="*/ 120 h 504"/>
                  <a:gd name="T16" fmla="*/ 224 w 352"/>
                  <a:gd name="T17" fmla="*/ 128 h 504"/>
                  <a:gd name="T18" fmla="*/ 232 w 352"/>
                  <a:gd name="T19" fmla="*/ 152 h 504"/>
                  <a:gd name="T20" fmla="*/ 224 w 352"/>
                  <a:gd name="T21" fmla="*/ 184 h 504"/>
                  <a:gd name="T22" fmla="*/ 200 w 352"/>
                  <a:gd name="T23" fmla="*/ 216 h 504"/>
                  <a:gd name="T24" fmla="*/ 224 w 352"/>
                  <a:gd name="T25" fmla="*/ 240 h 504"/>
                  <a:gd name="T26" fmla="*/ 224 w 352"/>
                  <a:gd name="T27" fmla="*/ 280 h 504"/>
                  <a:gd name="T28" fmla="*/ 288 w 352"/>
                  <a:gd name="T29" fmla="*/ 376 h 504"/>
                  <a:gd name="T30" fmla="*/ 320 w 352"/>
                  <a:gd name="T31" fmla="*/ 416 h 504"/>
                  <a:gd name="T32" fmla="*/ 344 w 352"/>
                  <a:gd name="T33" fmla="*/ 456 h 504"/>
                  <a:gd name="T34" fmla="*/ 352 w 352"/>
                  <a:gd name="T35" fmla="*/ 504 h 504"/>
                  <a:gd name="T36" fmla="*/ 320 w 352"/>
                  <a:gd name="T37" fmla="*/ 496 h 504"/>
                  <a:gd name="T38" fmla="*/ 280 w 352"/>
                  <a:gd name="T39" fmla="*/ 496 h 504"/>
                  <a:gd name="T40" fmla="*/ 224 w 352"/>
                  <a:gd name="T41" fmla="*/ 504 h 504"/>
                  <a:gd name="T42" fmla="*/ 192 w 352"/>
                  <a:gd name="T43" fmla="*/ 496 h 504"/>
                  <a:gd name="T44" fmla="*/ 112 w 352"/>
                  <a:gd name="T45" fmla="*/ 432 h 504"/>
                  <a:gd name="T46" fmla="*/ 48 w 352"/>
                  <a:gd name="T47" fmla="*/ 360 h 504"/>
                  <a:gd name="T48" fmla="*/ 40 w 352"/>
                  <a:gd name="T49" fmla="*/ 304 h 504"/>
                  <a:gd name="T50" fmla="*/ 48 w 352"/>
                  <a:gd name="T51" fmla="*/ 240 h 504"/>
                  <a:gd name="T52" fmla="*/ 56 w 352"/>
                  <a:gd name="T53" fmla="*/ 192 h 504"/>
                  <a:gd name="T54" fmla="*/ 48 w 352"/>
                  <a:gd name="T55" fmla="*/ 160 h 504"/>
                  <a:gd name="T56" fmla="*/ 24 w 352"/>
                  <a:gd name="T57" fmla="*/ 152 h 504"/>
                  <a:gd name="T58" fmla="*/ 8 w 352"/>
                  <a:gd name="T59" fmla="*/ 120 h 504"/>
                  <a:gd name="T60" fmla="*/ 0 w 352"/>
                  <a:gd name="T61" fmla="*/ 72 h 504"/>
                  <a:gd name="T62" fmla="*/ 0 w 352"/>
                  <a:gd name="T63" fmla="*/ 40 h 504"/>
                  <a:gd name="T64" fmla="*/ 8 w 352"/>
                  <a:gd name="T65" fmla="*/ 16 h 504"/>
                  <a:gd name="T66" fmla="*/ 32 w 352"/>
                  <a:gd name="T67" fmla="*/ 8 h 504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352"/>
                  <a:gd name="T103" fmla="*/ 0 h 504"/>
                  <a:gd name="T104" fmla="*/ 352 w 352"/>
                  <a:gd name="T105" fmla="*/ 504 h 504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352" h="504">
                    <a:moveTo>
                      <a:pt x="32" y="8"/>
                    </a:moveTo>
                    <a:lnTo>
                      <a:pt x="56" y="0"/>
                    </a:lnTo>
                    <a:lnTo>
                      <a:pt x="88" y="8"/>
                    </a:lnTo>
                    <a:lnTo>
                      <a:pt x="128" y="24"/>
                    </a:lnTo>
                    <a:lnTo>
                      <a:pt x="152" y="64"/>
                    </a:lnTo>
                    <a:lnTo>
                      <a:pt x="168" y="88"/>
                    </a:lnTo>
                    <a:lnTo>
                      <a:pt x="192" y="96"/>
                    </a:lnTo>
                    <a:lnTo>
                      <a:pt x="208" y="120"/>
                    </a:lnTo>
                    <a:lnTo>
                      <a:pt x="224" y="128"/>
                    </a:lnTo>
                    <a:lnTo>
                      <a:pt x="232" y="152"/>
                    </a:lnTo>
                    <a:lnTo>
                      <a:pt x="224" y="184"/>
                    </a:lnTo>
                    <a:lnTo>
                      <a:pt x="200" y="216"/>
                    </a:lnTo>
                    <a:lnTo>
                      <a:pt x="224" y="240"/>
                    </a:lnTo>
                    <a:lnTo>
                      <a:pt x="224" y="280"/>
                    </a:lnTo>
                    <a:lnTo>
                      <a:pt x="288" y="376"/>
                    </a:lnTo>
                    <a:lnTo>
                      <a:pt x="320" y="416"/>
                    </a:lnTo>
                    <a:lnTo>
                      <a:pt x="344" y="456"/>
                    </a:lnTo>
                    <a:lnTo>
                      <a:pt x="352" y="504"/>
                    </a:lnTo>
                    <a:lnTo>
                      <a:pt x="320" y="496"/>
                    </a:lnTo>
                    <a:lnTo>
                      <a:pt x="280" y="496"/>
                    </a:lnTo>
                    <a:lnTo>
                      <a:pt x="224" y="504"/>
                    </a:lnTo>
                    <a:lnTo>
                      <a:pt x="192" y="496"/>
                    </a:lnTo>
                    <a:lnTo>
                      <a:pt x="112" y="432"/>
                    </a:lnTo>
                    <a:lnTo>
                      <a:pt x="48" y="360"/>
                    </a:lnTo>
                    <a:lnTo>
                      <a:pt x="40" y="304"/>
                    </a:lnTo>
                    <a:lnTo>
                      <a:pt x="48" y="240"/>
                    </a:lnTo>
                    <a:lnTo>
                      <a:pt x="56" y="192"/>
                    </a:lnTo>
                    <a:lnTo>
                      <a:pt x="48" y="160"/>
                    </a:lnTo>
                    <a:lnTo>
                      <a:pt x="24" y="152"/>
                    </a:lnTo>
                    <a:lnTo>
                      <a:pt x="8" y="120"/>
                    </a:lnTo>
                    <a:lnTo>
                      <a:pt x="0" y="72"/>
                    </a:lnTo>
                    <a:lnTo>
                      <a:pt x="0" y="40"/>
                    </a:lnTo>
                    <a:lnTo>
                      <a:pt x="8" y="16"/>
                    </a:lnTo>
                    <a:lnTo>
                      <a:pt x="32" y="8"/>
                    </a:lnTo>
                    <a:close/>
                  </a:path>
                </a:pathLst>
              </a:custGeom>
              <a:solidFill>
                <a:srgbClr val="996633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3" name="Freeform 605"/>
              <p:cNvSpPr>
                <a:spLocks noChangeAspect="1"/>
              </p:cNvSpPr>
              <p:nvPr/>
            </p:nvSpPr>
            <p:spPr bwMode="auto">
              <a:xfrm>
                <a:off x="4096" y="776"/>
                <a:ext cx="184" cy="96"/>
              </a:xfrm>
              <a:custGeom>
                <a:avLst/>
                <a:gdLst>
                  <a:gd name="T0" fmla="*/ 136 w 184"/>
                  <a:gd name="T1" fmla="*/ 40 h 96"/>
                  <a:gd name="T2" fmla="*/ 72 w 184"/>
                  <a:gd name="T3" fmla="*/ 8 h 96"/>
                  <a:gd name="T4" fmla="*/ 16 w 184"/>
                  <a:gd name="T5" fmla="*/ 0 h 96"/>
                  <a:gd name="T6" fmla="*/ 0 w 184"/>
                  <a:gd name="T7" fmla="*/ 16 h 96"/>
                  <a:gd name="T8" fmla="*/ 8 w 184"/>
                  <a:gd name="T9" fmla="*/ 40 h 96"/>
                  <a:gd name="T10" fmla="*/ 48 w 184"/>
                  <a:gd name="T11" fmla="*/ 80 h 96"/>
                  <a:gd name="T12" fmla="*/ 88 w 184"/>
                  <a:gd name="T13" fmla="*/ 96 h 96"/>
                  <a:gd name="T14" fmla="*/ 120 w 184"/>
                  <a:gd name="T15" fmla="*/ 80 h 96"/>
                  <a:gd name="T16" fmla="*/ 160 w 184"/>
                  <a:gd name="T17" fmla="*/ 64 h 96"/>
                  <a:gd name="T18" fmla="*/ 184 w 184"/>
                  <a:gd name="T19" fmla="*/ 64 h 96"/>
                  <a:gd name="T20" fmla="*/ 136 w 184"/>
                  <a:gd name="T21" fmla="*/ 40 h 9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84"/>
                  <a:gd name="T34" fmla="*/ 0 h 96"/>
                  <a:gd name="T35" fmla="*/ 184 w 184"/>
                  <a:gd name="T36" fmla="*/ 96 h 9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84" h="96">
                    <a:moveTo>
                      <a:pt x="136" y="40"/>
                    </a:moveTo>
                    <a:lnTo>
                      <a:pt x="72" y="8"/>
                    </a:lnTo>
                    <a:lnTo>
                      <a:pt x="16" y="0"/>
                    </a:lnTo>
                    <a:lnTo>
                      <a:pt x="0" y="16"/>
                    </a:lnTo>
                    <a:lnTo>
                      <a:pt x="8" y="40"/>
                    </a:lnTo>
                    <a:lnTo>
                      <a:pt x="48" y="80"/>
                    </a:lnTo>
                    <a:lnTo>
                      <a:pt x="88" y="96"/>
                    </a:lnTo>
                    <a:lnTo>
                      <a:pt x="120" y="80"/>
                    </a:lnTo>
                    <a:lnTo>
                      <a:pt x="160" y="64"/>
                    </a:lnTo>
                    <a:lnTo>
                      <a:pt x="184" y="64"/>
                    </a:lnTo>
                    <a:lnTo>
                      <a:pt x="136" y="40"/>
                    </a:lnTo>
                    <a:close/>
                  </a:path>
                </a:pathLst>
              </a:custGeom>
              <a:solidFill>
                <a:srgbClr val="7F5F3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4" name="Freeform 606"/>
              <p:cNvSpPr>
                <a:spLocks noChangeAspect="1"/>
              </p:cNvSpPr>
              <p:nvPr/>
            </p:nvSpPr>
            <p:spPr bwMode="auto">
              <a:xfrm>
                <a:off x="3040" y="1648"/>
                <a:ext cx="392" cy="344"/>
              </a:xfrm>
              <a:custGeom>
                <a:avLst/>
                <a:gdLst>
                  <a:gd name="T0" fmla="*/ 240 w 392"/>
                  <a:gd name="T1" fmla="*/ 160 h 344"/>
                  <a:gd name="T2" fmla="*/ 200 w 392"/>
                  <a:gd name="T3" fmla="*/ 120 h 344"/>
                  <a:gd name="T4" fmla="*/ 168 w 392"/>
                  <a:gd name="T5" fmla="*/ 64 h 344"/>
                  <a:gd name="T6" fmla="*/ 128 w 392"/>
                  <a:gd name="T7" fmla="*/ 24 h 344"/>
                  <a:gd name="T8" fmla="*/ 80 w 392"/>
                  <a:gd name="T9" fmla="*/ 0 h 344"/>
                  <a:gd name="T10" fmla="*/ 48 w 392"/>
                  <a:gd name="T11" fmla="*/ 8 h 344"/>
                  <a:gd name="T12" fmla="*/ 16 w 392"/>
                  <a:gd name="T13" fmla="*/ 32 h 344"/>
                  <a:gd name="T14" fmla="*/ 0 w 392"/>
                  <a:gd name="T15" fmla="*/ 48 h 344"/>
                  <a:gd name="T16" fmla="*/ 0 w 392"/>
                  <a:gd name="T17" fmla="*/ 88 h 344"/>
                  <a:gd name="T18" fmla="*/ 16 w 392"/>
                  <a:gd name="T19" fmla="*/ 128 h 344"/>
                  <a:gd name="T20" fmla="*/ 32 w 392"/>
                  <a:gd name="T21" fmla="*/ 176 h 344"/>
                  <a:gd name="T22" fmla="*/ 56 w 392"/>
                  <a:gd name="T23" fmla="*/ 232 h 344"/>
                  <a:gd name="T24" fmla="*/ 96 w 392"/>
                  <a:gd name="T25" fmla="*/ 272 h 344"/>
                  <a:gd name="T26" fmla="*/ 152 w 392"/>
                  <a:gd name="T27" fmla="*/ 320 h 344"/>
                  <a:gd name="T28" fmla="*/ 200 w 392"/>
                  <a:gd name="T29" fmla="*/ 336 h 344"/>
                  <a:gd name="T30" fmla="*/ 256 w 392"/>
                  <a:gd name="T31" fmla="*/ 344 h 344"/>
                  <a:gd name="T32" fmla="*/ 288 w 392"/>
                  <a:gd name="T33" fmla="*/ 344 h 344"/>
                  <a:gd name="T34" fmla="*/ 336 w 392"/>
                  <a:gd name="T35" fmla="*/ 344 h 344"/>
                  <a:gd name="T36" fmla="*/ 368 w 392"/>
                  <a:gd name="T37" fmla="*/ 320 h 344"/>
                  <a:gd name="T38" fmla="*/ 384 w 392"/>
                  <a:gd name="T39" fmla="*/ 304 h 344"/>
                  <a:gd name="T40" fmla="*/ 392 w 392"/>
                  <a:gd name="T41" fmla="*/ 280 h 344"/>
                  <a:gd name="T42" fmla="*/ 376 w 392"/>
                  <a:gd name="T43" fmla="*/ 248 h 344"/>
                  <a:gd name="T44" fmla="*/ 344 w 392"/>
                  <a:gd name="T45" fmla="*/ 208 h 344"/>
                  <a:gd name="T46" fmla="*/ 296 w 392"/>
                  <a:gd name="T47" fmla="*/ 184 h 344"/>
                  <a:gd name="T48" fmla="*/ 240 w 392"/>
                  <a:gd name="T49" fmla="*/ 160 h 344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392"/>
                  <a:gd name="T76" fmla="*/ 0 h 344"/>
                  <a:gd name="T77" fmla="*/ 392 w 392"/>
                  <a:gd name="T78" fmla="*/ 344 h 344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392" h="344">
                    <a:moveTo>
                      <a:pt x="240" y="160"/>
                    </a:moveTo>
                    <a:lnTo>
                      <a:pt x="200" y="120"/>
                    </a:lnTo>
                    <a:lnTo>
                      <a:pt x="168" y="64"/>
                    </a:lnTo>
                    <a:lnTo>
                      <a:pt x="128" y="24"/>
                    </a:lnTo>
                    <a:lnTo>
                      <a:pt x="80" y="0"/>
                    </a:lnTo>
                    <a:lnTo>
                      <a:pt x="48" y="8"/>
                    </a:lnTo>
                    <a:lnTo>
                      <a:pt x="16" y="32"/>
                    </a:lnTo>
                    <a:lnTo>
                      <a:pt x="0" y="48"/>
                    </a:lnTo>
                    <a:lnTo>
                      <a:pt x="0" y="88"/>
                    </a:lnTo>
                    <a:lnTo>
                      <a:pt x="16" y="128"/>
                    </a:lnTo>
                    <a:lnTo>
                      <a:pt x="32" y="176"/>
                    </a:lnTo>
                    <a:lnTo>
                      <a:pt x="56" y="232"/>
                    </a:lnTo>
                    <a:lnTo>
                      <a:pt x="96" y="272"/>
                    </a:lnTo>
                    <a:lnTo>
                      <a:pt x="152" y="320"/>
                    </a:lnTo>
                    <a:lnTo>
                      <a:pt x="200" y="336"/>
                    </a:lnTo>
                    <a:lnTo>
                      <a:pt x="256" y="344"/>
                    </a:lnTo>
                    <a:lnTo>
                      <a:pt x="288" y="344"/>
                    </a:lnTo>
                    <a:lnTo>
                      <a:pt x="336" y="344"/>
                    </a:lnTo>
                    <a:lnTo>
                      <a:pt x="368" y="320"/>
                    </a:lnTo>
                    <a:lnTo>
                      <a:pt x="384" y="304"/>
                    </a:lnTo>
                    <a:lnTo>
                      <a:pt x="392" y="280"/>
                    </a:lnTo>
                    <a:lnTo>
                      <a:pt x="376" y="248"/>
                    </a:lnTo>
                    <a:lnTo>
                      <a:pt x="344" y="208"/>
                    </a:lnTo>
                    <a:lnTo>
                      <a:pt x="296" y="184"/>
                    </a:lnTo>
                    <a:lnTo>
                      <a:pt x="240" y="160"/>
                    </a:lnTo>
                    <a:close/>
                  </a:path>
                </a:pathLst>
              </a:custGeom>
              <a:solidFill>
                <a:srgbClr val="990000"/>
              </a:solidFill>
              <a:ln w="12700">
                <a:solidFill>
                  <a:srgbClr val="99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5" name="Freeform 607"/>
              <p:cNvSpPr>
                <a:spLocks noChangeAspect="1"/>
              </p:cNvSpPr>
              <p:nvPr/>
            </p:nvSpPr>
            <p:spPr bwMode="auto">
              <a:xfrm>
                <a:off x="4696" y="1360"/>
                <a:ext cx="168" cy="40"/>
              </a:xfrm>
              <a:custGeom>
                <a:avLst/>
                <a:gdLst>
                  <a:gd name="T0" fmla="*/ 168 w 168"/>
                  <a:gd name="T1" fmla="*/ 8 h 40"/>
                  <a:gd name="T2" fmla="*/ 120 w 168"/>
                  <a:gd name="T3" fmla="*/ 0 h 40"/>
                  <a:gd name="T4" fmla="*/ 72 w 168"/>
                  <a:gd name="T5" fmla="*/ 8 h 40"/>
                  <a:gd name="T6" fmla="*/ 48 w 168"/>
                  <a:gd name="T7" fmla="*/ 16 h 40"/>
                  <a:gd name="T8" fmla="*/ 16 w 168"/>
                  <a:gd name="T9" fmla="*/ 24 h 40"/>
                  <a:gd name="T10" fmla="*/ 0 w 168"/>
                  <a:gd name="T11" fmla="*/ 32 h 40"/>
                  <a:gd name="T12" fmla="*/ 48 w 168"/>
                  <a:gd name="T13" fmla="*/ 40 h 40"/>
                  <a:gd name="T14" fmla="*/ 96 w 168"/>
                  <a:gd name="T15" fmla="*/ 40 h 40"/>
                  <a:gd name="T16" fmla="*/ 136 w 168"/>
                  <a:gd name="T17" fmla="*/ 24 h 40"/>
                  <a:gd name="T18" fmla="*/ 168 w 168"/>
                  <a:gd name="T19" fmla="*/ 8 h 4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68"/>
                  <a:gd name="T31" fmla="*/ 0 h 40"/>
                  <a:gd name="T32" fmla="*/ 168 w 168"/>
                  <a:gd name="T33" fmla="*/ 40 h 4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68" h="40">
                    <a:moveTo>
                      <a:pt x="168" y="8"/>
                    </a:moveTo>
                    <a:lnTo>
                      <a:pt x="120" y="0"/>
                    </a:lnTo>
                    <a:lnTo>
                      <a:pt x="72" y="8"/>
                    </a:lnTo>
                    <a:lnTo>
                      <a:pt x="48" y="16"/>
                    </a:lnTo>
                    <a:lnTo>
                      <a:pt x="16" y="24"/>
                    </a:lnTo>
                    <a:lnTo>
                      <a:pt x="0" y="32"/>
                    </a:lnTo>
                    <a:lnTo>
                      <a:pt x="48" y="40"/>
                    </a:lnTo>
                    <a:lnTo>
                      <a:pt x="96" y="40"/>
                    </a:lnTo>
                    <a:lnTo>
                      <a:pt x="136" y="24"/>
                    </a:lnTo>
                    <a:lnTo>
                      <a:pt x="168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6" name="Freeform 608"/>
              <p:cNvSpPr>
                <a:spLocks noChangeAspect="1"/>
              </p:cNvSpPr>
              <p:nvPr/>
            </p:nvSpPr>
            <p:spPr bwMode="auto">
              <a:xfrm>
                <a:off x="4720" y="1312"/>
                <a:ext cx="48" cy="16"/>
              </a:xfrm>
              <a:custGeom>
                <a:avLst/>
                <a:gdLst>
                  <a:gd name="T0" fmla="*/ 40 w 48"/>
                  <a:gd name="T1" fmla="*/ 0 h 16"/>
                  <a:gd name="T2" fmla="*/ 8 w 48"/>
                  <a:gd name="T3" fmla="*/ 0 h 16"/>
                  <a:gd name="T4" fmla="*/ 0 w 48"/>
                  <a:gd name="T5" fmla="*/ 0 h 16"/>
                  <a:gd name="T6" fmla="*/ 0 w 48"/>
                  <a:gd name="T7" fmla="*/ 16 h 16"/>
                  <a:gd name="T8" fmla="*/ 24 w 48"/>
                  <a:gd name="T9" fmla="*/ 16 h 16"/>
                  <a:gd name="T10" fmla="*/ 48 w 48"/>
                  <a:gd name="T11" fmla="*/ 16 h 16"/>
                  <a:gd name="T12" fmla="*/ 40 w 48"/>
                  <a:gd name="T13" fmla="*/ 0 h 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8"/>
                  <a:gd name="T22" fmla="*/ 0 h 16"/>
                  <a:gd name="T23" fmla="*/ 48 w 48"/>
                  <a:gd name="T24" fmla="*/ 16 h 1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8" h="16">
                    <a:moveTo>
                      <a:pt x="40" y="0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24" y="16"/>
                    </a:lnTo>
                    <a:lnTo>
                      <a:pt x="48" y="16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7" name="Freeform 609"/>
              <p:cNvSpPr>
                <a:spLocks noChangeAspect="1"/>
              </p:cNvSpPr>
              <p:nvPr/>
            </p:nvSpPr>
            <p:spPr bwMode="auto">
              <a:xfrm>
                <a:off x="4848" y="1304"/>
                <a:ext cx="24" cy="24"/>
              </a:xfrm>
              <a:custGeom>
                <a:avLst/>
                <a:gdLst>
                  <a:gd name="T0" fmla="*/ 0 w 24"/>
                  <a:gd name="T1" fmla="*/ 0 h 24"/>
                  <a:gd name="T2" fmla="*/ 16 w 24"/>
                  <a:gd name="T3" fmla="*/ 0 h 24"/>
                  <a:gd name="T4" fmla="*/ 24 w 24"/>
                  <a:gd name="T5" fmla="*/ 8 h 24"/>
                  <a:gd name="T6" fmla="*/ 24 w 24"/>
                  <a:gd name="T7" fmla="*/ 16 h 24"/>
                  <a:gd name="T8" fmla="*/ 8 w 24"/>
                  <a:gd name="T9" fmla="*/ 24 h 24"/>
                  <a:gd name="T10" fmla="*/ 0 w 24"/>
                  <a:gd name="T11" fmla="*/ 16 h 24"/>
                  <a:gd name="T12" fmla="*/ 0 w 24"/>
                  <a:gd name="T13" fmla="*/ 0 h 2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24"/>
                  <a:gd name="T23" fmla="*/ 24 w 24"/>
                  <a:gd name="T24" fmla="*/ 24 h 2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24">
                    <a:moveTo>
                      <a:pt x="0" y="0"/>
                    </a:moveTo>
                    <a:lnTo>
                      <a:pt x="16" y="0"/>
                    </a:lnTo>
                    <a:lnTo>
                      <a:pt x="24" y="8"/>
                    </a:lnTo>
                    <a:lnTo>
                      <a:pt x="24" y="16"/>
                    </a:lnTo>
                    <a:lnTo>
                      <a:pt x="8" y="24"/>
                    </a:lnTo>
                    <a:lnTo>
                      <a:pt x="0" y="1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6478" name="Group 610"/>
              <p:cNvGrpSpPr>
                <a:grpSpLocks noChangeAspect="1"/>
              </p:cNvGrpSpPr>
              <p:nvPr/>
            </p:nvGrpSpPr>
            <p:grpSpPr bwMode="auto">
              <a:xfrm>
                <a:off x="4352" y="344"/>
                <a:ext cx="160" cy="528"/>
                <a:chOff x="4288" y="560"/>
                <a:chExt cx="264" cy="272"/>
              </a:xfrm>
            </p:grpSpPr>
            <p:sp>
              <p:nvSpPr>
                <p:cNvPr id="16484" name="Freeform 611"/>
                <p:cNvSpPr>
                  <a:spLocks noChangeAspect="1"/>
                </p:cNvSpPr>
                <p:nvPr/>
              </p:nvSpPr>
              <p:spPr bwMode="auto">
                <a:xfrm>
                  <a:off x="4288" y="560"/>
                  <a:ext cx="264" cy="272"/>
                </a:xfrm>
                <a:custGeom>
                  <a:avLst/>
                  <a:gdLst>
                    <a:gd name="T0" fmla="*/ 40 w 264"/>
                    <a:gd name="T1" fmla="*/ 248 h 272"/>
                    <a:gd name="T2" fmla="*/ 16 w 264"/>
                    <a:gd name="T3" fmla="*/ 192 h 272"/>
                    <a:gd name="T4" fmla="*/ 0 w 264"/>
                    <a:gd name="T5" fmla="*/ 144 h 272"/>
                    <a:gd name="T6" fmla="*/ 0 w 264"/>
                    <a:gd name="T7" fmla="*/ 120 h 272"/>
                    <a:gd name="T8" fmla="*/ 8 w 264"/>
                    <a:gd name="T9" fmla="*/ 88 h 272"/>
                    <a:gd name="T10" fmla="*/ 32 w 264"/>
                    <a:gd name="T11" fmla="*/ 72 h 272"/>
                    <a:gd name="T12" fmla="*/ 48 w 264"/>
                    <a:gd name="T13" fmla="*/ 64 h 272"/>
                    <a:gd name="T14" fmla="*/ 72 w 264"/>
                    <a:gd name="T15" fmla="*/ 64 h 272"/>
                    <a:gd name="T16" fmla="*/ 128 w 264"/>
                    <a:gd name="T17" fmla="*/ 56 h 272"/>
                    <a:gd name="T18" fmla="*/ 168 w 264"/>
                    <a:gd name="T19" fmla="*/ 48 h 272"/>
                    <a:gd name="T20" fmla="*/ 216 w 264"/>
                    <a:gd name="T21" fmla="*/ 24 h 272"/>
                    <a:gd name="T22" fmla="*/ 264 w 264"/>
                    <a:gd name="T23" fmla="*/ 0 h 272"/>
                    <a:gd name="T24" fmla="*/ 248 w 264"/>
                    <a:gd name="T25" fmla="*/ 32 h 272"/>
                    <a:gd name="T26" fmla="*/ 232 w 264"/>
                    <a:gd name="T27" fmla="*/ 56 h 272"/>
                    <a:gd name="T28" fmla="*/ 208 w 264"/>
                    <a:gd name="T29" fmla="*/ 72 h 272"/>
                    <a:gd name="T30" fmla="*/ 192 w 264"/>
                    <a:gd name="T31" fmla="*/ 80 h 272"/>
                    <a:gd name="T32" fmla="*/ 168 w 264"/>
                    <a:gd name="T33" fmla="*/ 96 h 272"/>
                    <a:gd name="T34" fmla="*/ 144 w 264"/>
                    <a:gd name="T35" fmla="*/ 120 h 272"/>
                    <a:gd name="T36" fmla="*/ 128 w 264"/>
                    <a:gd name="T37" fmla="*/ 136 h 272"/>
                    <a:gd name="T38" fmla="*/ 120 w 264"/>
                    <a:gd name="T39" fmla="*/ 160 h 272"/>
                    <a:gd name="T40" fmla="*/ 120 w 264"/>
                    <a:gd name="T41" fmla="*/ 176 h 272"/>
                    <a:gd name="T42" fmla="*/ 120 w 264"/>
                    <a:gd name="T43" fmla="*/ 192 h 272"/>
                    <a:gd name="T44" fmla="*/ 136 w 264"/>
                    <a:gd name="T45" fmla="*/ 208 h 272"/>
                    <a:gd name="T46" fmla="*/ 160 w 264"/>
                    <a:gd name="T47" fmla="*/ 216 h 272"/>
                    <a:gd name="T48" fmla="*/ 152 w 264"/>
                    <a:gd name="T49" fmla="*/ 248 h 272"/>
                    <a:gd name="T50" fmla="*/ 120 w 264"/>
                    <a:gd name="T51" fmla="*/ 264 h 272"/>
                    <a:gd name="T52" fmla="*/ 96 w 264"/>
                    <a:gd name="T53" fmla="*/ 272 h 272"/>
                    <a:gd name="T54" fmla="*/ 72 w 264"/>
                    <a:gd name="T55" fmla="*/ 272 h 272"/>
                    <a:gd name="T56" fmla="*/ 40 w 264"/>
                    <a:gd name="T57" fmla="*/ 248 h 272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w 264"/>
                    <a:gd name="T88" fmla="*/ 0 h 272"/>
                    <a:gd name="T89" fmla="*/ 264 w 264"/>
                    <a:gd name="T90" fmla="*/ 272 h 272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T87" t="T88" r="T89" b="T90"/>
                  <a:pathLst>
                    <a:path w="264" h="272">
                      <a:moveTo>
                        <a:pt x="40" y="248"/>
                      </a:moveTo>
                      <a:lnTo>
                        <a:pt x="16" y="192"/>
                      </a:lnTo>
                      <a:lnTo>
                        <a:pt x="0" y="144"/>
                      </a:lnTo>
                      <a:lnTo>
                        <a:pt x="0" y="120"/>
                      </a:lnTo>
                      <a:lnTo>
                        <a:pt x="8" y="88"/>
                      </a:lnTo>
                      <a:lnTo>
                        <a:pt x="32" y="72"/>
                      </a:lnTo>
                      <a:lnTo>
                        <a:pt x="48" y="64"/>
                      </a:lnTo>
                      <a:lnTo>
                        <a:pt x="72" y="64"/>
                      </a:lnTo>
                      <a:lnTo>
                        <a:pt x="128" y="56"/>
                      </a:lnTo>
                      <a:lnTo>
                        <a:pt x="168" y="48"/>
                      </a:lnTo>
                      <a:lnTo>
                        <a:pt x="216" y="24"/>
                      </a:lnTo>
                      <a:lnTo>
                        <a:pt x="264" y="0"/>
                      </a:lnTo>
                      <a:lnTo>
                        <a:pt x="248" y="32"/>
                      </a:lnTo>
                      <a:lnTo>
                        <a:pt x="232" y="56"/>
                      </a:lnTo>
                      <a:lnTo>
                        <a:pt x="208" y="72"/>
                      </a:lnTo>
                      <a:lnTo>
                        <a:pt x="192" y="80"/>
                      </a:lnTo>
                      <a:lnTo>
                        <a:pt x="168" y="96"/>
                      </a:lnTo>
                      <a:lnTo>
                        <a:pt x="144" y="120"/>
                      </a:lnTo>
                      <a:lnTo>
                        <a:pt x="128" y="136"/>
                      </a:lnTo>
                      <a:lnTo>
                        <a:pt x="120" y="160"/>
                      </a:lnTo>
                      <a:lnTo>
                        <a:pt x="120" y="176"/>
                      </a:lnTo>
                      <a:lnTo>
                        <a:pt x="120" y="192"/>
                      </a:lnTo>
                      <a:lnTo>
                        <a:pt x="136" y="208"/>
                      </a:lnTo>
                      <a:lnTo>
                        <a:pt x="160" y="216"/>
                      </a:lnTo>
                      <a:lnTo>
                        <a:pt x="152" y="248"/>
                      </a:lnTo>
                      <a:lnTo>
                        <a:pt x="120" y="264"/>
                      </a:lnTo>
                      <a:lnTo>
                        <a:pt x="96" y="272"/>
                      </a:lnTo>
                      <a:lnTo>
                        <a:pt x="72" y="272"/>
                      </a:lnTo>
                      <a:lnTo>
                        <a:pt x="40" y="248"/>
                      </a:lnTo>
                      <a:close/>
                    </a:path>
                  </a:pathLst>
                </a:custGeom>
                <a:solidFill>
                  <a:srgbClr val="FFDE81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485" name="Freeform 612"/>
                <p:cNvSpPr>
                  <a:spLocks noChangeAspect="1"/>
                </p:cNvSpPr>
                <p:nvPr/>
              </p:nvSpPr>
              <p:spPr bwMode="auto">
                <a:xfrm>
                  <a:off x="4320" y="624"/>
                  <a:ext cx="168" cy="200"/>
                </a:xfrm>
                <a:custGeom>
                  <a:avLst/>
                  <a:gdLst>
                    <a:gd name="T0" fmla="*/ 24 w 168"/>
                    <a:gd name="T1" fmla="*/ 168 h 200"/>
                    <a:gd name="T2" fmla="*/ 8 w 168"/>
                    <a:gd name="T3" fmla="*/ 128 h 200"/>
                    <a:gd name="T4" fmla="*/ 0 w 168"/>
                    <a:gd name="T5" fmla="*/ 96 h 200"/>
                    <a:gd name="T6" fmla="*/ 0 w 168"/>
                    <a:gd name="T7" fmla="*/ 80 h 200"/>
                    <a:gd name="T8" fmla="*/ 8 w 168"/>
                    <a:gd name="T9" fmla="*/ 64 h 200"/>
                    <a:gd name="T10" fmla="*/ 16 w 168"/>
                    <a:gd name="T11" fmla="*/ 48 h 200"/>
                    <a:gd name="T12" fmla="*/ 32 w 168"/>
                    <a:gd name="T13" fmla="*/ 48 h 200"/>
                    <a:gd name="T14" fmla="*/ 48 w 168"/>
                    <a:gd name="T15" fmla="*/ 40 h 200"/>
                    <a:gd name="T16" fmla="*/ 80 w 168"/>
                    <a:gd name="T17" fmla="*/ 40 h 200"/>
                    <a:gd name="T18" fmla="*/ 104 w 168"/>
                    <a:gd name="T19" fmla="*/ 32 h 200"/>
                    <a:gd name="T20" fmla="*/ 136 w 168"/>
                    <a:gd name="T21" fmla="*/ 24 h 200"/>
                    <a:gd name="T22" fmla="*/ 168 w 168"/>
                    <a:gd name="T23" fmla="*/ 0 h 200"/>
                    <a:gd name="T24" fmla="*/ 160 w 168"/>
                    <a:gd name="T25" fmla="*/ 16 h 200"/>
                    <a:gd name="T26" fmla="*/ 136 w 168"/>
                    <a:gd name="T27" fmla="*/ 32 h 200"/>
                    <a:gd name="T28" fmla="*/ 128 w 168"/>
                    <a:gd name="T29" fmla="*/ 40 h 200"/>
                    <a:gd name="T30" fmla="*/ 112 w 168"/>
                    <a:gd name="T31" fmla="*/ 48 h 200"/>
                    <a:gd name="T32" fmla="*/ 104 w 168"/>
                    <a:gd name="T33" fmla="*/ 64 h 200"/>
                    <a:gd name="T34" fmla="*/ 88 w 168"/>
                    <a:gd name="T35" fmla="*/ 88 h 200"/>
                    <a:gd name="T36" fmla="*/ 88 w 168"/>
                    <a:gd name="T37" fmla="*/ 96 h 200"/>
                    <a:gd name="T38" fmla="*/ 80 w 168"/>
                    <a:gd name="T39" fmla="*/ 112 h 200"/>
                    <a:gd name="T40" fmla="*/ 80 w 168"/>
                    <a:gd name="T41" fmla="*/ 120 h 200"/>
                    <a:gd name="T42" fmla="*/ 88 w 168"/>
                    <a:gd name="T43" fmla="*/ 128 h 200"/>
                    <a:gd name="T44" fmla="*/ 96 w 168"/>
                    <a:gd name="T45" fmla="*/ 136 h 200"/>
                    <a:gd name="T46" fmla="*/ 128 w 168"/>
                    <a:gd name="T47" fmla="*/ 160 h 200"/>
                    <a:gd name="T48" fmla="*/ 120 w 168"/>
                    <a:gd name="T49" fmla="*/ 184 h 200"/>
                    <a:gd name="T50" fmla="*/ 96 w 168"/>
                    <a:gd name="T51" fmla="*/ 192 h 200"/>
                    <a:gd name="T52" fmla="*/ 72 w 168"/>
                    <a:gd name="T53" fmla="*/ 200 h 200"/>
                    <a:gd name="T54" fmla="*/ 48 w 168"/>
                    <a:gd name="T55" fmla="*/ 184 h 200"/>
                    <a:gd name="T56" fmla="*/ 24 w 168"/>
                    <a:gd name="T57" fmla="*/ 168 h 200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w 168"/>
                    <a:gd name="T88" fmla="*/ 0 h 200"/>
                    <a:gd name="T89" fmla="*/ 168 w 168"/>
                    <a:gd name="T90" fmla="*/ 200 h 200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T87" t="T88" r="T89" b="T90"/>
                  <a:pathLst>
                    <a:path w="168" h="200">
                      <a:moveTo>
                        <a:pt x="24" y="168"/>
                      </a:moveTo>
                      <a:lnTo>
                        <a:pt x="8" y="128"/>
                      </a:lnTo>
                      <a:lnTo>
                        <a:pt x="0" y="96"/>
                      </a:lnTo>
                      <a:lnTo>
                        <a:pt x="0" y="80"/>
                      </a:lnTo>
                      <a:lnTo>
                        <a:pt x="8" y="64"/>
                      </a:lnTo>
                      <a:lnTo>
                        <a:pt x="16" y="48"/>
                      </a:lnTo>
                      <a:lnTo>
                        <a:pt x="32" y="48"/>
                      </a:lnTo>
                      <a:lnTo>
                        <a:pt x="48" y="40"/>
                      </a:lnTo>
                      <a:lnTo>
                        <a:pt x="80" y="40"/>
                      </a:lnTo>
                      <a:lnTo>
                        <a:pt x="104" y="32"/>
                      </a:lnTo>
                      <a:lnTo>
                        <a:pt x="136" y="24"/>
                      </a:lnTo>
                      <a:lnTo>
                        <a:pt x="168" y="0"/>
                      </a:lnTo>
                      <a:lnTo>
                        <a:pt x="160" y="16"/>
                      </a:lnTo>
                      <a:lnTo>
                        <a:pt x="136" y="32"/>
                      </a:lnTo>
                      <a:lnTo>
                        <a:pt x="128" y="40"/>
                      </a:lnTo>
                      <a:lnTo>
                        <a:pt x="112" y="48"/>
                      </a:lnTo>
                      <a:lnTo>
                        <a:pt x="104" y="64"/>
                      </a:lnTo>
                      <a:lnTo>
                        <a:pt x="88" y="88"/>
                      </a:lnTo>
                      <a:lnTo>
                        <a:pt x="88" y="96"/>
                      </a:lnTo>
                      <a:lnTo>
                        <a:pt x="80" y="112"/>
                      </a:lnTo>
                      <a:lnTo>
                        <a:pt x="80" y="120"/>
                      </a:lnTo>
                      <a:lnTo>
                        <a:pt x="88" y="128"/>
                      </a:lnTo>
                      <a:lnTo>
                        <a:pt x="96" y="136"/>
                      </a:lnTo>
                      <a:lnTo>
                        <a:pt x="128" y="160"/>
                      </a:lnTo>
                      <a:lnTo>
                        <a:pt x="120" y="184"/>
                      </a:lnTo>
                      <a:lnTo>
                        <a:pt x="96" y="192"/>
                      </a:lnTo>
                      <a:lnTo>
                        <a:pt x="72" y="200"/>
                      </a:lnTo>
                      <a:lnTo>
                        <a:pt x="48" y="184"/>
                      </a:lnTo>
                      <a:lnTo>
                        <a:pt x="24" y="168"/>
                      </a:lnTo>
                      <a:close/>
                    </a:path>
                  </a:pathLst>
                </a:custGeom>
                <a:solidFill>
                  <a:srgbClr val="D29B00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6479" name="Freeform 613"/>
              <p:cNvSpPr>
                <a:spLocks noChangeAspect="1"/>
              </p:cNvSpPr>
              <p:nvPr/>
            </p:nvSpPr>
            <p:spPr bwMode="auto">
              <a:xfrm>
                <a:off x="4440" y="1184"/>
                <a:ext cx="104" cy="128"/>
              </a:xfrm>
              <a:custGeom>
                <a:avLst/>
                <a:gdLst>
                  <a:gd name="T0" fmla="*/ 104 w 104"/>
                  <a:gd name="T1" fmla="*/ 128 h 128"/>
                  <a:gd name="T2" fmla="*/ 56 w 104"/>
                  <a:gd name="T3" fmla="*/ 80 h 128"/>
                  <a:gd name="T4" fmla="*/ 16 w 104"/>
                  <a:gd name="T5" fmla="*/ 32 h 128"/>
                  <a:gd name="T6" fmla="*/ 0 w 104"/>
                  <a:gd name="T7" fmla="*/ 0 h 128"/>
                  <a:gd name="T8" fmla="*/ 104 w 104"/>
                  <a:gd name="T9" fmla="*/ 128 h 1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128"/>
                  <a:gd name="T17" fmla="*/ 104 w 104"/>
                  <a:gd name="T18" fmla="*/ 128 h 1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128">
                    <a:moveTo>
                      <a:pt x="104" y="128"/>
                    </a:moveTo>
                    <a:lnTo>
                      <a:pt x="56" y="80"/>
                    </a:lnTo>
                    <a:lnTo>
                      <a:pt x="16" y="32"/>
                    </a:lnTo>
                    <a:lnTo>
                      <a:pt x="0" y="0"/>
                    </a:lnTo>
                    <a:lnTo>
                      <a:pt x="104" y="128"/>
                    </a:lnTo>
                    <a:close/>
                  </a:path>
                </a:pathLst>
              </a:custGeom>
              <a:solidFill>
                <a:srgbClr val="0000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80" name="Freeform 614"/>
              <p:cNvSpPr>
                <a:spLocks noChangeAspect="1"/>
              </p:cNvSpPr>
              <p:nvPr/>
            </p:nvSpPr>
            <p:spPr bwMode="auto">
              <a:xfrm>
                <a:off x="2368" y="1840"/>
                <a:ext cx="64" cy="968"/>
              </a:xfrm>
              <a:custGeom>
                <a:avLst/>
                <a:gdLst>
                  <a:gd name="T0" fmla="*/ 64 w 64"/>
                  <a:gd name="T1" fmla="*/ 968 h 968"/>
                  <a:gd name="T2" fmla="*/ 48 w 64"/>
                  <a:gd name="T3" fmla="*/ 784 h 968"/>
                  <a:gd name="T4" fmla="*/ 24 w 64"/>
                  <a:gd name="T5" fmla="*/ 656 h 968"/>
                  <a:gd name="T6" fmla="*/ 0 w 64"/>
                  <a:gd name="T7" fmla="*/ 536 h 968"/>
                  <a:gd name="T8" fmla="*/ 40 w 64"/>
                  <a:gd name="T9" fmla="*/ 368 h 968"/>
                  <a:gd name="T10" fmla="*/ 32 w 64"/>
                  <a:gd name="T11" fmla="*/ 120 h 968"/>
                  <a:gd name="T12" fmla="*/ 24 w 64"/>
                  <a:gd name="T13" fmla="*/ 0 h 96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968"/>
                  <a:gd name="T23" fmla="*/ 64 w 64"/>
                  <a:gd name="T24" fmla="*/ 968 h 96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968">
                    <a:moveTo>
                      <a:pt x="64" y="968"/>
                    </a:moveTo>
                    <a:lnTo>
                      <a:pt x="48" y="784"/>
                    </a:lnTo>
                    <a:lnTo>
                      <a:pt x="24" y="656"/>
                    </a:lnTo>
                    <a:lnTo>
                      <a:pt x="0" y="536"/>
                    </a:lnTo>
                    <a:lnTo>
                      <a:pt x="40" y="368"/>
                    </a:lnTo>
                    <a:lnTo>
                      <a:pt x="32" y="120"/>
                    </a:lnTo>
                    <a:lnTo>
                      <a:pt x="24" y="0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81" name="Freeform 615"/>
              <p:cNvSpPr>
                <a:spLocks noChangeAspect="1"/>
              </p:cNvSpPr>
              <p:nvPr/>
            </p:nvSpPr>
            <p:spPr bwMode="auto">
              <a:xfrm>
                <a:off x="2176" y="976"/>
                <a:ext cx="360" cy="1224"/>
              </a:xfrm>
              <a:custGeom>
                <a:avLst/>
                <a:gdLst>
                  <a:gd name="T0" fmla="*/ 360 w 360"/>
                  <a:gd name="T1" fmla="*/ 16 h 1224"/>
                  <a:gd name="T2" fmla="*/ 296 w 360"/>
                  <a:gd name="T3" fmla="*/ 0 h 1224"/>
                  <a:gd name="T4" fmla="*/ 248 w 360"/>
                  <a:gd name="T5" fmla="*/ 0 h 1224"/>
                  <a:gd name="T6" fmla="*/ 208 w 360"/>
                  <a:gd name="T7" fmla="*/ 8 h 1224"/>
                  <a:gd name="T8" fmla="*/ 176 w 360"/>
                  <a:gd name="T9" fmla="*/ 16 h 1224"/>
                  <a:gd name="T10" fmla="*/ 144 w 360"/>
                  <a:gd name="T11" fmla="*/ 32 h 1224"/>
                  <a:gd name="T12" fmla="*/ 104 w 360"/>
                  <a:gd name="T13" fmla="*/ 64 h 1224"/>
                  <a:gd name="T14" fmla="*/ 80 w 360"/>
                  <a:gd name="T15" fmla="*/ 88 h 1224"/>
                  <a:gd name="T16" fmla="*/ 56 w 360"/>
                  <a:gd name="T17" fmla="*/ 120 h 1224"/>
                  <a:gd name="T18" fmla="*/ 40 w 360"/>
                  <a:gd name="T19" fmla="*/ 160 h 1224"/>
                  <a:gd name="T20" fmla="*/ 24 w 360"/>
                  <a:gd name="T21" fmla="*/ 208 h 1224"/>
                  <a:gd name="T22" fmla="*/ 8 w 360"/>
                  <a:gd name="T23" fmla="*/ 256 h 1224"/>
                  <a:gd name="T24" fmla="*/ 8 w 360"/>
                  <a:gd name="T25" fmla="*/ 312 h 1224"/>
                  <a:gd name="T26" fmla="*/ 0 w 360"/>
                  <a:gd name="T27" fmla="*/ 416 h 1224"/>
                  <a:gd name="T28" fmla="*/ 32 w 360"/>
                  <a:gd name="T29" fmla="*/ 600 h 1224"/>
                  <a:gd name="T30" fmla="*/ 88 w 360"/>
                  <a:gd name="T31" fmla="*/ 792 h 1224"/>
                  <a:gd name="T32" fmla="*/ 128 w 360"/>
                  <a:gd name="T33" fmla="*/ 1000 h 1224"/>
                  <a:gd name="T34" fmla="*/ 136 w 360"/>
                  <a:gd name="T35" fmla="*/ 1096 h 1224"/>
                  <a:gd name="T36" fmla="*/ 120 w 360"/>
                  <a:gd name="T37" fmla="*/ 1168 h 1224"/>
                  <a:gd name="T38" fmla="*/ 96 w 360"/>
                  <a:gd name="T39" fmla="*/ 1224 h 1224"/>
                  <a:gd name="T40" fmla="*/ 160 w 360"/>
                  <a:gd name="T41" fmla="*/ 1176 h 1224"/>
                  <a:gd name="T42" fmla="*/ 200 w 360"/>
                  <a:gd name="T43" fmla="*/ 1216 h 1224"/>
                  <a:gd name="T44" fmla="*/ 152 w 360"/>
                  <a:gd name="T45" fmla="*/ 992 h 1224"/>
                  <a:gd name="T46" fmla="*/ 112 w 360"/>
                  <a:gd name="T47" fmla="*/ 760 h 1224"/>
                  <a:gd name="T48" fmla="*/ 72 w 360"/>
                  <a:gd name="T49" fmla="*/ 560 h 1224"/>
                  <a:gd name="T50" fmla="*/ 56 w 360"/>
                  <a:gd name="T51" fmla="*/ 376 h 1224"/>
                  <a:gd name="T52" fmla="*/ 80 w 360"/>
                  <a:gd name="T53" fmla="*/ 264 h 1224"/>
                  <a:gd name="T54" fmla="*/ 104 w 360"/>
                  <a:gd name="T55" fmla="*/ 144 h 1224"/>
                  <a:gd name="T56" fmla="*/ 136 w 360"/>
                  <a:gd name="T57" fmla="*/ 80 h 1224"/>
                  <a:gd name="T58" fmla="*/ 184 w 360"/>
                  <a:gd name="T59" fmla="*/ 40 h 1224"/>
                  <a:gd name="T60" fmla="*/ 264 w 360"/>
                  <a:gd name="T61" fmla="*/ 32 h 1224"/>
                  <a:gd name="T62" fmla="*/ 360 w 360"/>
                  <a:gd name="T63" fmla="*/ 16 h 1224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360"/>
                  <a:gd name="T97" fmla="*/ 0 h 1224"/>
                  <a:gd name="T98" fmla="*/ 360 w 360"/>
                  <a:gd name="T99" fmla="*/ 1224 h 1224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360" h="1224">
                    <a:moveTo>
                      <a:pt x="360" y="16"/>
                    </a:moveTo>
                    <a:lnTo>
                      <a:pt x="296" y="0"/>
                    </a:lnTo>
                    <a:lnTo>
                      <a:pt x="248" y="0"/>
                    </a:lnTo>
                    <a:lnTo>
                      <a:pt x="208" y="8"/>
                    </a:lnTo>
                    <a:lnTo>
                      <a:pt x="176" y="16"/>
                    </a:lnTo>
                    <a:lnTo>
                      <a:pt x="144" y="32"/>
                    </a:lnTo>
                    <a:lnTo>
                      <a:pt x="104" y="64"/>
                    </a:lnTo>
                    <a:lnTo>
                      <a:pt x="80" y="88"/>
                    </a:lnTo>
                    <a:lnTo>
                      <a:pt x="56" y="120"/>
                    </a:lnTo>
                    <a:lnTo>
                      <a:pt x="40" y="160"/>
                    </a:lnTo>
                    <a:lnTo>
                      <a:pt x="24" y="208"/>
                    </a:lnTo>
                    <a:lnTo>
                      <a:pt x="8" y="256"/>
                    </a:lnTo>
                    <a:lnTo>
                      <a:pt x="8" y="312"/>
                    </a:lnTo>
                    <a:lnTo>
                      <a:pt x="0" y="416"/>
                    </a:lnTo>
                    <a:lnTo>
                      <a:pt x="32" y="600"/>
                    </a:lnTo>
                    <a:lnTo>
                      <a:pt x="88" y="792"/>
                    </a:lnTo>
                    <a:lnTo>
                      <a:pt x="128" y="1000"/>
                    </a:lnTo>
                    <a:lnTo>
                      <a:pt x="136" y="1096"/>
                    </a:lnTo>
                    <a:lnTo>
                      <a:pt x="120" y="1168"/>
                    </a:lnTo>
                    <a:lnTo>
                      <a:pt x="96" y="1224"/>
                    </a:lnTo>
                    <a:lnTo>
                      <a:pt x="160" y="1176"/>
                    </a:lnTo>
                    <a:lnTo>
                      <a:pt x="200" y="1216"/>
                    </a:lnTo>
                    <a:lnTo>
                      <a:pt x="152" y="992"/>
                    </a:lnTo>
                    <a:lnTo>
                      <a:pt x="112" y="760"/>
                    </a:lnTo>
                    <a:lnTo>
                      <a:pt x="72" y="560"/>
                    </a:lnTo>
                    <a:lnTo>
                      <a:pt x="56" y="376"/>
                    </a:lnTo>
                    <a:lnTo>
                      <a:pt x="80" y="264"/>
                    </a:lnTo>
                    <a:lnTo>
                      <a:pt x="104" y="144"/>
                    </a:lnTo>
                    <a:lnTo>
                      <a:pt x="136" y="80"/>
                    </a:lnTo>
                    <a:lnTo>
                      <a:pt x="184" y="40"/>
                    </a:lnTo>
                    <a:lnTo>
                      <a:pt x="264" y="32"/>
                    </a:lnTo>
                    <a:lnTo>
                      <a:pt x="360" y="16"/>
                    </a:lnTo>
                    <a:close/>
                  </a:path>
                </a:pathLst>
              </a:custGeom>
              <a:solidFill>
                <a:srgbClr val="D29B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82" name="Freeform 616"/>
              <p:cNvSpPr>
                <a:spLocks noChangeAspect="1"/>
              </p:cNvSpPr>
              <p:nvPr/>
            </p:nvSpPr>
            <p:spPr bwMode="auto">
              <a:xfrm>
                <a:off x="2256" y="2144"/>
                <a:ext cx="136" cy="304"/>
              </a:xfrm>
              <a:custGeom>
                <a:avLst/>
                <a:gdLst>
                  <a:gd name="T0" fmla="*/ 80 w 136"/>
                  <a:gd name="T1" fmla="*/ 0 h 304"/>
                  <a:gd name="T2" fmla="*/ 16 w 136"/>
                  <a:gd name="T3" fmla="*/ 56 h 304"/>
                  <a:gd name="T4" fmla="*/ 0 w 136"/>
                  <a:gd name="T5" fmla="*/ 96 h 304"/>
                  <a:gd name="T6" fmla="*/ 24 w 136"/>
                  <a:gd name="T7" fmla="*/ 72 h 304"/>
                  <a:gd name="T8" fmla="*/ 0 w 136"/>
                  <a:gd name="T9" fmla="*/ 152 h 304"/>
                  <a:gd name="T10" fmla="*/ 32 w 136"/>
                  <a:gd name="T11" fmla="*/ 128 h 304"/>
                  <a:gd name="T12" fmla="*/ 8 w 136"/>
                  <a:gd name="T13" fmla="*/ 232 h 304"/>
                  <a:gd name="T14" fmla="*/ 48 w 136"/>
                  <a:gd name="T15" fmla="*/ 192 h 304"/>
                  <a:gd name="T16" fmla="*/ 64 w 136"/>
                  <a:gd name="T17" fmla="*/ 264 h 304"/>
                  <a:gd name="T18" fmla="*/ 112 w 136"/>
                  <a:gd name="T19" fmla="*/ 304 h 304"/>
                  <a:gd name="T20" fmla="*/ 104 w 136"/>
                  <a:gd name="T21" fmla="*/ 232 h 304"/>
                  <a:gd name="T22" fmla="*/ 136 w 136"/>
                  <a:gd name="T23" fmla="*/ 144 h 304"/>
                  <a:gd name="T24" fmla="*/ 112 w 136"/>
                  <a:gd name="T25" fmla="*/ 48 h 304"/>
                  <a:gd name="T26" fmla="*/ 80 w 136"/>
                  <a:gd name="T27" fmla="*/ 0 h 30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36"/>
                  <a:gd name="T43" fmla="*/ 0 h 304"/>
                  <a:gd name="T44" fmla="*/ 136 w 136"/>
                  <a:gd name="T45" fmla="*/ 304 h 30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36" h="304">
                    <a:moveTo>
                      <a:pt x="80" y="0"/>
                    </a:moveTo>
                    <a:lnTo>
                      <a:pt x="16" y="56"/>
                    </a:lnTo>
                    <a:lnTo>
                      <a:pt x="0" y="96"/>
                    </a:lnTo>
                    <a:lnTo>
                      <a:pt x="24" y="72"/>
                    </a:lnTo>
                    <a:lnTo>
                      <a:pt x="0" y="152"/>
                    </a:lnTo>
                    <a:lnTo>
                      <a:pt x="32" y="128"/>
                    </a:lnTo>
                    <a:lnTo>
                      <a:pt x="8" y="232"/>
                    </a:lnTo>
                    <a:lnTo>
                      <a:pt x="48" y="192"/>
                    </a:lnTo>
                    <a:lnTo>
                      <a:pt x="64" y="264"/>
                    </a:lnTo>
                    <a:lnTo>
                      <a:pt x="112" y="304"/>
                    </a:lnTo>
                    <a:lnTo>
                      <a:pt x="104" y="232"/>
                    </a:lnTo>
                    <a:lnTo>
                      <a:pt x="136" y="144"/>
                    </a:lnTo>
                    <a:lnTo>
                      <a:pt x="112" y="48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FFBF7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83" name="Freeform 617"/>
              <p:cNvSpPr>
                <a:spLocks noChangeAspect="1"/>
              </p:cNvSpPr>
              <p:nvPr/>
            </p:nvSpPr>
            <p:spPr bwMode="auto">
              <a:xfrm>
                <a:off x="2232" y="992"/>
                <a:ext cx="296" cy="1176"/>
              </a:xfrm>
              <a:custGeom>
                <a:avLst/>
                <a:gdLst>
                  <a:gd name="T0" fmla="*/ 136 w 296"/>
                  <a:gd name="T1" fmla="*/ 1176 h 1176"/>
                  <a:gd name="T2" fmla="*/ 128 w 296"/>
                  <a:gd name="T3" fmla="*/ 936 h 1176"/>
                  <a:gd name="T4" fmla="*/ 88 w 296"/>
                  <a:gd name="T5" fmla="*/ 720 h 1176"/>
                  <a:gd name="T6" fmla="*/ 72 w 296"/>
                  <a:gd name="T7" fmla="*/ 592 h 1176"/>
                  <a:gd name="T8" fmla="*/ 56 w 296"/>
                  <a:gd name="T9" fmla="*/ 488 h 1176"/>
                  <a:gd name="T10" fmla="*/ 56 w 296"/>
                  <a:gd name="T11" fmla="*/ 376 h 1176"/>
                  <a:gd name="T12" fmla="*/ 64 w 296"/>
                  <a:gd name="T13" fmla="*/ 280 h 1176"/>
                  <a:gd name="T14" fmla="*/ 80 w 296"/>
                  <a:gd name="T15" fmla="*/ 192 h 1176"/>
                  <a:gd name="T16" fmla="*/ 96 w 296"/>
                  <a:gd name="T17" fmla="*/ 128 h 1176"/>
                  <a:gd name="T18" fmla="*/ 120 w 296"/>
                  <a:gd name="T19" fmla="*/ 88 h 1176"/>
                  <a:gd name="T20" fmla="*/ 152 w 296"/>
                  <a:gd name="T21" fmla="*/ 64 h 1176"/>
                  <a:gd name="T22" fmla="*/ 192 w 296"/>
                  <a:gd name="T23" fmla="*/ 40 h 1176"/>
                  <a:gd name="T24" fmla="*/ 232 w 296"/>
                  <a:gd name="T25" fmla="*/ 16 h 1176"/>
                  <a:gd name="T26" fmla="*/ 296 w 296"/>
                  <a:gd name="T27" fmla="*/ 0 h 1176"/>
                  <a:gd name="T28" fmla="*/ 232 w 296"/>
                  <a:gd name="T29" fmla="*/ 0 h 1176"/>
                  <a:gd name="T30" fmla="*/ 184 w 296"/>
                  <a:gd name="T31" fmla="*/ 8 h 1176"/>
                  <a:gd name="T32" fmla="*/ 128 w 296"/>
                  <a:gd name="T33" fmla="*/ 24 h 1176"/>
                  <a:gd name="T34" fmla="*/ 88 w 296"/>
                  <a:gd name="T35" fmla="*/ 48 h 1176"/>
                  <a:gd name="T36" fmla="*/ 64 w 296"/>
                  <a:gd name="T37" fmla="*/ 80 h 1176"/>
                  <a:gd name="T38" fmla="*/ 48 w 296"/>
                  <a:gd name="T39" fmla="*/ 112 h 1176"/>
                  <a:gd name="T40" fmla="*/ 24 w 296"/>
                  <a:gd name="T41" fmla="*/ 192 h 1176"/>
                  <a:gd name="T42" fmla="*/ 16 w 296"/>
                  <a:gd name="T43" fmla="*/ 272 h 1176"/>
                  <a:gd name="T44" fmla="*/ 0 w 296"/>
                  <a:gd name="T45" fmla="*/ 336 h 1176"/>
                  <a:gd name="T46" fmla="*/ 0 w 296"/>
                  <a:gd name="T47" fmla="*/ 424 h 1176"/>
                  <a:gd name="T48" fmla="*/ 8 w 296"/>
                  <a:gd name="T49" fmla="*/ 496 h 1176"/>
                  <a:gd name="T50" fmla="*/ 24 w 296"/>
                  <a:gd name="T51" fmla="*/ 592 h 1176"/>
                  <a:gd name="T52" fmla="*/ 56 w 296"/>
                  <a:gd name="T53" fmla="*/ 736 h 1176"/>
                  <a:gd name="T54" fmla="*/ 96 w 296"/>
                  <a:gd name="T55" fmla="*/ 968 h 1176"/>
                  <a:gd name="T56" fmla="*/ 136 w 296"/>
                  <a:gd name="T57" fmla="*/ 1176 h 117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296"/>
                  <a:gd name="T88" fmla="*/ 0 h 1176"/>
                  <a:gd name="T89" fmla="*/ 296 w 296"/>
                  <a:gd name="T90" fmla="*/ 1176 h 117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296" h="1176">
                    <a:moveTo>
                      <a:pt x="136" y="1176"/>
                    </a:moveTo>
                    <a:lnTo>
                      <a:pt x="128" y="936"/>
                    </a:lnTo>
                    <a:lnTo>
                      <a:pt x="88" y="720"/>
                    </a:lnTo>
                    <a:lnTo>
                      <a:pt x="72" y="592"/>
                    </a:lnTo>
                    <a:lnTo>
                      <a:pt x="56" y="488"/>
                    </a:lnTo>
                    <a:lnTo>
                      <a:pt x="56" y="376"/>
                    </a:lnTo>
                    <a:lnTo>
                      <a:pt x="64" y="280"/>
                    </a:lnTo>
                    <a:lnTo>
                      <a:pt x="80" y="192"/>
                    </a:lnTo>
                    <a:lnTo>
                      <a:pt x="96" y="128"/>
                    </a:lnTo>
                    <a:lnTo>
                      <a:pt x="120" y="88"/>
                    </a:lnTo>
                    <a:lnTo>
                      <a:pt x="152" y="64"/>
                    </a:lnTo>
                    <a:lnTo>
                      <a:pt x="192" y="40"/>
                    </a:lnTo>
                    <a:lnTo>
                      <a:pt x="232" y="16"/>
                    </a:lnTo>
                    <a:lnTo>
                      <a:pt x="296" y="0"/>
                    </a:lnTo>
                    <a:lnTo>
                      <a:pt x="232" y="0"/>
                    </a:lnTo>
                    <a:lnTo>
                      <a:pt x="184" y="8"/>
                    </a:lnTo>
                    <a:lnTo>
                      <a:pt x="128" y="24"/>
                    </a:lnTo>
                    <a:lnTo>
                      <a:pt x="88" y="48"/>
                    </a:lnTo>
                    <a:lnTo>
                      <a:pt x="64" y="80"/>
                    </a:lnTo>
                    <a:lnTo>
                      <a:pt x="48" y="112"/>
                    </a:lnTo>
                    <a:lnTo>
                      <a:pt x="24" y="192"/>
                    </a:lnTo>
                    <a:lnTo>
                      <a:pt x="16" y="272"/>
                    </a:lnTo>
                    <a:lnTo>
                      <a:pt x="0" y="336"/>
                    </a:lnTo>
                    <a:lnTo>
                      <a:pt x="0" y="424"/>
                    </a:lnTo>
                    <a:lnTo>
                      <a:pt x="8" y="496"/>
                    </a:lnTo>
                    <a:lnTo>
                      <a:pt x="24" y="592"/>
                    </a:lnTo>
                    <a:lnTo>
                      <a:pt x="56" y="736"/>
                    </a:lnTo>
                    <a:lnTo>
                      <a:pt x="96" y="968"/>
                    </a:lnTo>
                    <a:lnTo>
                      <a:pt x="136" y="1176"/>
                    </a:lnTo>
                    <a:close/>
                  </a:path>
                </a:pathLst>
              </a:custGeom>
              <a:solidFill>
                <a:srgbClr val="C18345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6399" name="Group 618"/>
            <p:cNvGrpSpPr>
              <a:grpSpLocks noChangeAspect="1"/>
            </p:cNvGrpSpPr>
            <p:nvPr/>
          </p:nvGrpSpPr>
          <p:grpSpPr bwMode="auto">
            <a:xfrm flipH="1">
              <a:off x="2224" y="304"/>
              <a:ext cx="827" cy="867"/>
              <a:chOff x="2064" y="312"/>
              <a:chExt cx="2872" cy="2712"/>
            </a:xfrm>
          </p:grpSpPr>
          <p:grpSp>
            <p:nvGrpSpPr>
              <p:cNvPr id="16430" name="Group 619"/>
              <p:cNvGrpSpPr>
                <a:grpSpLocks noChangeAspect="1"/>
              </p:cNvGrpSpPr>
              <p:nvPr/>
            </p:nvGrpSpPr>
            <p:grpSpPr bwMode="auto">
              <a:xfrm>
                <a:off x="4656" y="312"/>
                <a:ext cx="208" cy="576"/>
                <a:chOff x="4688" y="248"/>
                <a:chExt cx="208" cy="576"/>
              </a:xfrm>
            </p:grpSpPr>
            <p:sp>
              <p:nvSpPr>
                <p:cNvPr id="16457" name="Freeform 620"/>
                <p:cNvSpPr>
                  <a:spLocks noChangeAspect="1"/>
                </p:cNvSpPr>
                <p:nvPr/>
              </p:nvSpPr>
              <p:spPr bwMode="auto">
                <a:xfrm>
                  <a:off x="4688" y="248"/>
                  <a:ext cx="208" cy="576"/>
                </a:xfrm>
                <a:custGeom>
                  <a:avLst/>
                  <a:gdLst>
                    <a:gd name="T0" fmla="*/ 96 w 208"/>
                    <a:gd name="T1" fmla="*/ 0 h 248"/>
                    <a:gd name="T2" fmla="*/ 128 w 208"/>
                    <a:gd name="T3" fmla="*/ 11455889 h 248"/>
                    <a:gd name="T4" fmla="*/ 160 w 208"/>
                    <a:gd name="T5" fmla="*/ 22843309 h 248"/>
                    <a:gd name="T6" fmla="*/ 192 w 208"/>
                    <a:gd name="T7" fmla="*/ 46002637 h 248"/>
                    <a:gd name="T8" fmla="*/ 208 w 208"/>
                    <a:gd name="T9" fmla="*/ 63009238 h 248"/>
                    <a:gd name="T10" fmla="*/ 208 w 208"/>
                    <a:gd name="T11" fmla="*/ 86111719 h 248"/>
                    <a:gd name="T12" fmla="*/ 200 w 208"/>
                    <a:gd name="T13" fmla="*/ 103117910 h 248"/>
                    <a:gd name="T14" fmla="*/ 176 w 208"/>
                    <a:gd name="T15" fmla="*/ 120412770 h 248"/>
                    <a:gd name="T16" fmla="*/ 144 w 208"/>
                    <a:gd name="T17" fmla="*/ 137696111 h 248"/>
                    <a:gd name="T18" fmla="*/ 112 w 208"/>
                    <a:gd name="T19" fmla="*/ 160580808 h 248"/>
                    <a:gd name="T20" fmla="*/ 104 w 208"/>
                    <a:gd name="T21" fmla="*/ 177883695 h 248"/>
                    <a:gd name="T22" fmla="*/ 72 w 208"/>
                    <a:gd name="T23" fmla="*/ 177883695 h 248"/>
                    <a:gd name="T24" fmla="*/ 40 w 208"/>
                    <a:gd name="T25" fmla="*/ 166423751 h 248"/>
                    <a:gd name="T26" fmla="*/ 8 w 208"/>
                    <a:gd name="T27" fmla="*/ 149152042 h 248"/>
                    <a:gd name="T28" fmla="*/ 0 w 208"/>
                    <a:gd name="T29" fmla="*/ 126257645 h 248"/>
                    <a:gd name="T30" fmla="*/ 8 w 208"/>
                    <a:gd name="T31" fmla="*/ 120412770 h 248"/>
                    <a:gd name="T32" fmla="*/ 64 w 208"/>
                    <a:gd name="T33" fmla="*/ 109029304 h 248"/>
                    <a:gd name="T34" fmla="*/ 88 w 208"/>
                    <a:gd name="T35" fmla="*/ 103117910 h 248"/>
                    <a:gd name="T36" fmla="*/ 112 w 208"/>
                    <a:gd name="T37" fmla="*/ 86111719 h 248"/>
                    <a:gd name="T38" fmla="*/ 120 w 208"/>
                    <a:gd name="T39" fmla="*/ 57418026 h 248"/>
                    <a:gd name="T40" fmla="*/ 120 w 208"/>
                    <a:gd name="T41" fmla="*/ 28731681 h 248"/>
                    <a:gd name="T42" fmla="*/ 96 w 208"/>
                    <a:gd name="T43" fmla="*/ 0 h 248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208"/>
                    <a:gd name="T67" fmla="*/ 0 h 248"/>
                    <a:gd name="T68" fmla="*/ 208 w 208"/>
                    <a:gd name="T69" fmla="*/ 248 h 248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208" h="248">
                      <a:moveTo>
                        <a:pt x="96" y="0"/>
                      </a:moveTo>
                      <a:lnTo>
                        <a:pt x="128" y="16"/>
                      </a:lnTo>
                      <a:lnTo>
                        <a:pt x="160" y="32"/>
                      </a:lnTo>
                      <a:lnTo>
                        <a:pt x="192" y="64"/>
                      </a:lnTo>
                      <a:lnTo>
                        <a:pt x="208" y="88"/>
                      </a:lnTo>
                      <a:lnTo>
                        <a:pt x="208" y="120"/>
                      </a:lnTo>
                      <a:lnTo>
                        <a:pt x="200" y="144"/>
                      </a:lnTo>
                      <a:lnTo>
                        <a:pt x="176" y="168"/>
                      </a:lnTo>
                      <a:lnTo>
                        <a:pt x="144" y="192"/>
                      </a:lnTo>
                      <a:lnTo>
                        <a:pt x="112" y="224"/>
                      </a:lnTo>
                      <a:lnTo>
                        <a:pt x="104" y="248"/>
                      </a:lnTo>
                      <a:lnTo>
                        <a:pt x="72" y="248"/>
                      </a:lnTo>
                      <a:lnTo>
                        <a:pt x="40" y="232"/>
                      </a:lnTo>
                      <a:lnTo>
                        <a:pt x="8" y="208"/>
                      </a:lnTo>
                      <a:lnTo>
                        <a:pt x="0" y="176"/>
                      </a:lnTo>
                      <a:lnTo>
                        <a:pt x="8" y="168"/>
                      </a:lnTo>
                      <a:lnTo>
                        <a:pt x="64" y="152"/>
                      </a:lnTo>
                      <a:lnTo>
                        <a:pt x="88" y="144"/>
                      </a:lnTo>
                      <a:lnTo>
                        <a:pt x="112" y="120"/>
                      </a:lnTo>
                      <a:lnTo>
                        <a:pt x="120" y="80"/>
                      </a:lnTo>
                      <a:lnTo>
                        <a:pt x="120" y="40"/>
                      </a:lnTo>
                      <a:lnTo>
                        <a:pt x="96" y="0"/>
                      </a:lnTo>
                      <a:close/>
                    </a:path>
                  </a:pathLst>
                </a:custGeom>
                <a:solidFill>
                  <a:srgbClr val="FFC729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458" name="Freeform 621"/>
                <p:cNvSpPr>
                  <a:spLocks noChangeAspect="1"/>
                </p:cNvSpPr>
                <p:nvPr/>
              </p:nvSpPr>
              <p:spPr bwMode="auto">
                <a:xfrm>
                  <a:off x="4728" y="320"/>
                  <a:ext cx="160" cy="504"/>
                </a:xfrm>
                <a:custGeom>
                  <a:avLst/>
                  <a:gdLst>
                    <a:gd name="T0" fmla="*/ 104 w 160"/>
                    <a:gd name="T1" fmla="*/ 0 h 208"/>
                    <a:gd name="T2" fmla="*/ 128 w 160"/>
                    <a:gd name="T3" fmla="*/ 22821821 h 208"/>
                    <a:gd name="T4" fmla="*/ 152 w 160"/>
                    <a:gd name="T5" fmla="*/ 45477283 h 208"/>
                    <a:gd name="T6" fmla="*/ 160 w 160"/>
                    <a:gd name="T7" fmla="*/ 90416759 h 208"/>
                    <a:gd name="T8" fmla="*/ 160 w 160"/>
                    <a:gd name="T9" fmla="*/ 124073482 h 208"/>
                    <a:gd name="T10" fmla="*/ 144 w 160"/>
                    <a:gd name="T11" fmla="*/ 158037024 h 208"/>
                    <a:gd name="T12" fmla="*/ 120 w 160"/>
                    <a:gd name="T13" fmla="*/ 192370463 h 208"/>
                    <a:gd name="T14" fmla="*/ 96 w 160"/>
                    <a:gd name="T15" fmla="*/ 226120309 h 208"/>
                    <a:gd name="T16" fmla="*/ 80 w 160"/>
                    <a:gd name="T17" fmla="*/ 259964907 h 208"/>
                    <a:gd name="T18" fmla="*/ 56 w 160"/>
                    <a:gd name="T19" fmla="*/ 282562555 h 208"/>
                    <a:gd name="T20" fmla="*/ 40 w 160"/>
                    <a:gd name="T21" fmla="*/ 293706534 h 208"/>
                    <a:gd name="T22" fmla="*/ 16 w 160"/>
                    <a:gd name="T23" fmla="*/ 271050733 h 208"/>
                    <a:gd name="T24" fmla="*/ 0 w 160"/>
                    <a:gd name="T25" fmla="*/ 259964907 h 208"/>
                    <a:gd name="T26" fmla="*/ 0 w 160"/>
                    <a:gd name="T27" fmla="*/ 226120309 h 208"/>
                    <a:gd name="T28" fmla="*/ 16 w 160"/>
                    <a:gd name="T29" fmla="*/ 214487527 h 208"/>
                    <a:gd name="T30" fmla="*/ 48 w 160"/>
                    <a:gd name="T31" fmla="*/ 203464973 h 208"/>
                    <a:gd name="T32" fmla="*/ 64 w 160"/>
                    <a:gd name="T33" fmla="*/ 180657196 h 208"/>
                    <a:gd name="T34" fmla="*/ 88 w 160"/>
                    <a:gd name="T35" fmla="*/ 158037024 h 208"/>
                    <a:gd name="T36" fmla="*/ 112 w 160"/>
                    <a:gd name="T37" fmla="*/ 124073482 h 208"/>
                    <a:gd name="T38" fmla="*/ 120 w 160"/>
                    <a:gd name="T39" fmla="*/ 79391007 h 208"/>
                    <a:gd name="T40" fmla="*/ 120 w 160"/>
                    <a:gd name="T41" fmla="*/ 45477283 h 208"/>
                    <a:gd name="T42" fmla="*/ 104 w 160"/>
                    <a:gd name="T43" fmla="*/ 0 h 208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60"/>
                    <a:gd name="T67" fmla="*/ 0 h 208"/>
                    <a:gd name="T68" fmla="*/ 160 w 160"/>
                    <a:gd name="T69" fmla="*/ 208 h 208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60" h="208">
                      <a:moveTo>
                        <a:pt x="104" y="0"/>
                      </a:moveTo>
                      <a:lnTo>
                        <a:pt x="128" y="16"/>
                      </a:lnTo>
                      <a:lnTo>
                        <a:pt x="152" y="32"/>
                      </a:lnTo>
                      <a:lnTo>
                        <a:pt x="160" y="64"/>
                      </a:lnTo>
                      <a:lnTo>
                        <a:pt x="160" y="88"/>
                      </a:lnTo>
                      <a:lnTo>
                        <a:pt x="144" y="112"/>
                      </a:lnTo>
                      <a:lnTo>
                        <a:pt x="120" y="136"/>
                      </a:lnTo>
                      <a:lnTo>
                        <a:pt x="96" y="160"/>
                      </a:lnTo>
                      <a:lnTo>
                        <a:pt x="80" y="184"/>
                      </a:lnTo>
                      <a:lnTo>
                        <a:pt x="56" y="200"/>
                      </a:lnTo>
                      <a:lnTo>
                        <a:pt x="40" y="208"/>
                      </a:lnTo>
                      <a:lnTo>
                        <a:pt x="16" y="192"/>
                      </a:lnTo>
                      <a:lnTo>
                        <a:pt x="0" y="184"/>
                      </a:lnTo>
                      <a:lnTo>
                        <a:pt x="0" y="160"/>
                      </a:lnTo>
                      <a:lnTo>
                        <a:pt x="16" y="152"/>
                      </a:lnTo>
                      <a:lnTo>
                        <a:pt x="48" y="144"/>
                      </a:lnTo>
                      <a:lnTo>
                        <a:pt x="64" y="128"/>
                      </a:lnTo>
                      <a:lnTo>
                        <a:pt x="88" y="112"/>
                      </a:lnTo>
                      <a:lnTo>
                        <a:pt x="112" y="88"/>
                      </a:lnTo>
                      <a:lnTo>
                        <a:pt x="120" y="56"/>
                      </a:lnTo>
                      <a:lnTo>
                        <a:pt x="120" y="32"/>
                      </a:lnTo>
                      <a:lnTo>
                        <a:pt x="104" y="0"/>
                      </a:lnTo>
                      <a:close/>
                    </a:path>
                  </a:pathLst>
                </a:custGeom>
                <a:solidFill>
                  <a:srgbClr val="D29B00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6431" name="Freeform 622"/>
              <p:cNvSpPr>
                <a:spLocks noChangeAspect="1"/>
              </p:cNvSpPr>
              <p:nvPr/>
            </p:nvSpPr>
            <p:spPr bwMode="auto">
              <a:xfrm>
                <a:off x="3484" y="768"/>
                <a:ext cx="563" cy="274"/>
              </a:xfrm>
              <a:custGeom>
                <a:avLst/>
                <a:gdLst>
                  <a:gd name="T0" fmla="*/ 60 w 563"/>
                  <a:gd name="T1" fmla="*/ 1339 h 242"/>
                  <a:gd name="T2" fmla="*/ 180 w 563"/>
                  <a:gd name="T3" fmla="*/ 233 h 242"/>
                  <a:gd name="T4" fmla="*/ 228 w 563"/>
                  <a:gd name="T5" fmla="*/ 54 h 242"/>
                  <a:gd name="T6" fmla="*/ 276 w 563"/>
                  <a:gd name="T7" fmla="*/ 113 h 242"/>
                  <a:gd name="T8" fmla="*/ 372 w 563"/>
                  <a:gd name="T9" fmla="*/ 0 h 242"/>
                  <a:gd name="T10" fmla="*/ 428 w 563"/>
                  <a:gd name="T11" fmla="*/ 113 h 242"/>
                  <a:gd name="T12" fmla="*/ 460 w 563"/>
                  <a:gd name="T13" fmla="*/ 530 h 242"/>
                  <a:gd name="T14" fmla="*/ 500 w 563"/>
                  <a:gd name="T15" fmla="*/ 941 h 242"/>
                  <a:gd name="T16" fmla="*/ 76 w 563"/>
                  <a:gd name="T17" fmla="*/ 1694 h 242"/>
                  <a:gd name="T18" fmla="*/ 60 w 563"/>
                  <a:gd name="T19" fmla="*/ 1339 h 24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563"/>
                  <a:gd name="T31" fmla="*/ 0 h 242"/>
                  <a:gd name="T32" fmla="*/ 563 w 563"/>
                  <a:gd name="T33" fmla="*/ 242 h 24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563" h="242">
                    <a:moveTo>
                      <a:pt x="60" y="184"/>
                    </a:moveTo>
                    <a:cubicBezTo>
                      <a:pt x="77" y="150"/>
                      <a:pt x="152" y="61"/>
                      <a:pt x="180" y="32"/>
                    </a:cubicBezTo>
                    <a:cubicBezTo>
                      <a:pt x="207" y="2"/>
                      <a:pt x="212" y="10"/>
                      <a:pt x="228" y="8"/>
                    </a:cubicBezTo>
                    <a:cubicBezTo>
                      <a:pt x="243" y="5"/>
                      <a:pt x="252" y="17"/>
                      <a:pt x="276" y="16"/>
                    </a:cubicBezTo>
                    <a:cubicBezTo>
                      <a:pt x="300" y="14"/>
                      <a:pt x="346" y="0"/>
                      <a:pt x="372" y="0"/>
                    </a:cubicBezTo>
                    <a:cubicBezTo>
                      <a:pt x="397" y="0"/>
                      <a:pt x="413" y="4"/>
                      <a:pt x="428" y="16"/>
                    </a:cubicBezTo>
                    <a:cubicBezTo>
                      <a:pt x="442" y="27"/>
                      <a:pt x="448" y="53"/>
                      <a:pt x="460" y="72"/>
                    </a:cubicBezTo>
                    <a:cubicBezTo>
                      <a:pt x="471" y="90"/>
                      <a:pt x="563" y="101"/>
                      <a:pt x="500" y="128"/>
                    </a:cubicBezTo>
                    <a:cubicBezTo>
                      <a:pt x="436" y="154"/>
                      <a:pt x="152" y="221"/>
                      <a:pt x="76" y="232"/>
                    </a:cubicBezTo>
                    <a:cubicBezTo>
                      <a:pt x="0" y="242"/>
                      <a:pt x="42" y="217"/>
                      <a:pt x="60" y="184"/>
                    </a:cubicBezTo>
                    <a:close/>
                  </a:path>
                </a:pathLst>
              </a:custGeom>
              <a:solidFill>
                <a:srgbClr val="990000"/>
              </a:solidFill>
              <a:ln w="9525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432" name="Freeform 623"/>
              <p:cNvSpPr>
                <a:spLocks noChangeAspect="1"/>
              </p:cNvSpPr>
              <p:nvPr/>
            </p:nvSpPr>
            <p:spPr bwMode="auto">
              <a:xfrm>
                <a:off x="4752" y="768"/>
                <a:ext cx="184" cy="208"/>
              </a:xfrm>
              <a:custGeom>
                <a:avLst/>
                <a:gdLst>
                  <a:gd name="T0" fmla="*/ 32 w 184"/>
                  <a:gd name="T1" fmla="*/ 200 h 208"/>
                  <a:gd name="T2" fmla="*/ 72 w 184"/>
                  <a:gd name="T3" fmla="*/ 208 h 208"/>
                  <a:gd name="T4" fmla="*/ 112 w 184"/>
                  <a:gd name="T5" fmla="*/ 192 h 208"/>
                  <a:gd name="T6" fmla="*/ 152 w 184"/>
                  <a:gd name="T7" fmla="*/ 160 h 208"/>
                  <a:gd name="T8" fmla="*/ 176 w 184"/>
                  <a:gd name="T9" fmla="*/ 120 h 208"/>
                  <a:gd name="T10" fmla="*/ 176 w 184"/>
                  <a:gd name="T11" fmla="*/ 72 h 208"/>
                  <a:gd name="T12" fmla="*/ 184 w 184"/>
                  <a:gd name="T13" fmla="*/ 32 h 208"/>
                  <a:gd name="T14" fmla="*/ 184 w 184"/>
                  <a:gd name="T15" fmla="*/ 0 h 208"/>
                  <a:gd name="T16" fmla="*/ 128 w 184"/>
                  <a:gd name="T17" fmla="*/ 8 h 208"/>
                  <a:gd name="T18" fmla="*/ 72 w 184"/>
                  <a:gd name="T19" fmla="*/ 32 h 208"/>
                  <a:gd name="T20" fmla="*/ 24 w 184"/>
                  <a:gd name="T21" fmla="*/ 72 h 208"/>
                  <a:gd name="T22" fmla="*/ 0 w 184"/>
                  <a:gd name="T23" fmla="*/ 96 h 208"/>
                  <a:gd name="T24" fmla="*/ 32 w 184"/>
                  <a:gd name="T25" fmla="*/ 200 h 20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84"/>
                  <a:gd name="T40" fmla="*/ 0 h 208"/>
                  <a:gd name="T41" fmla="*/ 184 w 184"/>
                  <a:gd name="T42" fmla="*/ 208 h 20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84" h="208">
                    <a:moveTo>
                      <a:pt x="32" y="200"/>
                    </a:moveTo>
                    <a:lnTo>
                      <a:pt x="72" y="208"/>
                    </a:lnTo>
                    <a:lnTo>
                      <a:pt x="112" y="192"/>
                    </a:lnTo>
                    <a:lnTo>
                      <a:pt x="152" y="160"/>
                    </a:lnTo>
                    <a:lnTo>
                      <a:pt x="176" y="120"/>
                    </a:lnTo>
                    <a:lnTo>
                      <a:pt x="176" y="72"/>
                    </a:lnTo>
                    <a:lnTo>
                      <a:pt x="184" y="32"/>
                    </a:lnTo>
                    <a:lnTo>
                      <a:pt x="184" y="0"/>
                    </a:lnTo>
                    <a:lnTo>
                      <a:pt x="128" y="8"/>
                    </a:lnTo>
                    <a:lnTo>
                      <a:pt x="72" y="32"/>
                    </a:lnTo>
                    <a:lnTo>
                      <a:pt x="24" y="72"/>
                    </a:lnTo>
                    <a:lnTo>
                      <a:pt x="0" y="96"/>
                    </a:lnTo>
                    <a:lnTo>
                      <a:pt x="32" y="200"/>
                    </a:lnTo>
                    <a:close/>
                  </a:path>
                </a:pathLst>
              </a:custGeom>
              <a:solidFill>
                <a:srgbClr val="9933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33" name="Freeform 624"/>
              <p:cNvSpPr>
                <a:spLocks noChangeAspect="1"/>
              </p:cNvSpPr>
              <p:nvPr/>
            </p:nvSpPr>
            <p:spPr bwMode="auto">
              <a:xfrm>
                <a:off x="4792" y="800"/>
                <a:ext cx="88" cy="104"/>
              </a:xfrm>
              <a:custGeom>
                <a:avLst/>
                <a:gdLst>
                  <a:gd name="T0" fmla="*/ 16 w 88"/>
                  <a:gd name="T1" fmla="*/ 104 h 104"/>
                  <a:gd name="T2" fmla="*/ 40 w 88"/>
                  <a:gd name="T3" fmla="*/ 104 h 104"/>
                  <a:gd name="T4" fmla="*/ 56 w 88"/>
                  <a:gd name="T5" fmla="*/ 104 h 104"/>
                  <a:gd name="T6" fmla="*/ 72 w 88"/>
                  <a:gd name="T7" fmla="*/ 88 h 104"/>
                  <a:gd name="T8" fmla="*/ 88 w 88"/>
                  <a:gd name="T9" fmla="*/ 64 h 104"/>
                  <a:gd name="T10" fmla="*/ 88 w 88"/>
                  <a:gd name="T11" fmla="*/ 40 h 104"/>
                  <a:gd name="T12" fmla="*/ 88 w 88"/>
                  <a:gd name="T13" fmla="*/ 16 h 104"/>
                  <a:gd name="T14" fmla="*/ 88 w 88"/>
                  <a:gd name="T15" fmla="*/ 0 h 104"/>
                  <a:gd name="T16" fmla="*/ 64 w 88"/>
                  <a:gd name="T17" fmla="*/ 8 h 104"/>
                  <a:gd name="T18" fmla="*/ 40 w 88"/>
                  <a:gd name="T19" fmla="*/ 16 h 104"/>
                  <a:gd name="T20" fmla="*/ 16 w 88"/>
                  <a:gd name="T21" fmla="*/ 40 h 104"/>
                  <a:gd name="T22" fmla="*/ 0 w 88"/>
                  <a:gd name="T23" fmla="*/ 56 h 104"/>
                  <a:gd name="T24" fmla="*/ 16 w 88"/>
                  <a:gd name="T25" fmla="*/ 104 h 10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88"/>
                  <a:gd name="T40" fmla="*/ 0 h 104"/>
                  <a:gd name="T41" fmla="*/ 88 w 88"/>
                  <a:gd name="T42" fmla="*/ 104 h 104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88" h="104">
                    <a:moveTo>
                      <a:pt x="16" y="104"/>
                    </a:moveTo>
                    <a:lnTo>
                      <a:pt x="40" y="104"/>
                    </a:lnTo>
                    <a:lnTo>
                      <a:pt x="56" y="104"/>
                    </a:lnTo>
                    <a:lnTo>
                      <a:pt x="72" y="88"/>
                    </a:lnTo>
                    <a:lnTo>
                      <a:pt x="88" y="64"/>
                    </a:lnTo>
                    <a:lnTo>
                      <a:pt x="88" y="40"/>
                    </a:lnTo>
                    <a:lnTo>
                      <a:pt x="88" y="16"/>
                    </a:lnTo>
                    <a:lnTo>
                      <a:pt x="88" y="0"/>
                    </a:lnTo>
                    <a:lnTo>
                      <a:pt x="64" y="8"/>
                    </a:lnTo>
                    <a:lnTo>
                      <a:pt x="40" y="16"/>
                    </a:lnTo>
                    <a:lnTo>
                      <a:pt x="16" y="40"/>
                    </a:lnTo>
                    <a:lnTo>
                      <a:pt x="0" y="56"/>
                    </a:lnTo>
                    <a:lnTo>
                      <a:pt x="16" y="104"/>
                    </a:lnTo>
                    <a:close/>
                  </a:path>
                </a:pathLst>
              </a:custGeom>
              <a:solidFill>
                <a:srgbClr val="7F5F3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34" name="Freeform 625"/>
              <p:cNvSpPr>
                <a:spLocks noChangeAspect="1"/>
              </p:cNvSpPr>
              <p:nvPr/>
            </p:nvSpPr>
            <p:spPr bwMode="auto">
              <a:xfrm>
                <a:off x="4744" y="1024"/>
                <a:ext cx="72" cy="40"/>
              </a:xfrm>
              <a:custGeom>
                <a:avLst/>
                <a:gdLst>
                  <a:gd name="T0" fmla="*/ 72 w 72"/>
                  <a:gd name="T1" fmla="*/ 8 h 40"/>
                  <a:gd name="T2" fmla="*/ 64 w 72"/>
                  <a:gd name="T3" fmla="*/ 0 h 40"/>
                  <a:gd name="T4" fmla="*/ 48 w 72"/>
                  <a:gd name="T5" fmla="*/ 0 h 40"/>
                  <a:gd name="T6" fmla="*/ 24 w 72"/>
                  <a:gd name="T7" fmla="*/ 0 h 40"/>
                  <a:gd name="T8" fmla="*/ 16 w 72"/>
                  <a:gd name="T9" fmla="*/ 8 h 40"/>
                  <a:gd name="T10" fmla="*/ 8 w 72"/>
                  <a:gd name="T11" fmla="*/ 16 h 40"/>
                  <a:gd name="T12" fmla="*/ 8 w 72"/>
                  <a:gd name="T13" fmla="*/ 32 h 40"/>
                  <a:gd name="T14" fmla="*/ 0 w 72"/>
                  <a:gd name="T15" fmla="*/ 40 h 40"/>
                  <a:gd name="T16" fmla="*/ 16 w 72"/>
                  <a:gd name="T17" fmla="*/ 40 h 40"/>
                  <a:gd name="T18" fmla="*/ 40 w 72"/>
                  <a:gd name="T19" fmla="*/ 40 h 40"/>
                  <a:gd name="T20" fmla="*/ 56 w 72"/>
                  <a:gd name="T21" fmla="*/ 32 h 40"/>
                  <a:gd name="T22" fmla="*/ 72 w 72"/>
                  <a:gd name="T23" fmla="*/ 16 h 40"/>
                  <a:gd name="T24" fmla="*/ 72 w 72"/>
                  <a:gd name="T25" fmla="*/ 8 h 4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2"/>
                  <a:gd name="T40" fmla="*/ 0 h 40"/>
                  <a:gd name="T41" fmla="*/ 72 w 72"/>
                  <a:gd name="T42" fmla="*/ 40 h 40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2" h="40">
                    <a:moveTo>
                      <a:pt x="72" y="8"/>
                    </a:moveTo>
                    <a:lnTo>
                      <a:pt x="64" y="0"/>
                    </a:lnTo>
                    <a:lnTo>
                      <a:pt x="48" y="0"/>
                    </a:lnTo>
                    <a:lnTo>
                      <a:pt x="24" y="0"/>
                    </a:lnTo>
                    <a:lnTo>
                      <a:pt x="16" y="8"/>
                    </a:lnTo>
                    <a:lnTo>
                      <a:pt x="8" y="16"/>
                    </a:lnTo>
                    <a:lnTo>
                      <a:pt x="8" y="32"/>
                    </a:lnTo>
                    <a:lnTo>
                      <a:pt x="0" y="40"/>
                    </a:lnTo>
                    <a:lnTo>
                      <a:pt x="16" y="40"/>
                    </a:lnTo>
                    <a:lnTo>
                      <a:pt x="40" y="40"/>
                    </a:lnTo>
                    <a:lnTo>
                      <a:pt x="56" y="32"/>
                    </a:lnTo>
                    <a:lnTo>
                      <a:pt x="72" y="16"/>
                    </a:lnTo>
                    <a:lnTo>
                      <a:pt x="72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35" name="Freeform 626"/>
              <p:cNvSpPr>
                <a:spLocks noChangeAspect="1"/>
              </p:cNvSpPr>
              <p:nvPr/>
            </p:nvSpPr>
            <p:spPr bwMode="auto">
              <a:xfrm>
                <a:off x="2064" y="736"/>
                <a:ext cx="2848" cy="2288"/>
              </a:xfrm>
              <a:custGeom>
                <a:avLst/>
                <a:gdLst>
                  <a:gd name="T0" fmla="*/ 1784 w 2848"/>
                  <a:gd name="T1" fmla="*/ 176 h 2288"/>
                  <a:gd name="T2" fmla="*/ 1352 w 2848"/>
                  <a:gd name="T3" fmla="*/ 264 h 2288"/>
                  <a:gd name="T4" fmla="*/ 1080 w 2848"/>
                  <a:gd name="T5" fmla="*/ 320 h 2288"/>
                  <a:gd name="T6" fmla="*/ 680 w 2848"/>
                  <a:gd name="T7" fmla="*/ 264 h 2288"/>
                  <a:gd name="T8" fmla="*/ 456 w 2848"/>
                  <a:gd name="T9" fmla="*/ 216 h 2288"/>
                  <a:gd name="T10" fmla="*/ 336 w 2848"/>
                  <a:gd name="T11" fmla="*/ 216 h 2288"/>
                  <a:gd name="T12" fmla="*/ 176 w 2848"/>
                  <a:gd name="T13" fmla="*/ 272 h 2288"/>
                  <a:gd name="T14" fmla="*/ 64 w 2848"/>
                  <a:gd name="T15" fmla="*/ 376 h 2288"/>
                  <a:gd name="T16" fmla="*/ 0 w 2848"/>
                  <a:gd name="T17" fmla="*/ 624 h 2288"/>
                  <a:gd name="T18" fmla="*/ 128 w 2848"/>
                  <a:gd name="T19" fmla="*/ 1128 h 2288"/>
                  <a:gd name="T20" fmla="*/ 192 w 2848"/>
                  <a:gd name="T21" fmla="*/ 1912 h 2288"/>
                  <a:gd name="T22" fmla="*/ 168 w 2848"/>
                  <a:gd name="T23" fmla="*/ 2256 h 2288"/>
                  <a:gd name="T24" fmla="*/ 368 w 2848"/>
                  <a:gd name="T25" fmla="*/ 2064 h 2288"/>
                  <a:gd name="T26" fmla="*/ 528 w 2848"/>
                  <a:gd name="T27" fmla="*/ 2288 h 2288"/>
                  <a:gd name="T28" fmla="*/ 552 w 2848"/>
                  <a:gd name="T29" fmla="*/ 2064 h 2288"/>
                  <a:gd name="T30" fmla="*/ 608 w 2848"/>
                  <a:gd name="T31" fmla="*/ 1688 h 2288"/>
                  <a:gd name="T32" fmla="*/ 848 w 2848"/>
                  <a:gd name="T33" fmla="*/ 1320 h 2288"/>
                  <a:gd name="T34" fmla="*/ 1224 w 2848"/>
                  <a:gd name="T35" fmla="*/ 1344 h 2288"/>
                  <a:gd name="T36" fmla="*/ 1568 w 2848"/>
                  <a:gd name="T37" fmla="*/ 1256 h 2288"/>
                  <a:gd name="T38" fmla="*/ 1680 w 2848"/>
                  <a:gd name="T39" fmla="*/ 1320 h 2288"/>
                  <a:gd name="T40" fmla="*/ 1568 w 2848"/>
                  <a:gd name="T41" fmla="*/ 1728 h 2288"/>
                  <a:gd name="T42" fmla="*/ 1560 w 2848"/>
                  <a:gd name="T43" fmla="*/ 2024 h 2288"/>
                  <a:gd name="T44" fmla="*/ 1680 w 2848"/>
                  <a:gd name="T45" fmla="*/ 2128 h 2288"/>
                  <a:gd name="T46" fmla="*/ 1800 w 2848"/>
                  <a:gd name="T47" fmla="*/ 2080 h 2288"/>
                  <a:gd name="T48" fmla="*/ 1728 w 2848"/>
                  <a:gd name="T49" fmla="*/ 1920 h 2288"/>
                  <a:gd name="T50" fmla="*/ 1728 w 2848"/>
                  <a:gd name="T51" fmla="*/ 1688 h 2288"/>
                  <a:gd name="T52" fmla="*/ 1888 w 2848"/>
                  <a:gd name="T53" fmla="*/ 1288 h 2288"/>
                  <a:gd name="T54" fmla="*/ 2104 w 2848"/>
                  <a:gd name="T55" fmla="*/ 808 h 2288"/>
                  <a:gd name="T56" fmla="*/ 2352 w 2848"/>
                  <a:gd name="T57" fmla="*/ 608 h 2288"/>
                  <a:gd name="T58" fmla="*/ 2512 w 2848"/>
                  <a:gd name="T59" fmla="*/ 632 h 2288"/>
                  <a:gd name="T60" fmla="*/ 2680 w 2848"/>
                  <a:gd name="T61" fmla="*/ 712 h 2288"/>
                  <a:gd name="T62" fmla="*/ 2792 w 2848"/>
                  <a:gd name="T63" fmla="*/ 680 h 2288"/>
                  <a:gd name="T64" fmla="*/ 2848 w 2848"/>
                  <a:gd name="T65" fmla="*/ 584 h 2288"/>
                  <a:gd name="T66" fmla="*/ 2816 w 2848"/>
                  <a:gd name="T67" fmla="*/ 472 h 2288"/>
                  <a:gd name="T68" fmla="*/ 2768 w 2848"/>
                  <a:gd name="T69" fmla="*/ 376 h 2288"/>
                  <a:gd name="T70" fmla="*/ 2760 w 2848"/>
                  <a:gd name="T71" fmla="*/ 320 h 2288"/>
                  <a:gd name="T72" fmla="*/ 2736 w 2848"/>
                  <a:gd name="T73" fmla="*/ 248 h 2288"/>
                  <a:gd name="T74" fmla="*/ 2768 w 2848"/>
                  <a:gd name="T75" fmla="*/ 136 h 2288"/>
                  <a:gd name="T76" fmla="*/ 2664 w 2848"/>
                  <a:gd name="T77" fmla="*/ 32 h 2288"/>
                  <a:gd name="T78" fmla="*/ 2480 w 2848"/>
                  <a:gd name="T79" fmla="*/ 0 h 2288"/>
                  <a:gd name="T80" fmla="*/ 2320 w 2848"/>
                  <a:gd name="T81" fmla="*/ 48 h 2288"/>
                  <a:gd name="T82" fmla="*/ 2176 w 2848"/>
                  <a:gd name="T83" fmla="*/ 40 h 2288"/>
                  <a:gd name="T84" fmla="*/ 2032 w 2848"/>
                  <a:gd name="T85" fmla="*/ 8 h 2288"/>
                  <a:gd name="T86" fmla="*/ 2000 w 2848"/>
                  <a:gd name="T87" fmla="*/ 72 h 2288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2848"/>
                  <a:gd name="T133" fmla="*/ 0 h 2288"/>
                  <a:gd name="T134" fmla="*/ 2848 w 2848"/>
                  <a:gd name="T135" fmla="*/ 2288 h 2288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2848" h="2288">
                    <a:moveTo>
                      <a:pt x="2056" y="152"/>
                    </a:moveTo>
                    <a:lnTo>
                      <a:pt x="1936" y="152"/>
                    </a:lnTo>
                    <a:lnTo>
                      <a:pt x="1784" y="176"/>
                    </a:lnTo>
                    <a:lnTo>
                      <a:pt x="1576" y="216"/>
                    </a:lnTo>
                    <a:lnTo>
                      <a:pt x="1464" y="240"/>
                    </a:lnTo>
                    <a:lnTo>
                      <a:pt x="1352" y="264"/>
                    </a:lnTo>
                    <a:lnTo>
                      <a:pt x="1256" y="288"/>
                    </a:lnTo>
                    <a:lnTo>
                      <a:pt x="1168" y="312"/>
                    </a:lnTo>
                    <a:lnTo>
                      <a:pt x="1080" y="320"/>
                    </a:lnTo>
                    <a:lnTo>
                      <a:pt x="976" y="320"/>
                    </a:lnTo>
                    <a:lnTo>
                      <a:pt x="800" y="304"/>
                    </a:lnTo>
                    <a:lnTo>
                      <a:pt x="680" y="264"/>
                    </a:lnTo>
                    <a:lnTo>
                      <a:pt x="584" y="248"/>
                    </a:lnTo>
                    <a:lnTo>
                      <a:pt x="520" y="232"/>
                    </a:lnTo>
                    <a:lnTo>
                      <a:pt x="456" y="216"/>
                    </a:lnTo>
                    <a:lnTo>
                      <a:pt x="416" y="208"/>
                    </a:lnTo>
                    <a:lnTo>
                      <a:pt x="376" y="208"/>
                    </a:lnTo>
                    <a:lnTo>
                      <a:pt x="336" y="216"/>
                    </a:lnTo>
                    <a:lnTo>
                      <a:pt x="288" y="224"/>
                    </a:lnTo>
                    <a:lnTo>
                      <a:pt x="232" y="248"/>
                    </a:lnTo>
                    <a:lnTo>
                      <a:pt x="176" y="272"/>
                    </a:lnTo>
                    <a:lnTo>
                      <a:pt x="136" y="304"/>
                    </a:lnTo>
                    <a:lnTo>
                      <a:pt x="104" y="336"/>
                    </a:lnTo>
                    <a:lnTo>
                      <a:pt x="64" y="376"/>
                    </a:lnTo>
                    <a:lnTo>
                      <a:pt x="32" y="432"/>
                    </a:lnTo>
                    <a:lnTo>
                      <a:pt x="8" y="520"/>
                    </a:lnTo>
                    <a:lnTo>
                      <a:pt x="0" y="624"/>
                    </a:lnTo>
                    <a:lnTo>
                      <a:pt x="24" y="752"/>
                    </a:lnTo>
                    <a:lnTo>
                      <a:pt x="72" y="912"/>
                    </a:lnTo>
                    <a:lnTo>
                      <a:pt x="128" y="1128"/>
                    </a:lnTo>
                    <a:lnTo>
                      <a:pt x="136" y="1464"/>
                    </a:lnTo>
                    <a:lnTo>
                      <a:pt x="112" y="1688"/>
                    </a:lnTo>
                    <a:lnTo>
                      <a:pt x="192" y="1912"/>
                    </a:lnTo>
                    <a:lnTo>
                      <a:pt x="208" y="2008"/>
                    </a:lnTo>
                    <a:lnTo>
                      <a:pt x="208" y="2152"/>
                    </a:lnTo>
                    <a:lnTo>
                      <a:pt x="168" y="2256"/>
                    </a:lnTo>
                    <a:lnTo>
                      <a:pt x="232" y="2280"/>
                    </a:lnTo>
                    <a:lnTo>
                      <a:pt x="352" y="2264"/>
                    </a:lnTo>
                    <a:lnTo>
                      <a:pt x="368" y="2064"/>
                    </a:lnTo>
                    <a:lnTo>
                      <a:pt x="392" y="2256"/>
                    </a:lnTo>
                    <a:lnTo>
                      <a:pt x="440" y="2288"/>
                    </a:lnTo>
                    <a:lnTo>
                      <a:pt x="528" y="2288"/>
                    </a:lnTo>
                    <a:lnTo>
                      <a:pt x="600" y="2264"/>
                    </a:lnTo>
                    <a:lnTo>
                      <a:pt x="624" y="2232"/>
                    </a:lnTo>
                    <a:lnTo>
                      <a:pt x="552" y="2064"/>
                    </a:lnTo>
                    <a:lnTo>
                      <a:pt x="544" y="1920"/>
                    </a:lnTo>
                    <a:lnTo>
                      <a:pt x="576" y="1808"/>
                    </a:lnTo>
                    <a:lnTo>
                      <a:pt x="608" y="1688"/>
                    </a:lnTo>
                    <a:lnTo>
                      <a:pt x="664" y="1560"/>
                    </a:lnTo>
                    <a:lnTo>
                      <a:pt x="768" y="1416"/>
                    </a:lnTo>
                    <a:lnTo>
                      <a:pt x="848" y="1320"/>
                    </a:lnTo>
                    <a:lnTo>
                      <a:pt x="976" y="1280"/>
                    </a:lnTo>
                    <a:lnTo>
                      <a:pt x="1104" y="1320"/>
                    </a:lnTo>
                    <a:lnTo>
                      <a:pt x="1224" y="1344"/>
                    </a:lnTo>
                    <a:lnTo>
                      <a:pt x="1320" y="1344"/>
                    </a:lnTo>
                    <a:lnTo>
                      <a:pt x="1432" y="1312"/>
                    </a:lnTo>
                    <a:lnTo>
                      <a:pt x="1568" y="1256"/>
                    </a:lnTo>
                    <a:lnTo>
                      <a:pt x="1632" y="1224"/>
                    </a:lnTo>
                    <a:lnTo>
                      <a:pt x="1656" y="1256"/>
                    </a:lnTo>
                    <a:lnTo>
                      <a:pt x="1680" y="1320"/>
                    </a:lnTo>
                    <a:lnTo>
                      <a:pt x="1624" y="1448"/>
                    </a:lnTo>
                    <a:lnTo>
                      <a:pt x="1584" y="1536"/>
                    </a:lnTo>
                    <a:lnTo>
                      <a:pt x="1568" y="1728"/>
                    </a:lnTo>
                    <a:lnTo>
                      <a:pt x="1552" y="1824"/>
                    </a:lnTo>
                    <a:lnTo>
                      <a:pt x="1544" y="1896"/>
                    </a:lnTo>
                    <a:lnTo>
                      <a:pt x="1560" y="2024"/>
                    </a:lnTo>
                    <a:lnTo>
                      <a:pt x="1576" y="2120"/>
                    </a:lnTo>
                    <a:lnTo>
                      <a:pt x="1624" y="2128"/>
                    </a:lnTo>
                    <a:lnTo>
                      <a:pt x="1680" y="2128"/>
                    </a:lnTo>
                    <a:lnTo>
                      <a:pt x="1736" y="2120"/>
                    </a:lnTo>
                    <a:lnTo>
                      <a:pt x="1776" y="2104"/>
                    </a:lnTo>
                    <a:lnTo>
                      <a:pt x="1800" y="2080"/>
                    </a:lnTo>
                    <a:lnTo>
                      <a:pt x="1808" y="2056"/>
                    </a:lnTo>
                    <a:lnTo>
                      <a:pt x="1752" y="1968"/>
                    </a:lnTo>
                    <a:lnTo>
                      <a:pt x="1728" y="1920"/>
                    </a:lnTo>
                    <a:lnTo>
                      <a:pt x="1712" y="1872"/>
                    </a:lnTo>
                    <a:lnTo>
                      <a:pt x="1712" y="1776"/>
                    </a:lnTo>
                    <a:lnTo>
                      <a:pt x="1728" y="1688"/>
                    </a:lnTo>
                    <a:lnTo>
                      <a:pt x="1760" y="1576"/>
                    </a:lnTo>
                    <a:lnTo>
                      <a:pt x="1800" y="1472"/>
                    </a:lnTo>
                    <a:lnTo>
                      <a:pt x="1888" y="1288"/>
                    </a:lnTo>
                    <a:lnTo>
                      <a:pt x="1960" y="1088"/>
                    </a:lnTo>
                    <a:lnTo>
                      <a:pt x="2032" y="896"/>
                    </a:lnTo>
                    <a:lnTo>
                      <a:pt x="2104" y="808"/>
                    </a:lnTo>
                    <a:lnTo>
                      <a:pt x="2208" y="728"/>
                    </a:lnTo>
                    <a:lnTo>
                      <a:pt x="2288" y="648"/>
                    </a:lnTo>
                    <a:lnTo>
                      <a:pt x="2352" y="608"/>
                    </a:lnTo>
                    <a:lnTo>
                      <a:pt x="2424" y="576"/>
                    </a:lnTo>
                    <a:lnTo>
                      <a:pt x="2472" y="584"/>
                    </a:lnTo>
                    <a:lnTo>
                      <a:pt x="2512" y="632"/>
                    </a:lnTo>
                    <a:lnTo>
                      <a:pt x="2568" y="680"/>
                    </a:lnTo>
                    <a:lnTo>
                      <a:pt x="2624" y="704"/>
                    </a:lnTo>
                    <a:lnTo>
                      <a:pt x="2680" y="712"/>
                    </a:lnTo>
                    <a:lnTo>
                      <a:pt x="2712" y="704"/>
                    </a:lnTo>
                    <a:lnTo>
                      <a:pt x="2760" y="696"/>
                    </a:lnTo>
                    <a:lnTo>
                      <a:pt x="2792" y="680"/>
                    </a:lnTo>
                    <a:lnTo>
                      <a:pt x="2824" y="648"/>
                    </a:lnTo>
                    <a:lnTo>
                      <a:pt x="2840" y="624"/>
                    </a:lnTo>
                    <a:lnTo>
                      <a:pt x="2848" y="584"/>
                    </a:lnTo>
                    <a:lnTo>
                      <a:pt x="2848" y="552"/>
                    </a:lnTo>
                    <a:lnTo>
                      <a:pt x="2832" y="504"/>
                    </a:lnTo>
                    <a:lnTo>
                      <a:pt x="2816" y="472"/>
                    </a:lnTo>
                    <a:lnTo>
                      <a:pt x="2792" y="440"/>
                    </a:lnTo>
                    <a:lnTo>
                      <a:pt x="2768" y="408"/>
                    </a:lnTo>
                    <a:lnTo>
                      <a:pt x="2768" y="376"/>
                    </a:lnTo>
                    <a:lnTo>
                      <a:pt x="2752" y="360"/>
                    </a:lnTo>
                    <a:lnTo>
                      <a:pt x="2736" y="344"/>
                    </a:lnTo>
                    <a:lnTo>
                      <a:pt x="2760" y="320"/>
                    </a:lnTo>
                    <a:lnTo>
                      <a:pt x="2760" y="296"/>
                    </a:lnTo>
                    <a:lnTo>
                      <a:pt x="2752" y="264"/>
                    </a:lnTo>
                    <a:lnTo>
                      <a:pt x="2736" y="248"/>
                    </a:lnTo>
                    <a:lnTo>
                      <a:pt x="2744" y="216"/>
                    </a:lnTo>
                    <a:lnTo>
                      <a:pt x="2752" y="184"/>
                    </a:lnTo>
                    <a:lnTo>
                      <a:pt x="2768" y="136"/>
                    </a:lnTo>
                    <a:lnTo>
                      <a:pt x="2744" y="80"/>
                    </a:lnTo>
                    <a:lnTo>
                      <a:pt x="2704" y="40"/>
                    </a:lnTo>
                    <a:lnTo>
                      <a:pt x="2664" y="32"/>
                    </a:lnTo>
                    <a:lnTo>
                      <a:pt x="2584" y="8"/>
                    </a:lnTo>
                    <a:lnTo>
                      <a:pt x="2528" y="0"/>
                    </a:lnTo>
                    <a:lnTo>
                      <a:pt x="2480" y="0"/>
                    </a:lnTo>
                    <a:lnTo>
                      <a:pt x="2432" y="8"/>
                    </a:lnTo>
                    <a:lnTo>
                      <a:pt x="2344" y="48"/>
                    </a:lnTo>
                    <a:lnTo>
                      <a:pt x="2320" y="48"/>
                    </a:lnTo>
                    <a:lnTo>
                      <a:pt x="2280" y="56"/>
                    </a:lnTo>
                    <a:lnTo>
                      <a:pt x="2216" y="48"/>
                    </a:lnTo>
                    <a:lnTo>
                      <a:pt x="2176" y="40"/>
                    </a:lnTo>
                    <a:lnTo>
                      <a:pt x="2128" y="24"/>
                    </a:lnTo>
                    <a:lnTo>
                      <a:pt x="2064" y="8"/>
                    </a:lnTo>
                    <a:lnTo>
                      <a:pt x="2032" y="8"/>
                    </a:lnTo>
                    <a:lnTo>
                      <a:pt x="2016" y="24"/>
                    </a:lnTo>
                    <a:lnTo>
                      <a:pt x="2000" y="40"/>
                    </a:lnTo>
                    <a:lnTo>
                      <a:pt x="2000" y="72"/>
                    </a:lnTo>
                    <a:lnTo>
                      <a:pt x="2016" y="104"/>
                    </a:lnTo>
                    <a:lnTo>
                      <a:pt x="2056" y="152"/>
                    </a:lnTo>
                    <a:close/>
                  </a:path>
                </a:pathLst>
              </a:custGeom>
              <a:solidFill>
                <a:srgbClr val="990000"/>
              </a:solidFill>
              <a:ln w="127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36" name="Freeform 627"/>
              <p:cNvSpPr>
                <a:spLocks noChangeAspect="1"/>
              </p:cNvSpPr>
              <p:nvPr/>
            </p:nvSpPr>
            <p:spPr bwMode="auto">
              <a:xfrm>
                <a:off x="3160" y="2040"/>
                <a:ext cx="336" cy="720"/>
              </a:xfrm>
              <a:custGeom>
                <a:avLst/>
                <a:gdLst>
                  <a:gd name="T0" fmla="*/ 112 w 336"/>
                  <a:gd name="T1" fmla="*/ 24 h 720"/>
                  <a:gd name="T2" fmla="*/ 96 w 336"/>
                  <a:gd name="T3" fmla="*/ 184 h 720"/>
                  <a:gd name="T4" fmla="*/ 72 w 336"/>
                  <a:gd name="T5" fmla="*/ 264 h 720"/>
                  <a:gd name="T6" fmla="*/ 40 w 336"/>
                  <a:gd name="T7" fmla="*/ 328 h 720"/>
                  <a:gd name="T8" fmla="*/ 16 w 336"/>
                  <a:gd name="T9" fmla="*/ 392 h 720"/>
                  <a:gd name="T10" fmla="*/ 0 w 336"/>
                  <a:gd name="T11" fmla="*/ 480 h 720"/>
                  <a:gd name="T12" fmla="*/ 8 w 336"/>
                  <a:gd name="T13" fmla="*/ 544 h 720"/>
                  <a:gd name="T14" fmla="*/ 24 w 336"/>
                  <a:gd name="T15" fmla="*/ 648 h 720"/>
                  <a:gd name="T16" fmla="*/ 32 w 336"/>
                  <a:gd name="T17" fmla="*/ 704 h 720"/>
                  <a:gd name="T18" fmla="*/ 72 w 336"/>
                  <a:gd name="T19" fmla="*/ 712 h 720"/>
                  <a:gd name="T20" fmla="*/ 120 w 336"/>
                  <a:gd name="T21" fmla="*/ 720 h 720"/>
                  <a:gd name="T22" fmla="*/ 168 w 336"/>
                  <a:gd name="T23" fmla="*/ 712 h 720"/>
                  <a:gd name="T24" fmla="*/ 208 w 336"/>
                  <a:gd name="T25" fmla="*/ 696 h 720"/>
                  <a:gd name="T26" fmla="*/ 216 w 336"/>
                  <a:gd name="T27" fmla="*/ 672 h 720"/>
                  <a:gd name="T28" fmla="*/ 184 w 336"/>
                  <a:gd name="T29" fmla="*/ 600 h 720"/>
                  <a:gd name="T30" fmla="*/ 168 w 336"/>
                  <a:gd name="T31" fmla="*/ 496 h 720"/>
                  <a:gd name="T32" fmla="*/ 160 w 336"/>
                  <a:gd name="T33" fmla="*/ 408 h 720"/>
                  <a:gd name="T34" fmla="*/ 168 w 336"/>
                  <a:gd name="T35" fmla="*/ 328 h 720"/>
                  <a:gd name="T36" fmla="*/ 232 w 336"/>
                  <a:gd name="T37" fmla="*/ 224 h 720"/>
                  <a:gd name="T38" fmla="*/ 296 w 336"/>
                  <a:gd name="T39" fmla="*/ 88 h 720"/>
                  <a:gd name="T40" fmla="*/ 336 w 336"/>
                  <a:gd name="T41" fmla="*/ 0 h 720"/>
                  <a:gd name="T42" fmla="*/ 112 w 336"/>
                  <a:gd name="T43" fmla="*/ 24 h 720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336"/>
                  <a:gd name="T67" fmla="*/ 0 h 720"/>
                  <a:gd name="T68" fmla="*/ 336 w 336"/>
                  <a:gd name="T69" fmla="*/ 720 h 720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336" h="720">
                    <a:moveTo>
                      <a:pt x="112" y="24"/>
                    </a:moveTo>
                    <a:lnTo>
                      <a:pt x="96" y="184"/>
                    </a:lnTo>
                    <a:lnTo>
                      <a:pt x="72" y="264"/>
                    </a:lnTo>
                    <a:lnTo>
                      <a:pt x="40" y="328"/>
                    </a:lnTo>
                    <a:lnTo>
                      <a:pt x="16" y="392"/>
                    </a:lnTo>
                    <a:lnTo>
                      <a:pt x="0" y="480"/>
                    </a:lnTo>
                    <a:lnTo>
                      <a:pt x="8" y="544"/>
                    </a:lnTo>
                    <a:lnTo>
                      <a:pt x="24" y="648"/>
                    </a:lnTo>
                    <a:lnTo>
                      <a:pt x="32" y="704"/>
                    </a:lnTo>
                    <a:lnTo>
                      <a:pt x="72" y="712"/>
                    </a:lnTo>
                    <a:lnTo>
                      <a:pt x="120" y="720"/>
                    </a:lnTo>
                    <a:lnTo>
                      <a:pt x="168" y="712"/>
                    </a:lnTo>
                    <a:lnTo>
                      <a:pt x="208" y="696"/>
                    </a:lnTo>
                    <a:lnTo>
                      <a:pt x="216" y="672"/>
                    </a:lnTo>
                    <a:lnTo>
                      <a:pt x="184" y="600"/>
                    </a:lnTo>
                    <a:lnTo>
                      <a:pt x="168" y="496"/>
                    </a:lnTo>
                    <a:lnTo>
                      <a:pt x="160" y="408"/>
                    </a:lnTo>
                    <a:lnTo>
                      <a:pt x="168" y="328"/>
                    </a:lnTo>
                    <a:lnTo>
                      <a:pt x="232" y="224"/>
                    </a:lnTo>
                    <a:lnTo>
                      <a:pt x="296" y="88"/>
                    </a:lnTo>
                    <a:lnTo>
                      <a:pt x="336" y="0"/>
                    </a:lnTo>
                    <a:lnTo>
                      <a:pt x="112" y="24"/>
                    </a:lnTo>
                    <a:close/>
                  </a:path>
                </a:pathLst>
              </a:custGeom>
              <a:solidFill>
                <a:srgbClr val="9F7F5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37" name="Freeform 628"/>
              <p:cNvSpPr>
                <a:spLocks noChangeAspect="1"/>
              </p:cNvSpPr>
              <p:nvPr/>
            </p:nvSpPr>
            <p:spPr bwMode="auto">
              <a:xfrm>
                <a:off x="2728" y="1808"/>
                <a:ext cx="1128" cy="528"/>
              </a:xfrm>
              <a:custGeom>
                <a:avLst/>
                <a:gdLst>
                  <a:gd name="T0" fmla="*/ 0 w 1128"/>
                  <a:gd name="T1" fmla="*/ 472 h 528"/>
                  <a:gd name="T2" fmla="*/ 24 w 1128"/>
                  <a:gd name="T3" fmla="*/ 480 h 528"/>
                  <a:gd name="T4" fmla="*/ 48 w 1128"/>
                  <a:gd name="T5" fmla="*/ 488 h 528"/>
                  <a:gd name="T6" fmla="*/ 64 w 1128"/>
                  <a:gd name="T7" fmla="*/ 512 h 528"/>
                  <a:gd name="T8" fmla="*/ 72 w 1128"/>
                  <a:gd name="T9" fmla="*/ 528 h 528"/>
                  <a:gd name="T10" fmla="*/ 96 w 1128"/>
                  <a:gd name="T11" fmla="*/ 520 h 528"/>
                  <a:gd name="T12" fmla="*/ 96 w 1128"/>
                  <a:gd name="T13" fmla="*/ 496 h 528"/>
                  <a:gd name="T14" fmla="*/ 96 w 1128"/>
                  <a:gd name="T15" fmla="*/ 472 h 528"/>
                  <a:gd name="T16" fmla="*/ 136 w 1128"/>
                  <a:gd name="T17" fmla="*/ 472 h 528"/>
                  <a:gd name="T18" fmla="*/ 152 w 1128"/>
                  <a:gd name="T19" fmla="*/ 480 h 528"/>
                  <a:gd name="T20" fmla="*/ 184 w 1128"/>
                  <a:gd name="T21" fmla="*/ 504 h 528"/>
                  <a:gd name="T22" fmla="*/ 200 w 1128"/>
                  <a:gd name="T23" fmla="*/ 504 h 528"/>
                  <a:gd name="T24" fmla="*/ 216 w 1128"/>
                  <a:gd name="T25" fmla="*/ 504 h 528"/>
                  <a:gd name="T26" fmla="*/ 208 w 1128"/>
                  <a:gd name="T27" fmla="*/ 472 h 528"/>
                  <a:gd name="T28" fmla="*/ 200 w 1128"/>
                  <a:gd name="T29" fmla="*/ 440 h 528"/>
                  <a:gd name="T30" fmla="*/ 224 w 1128"/>
                  <a:gd name="T31" fmla="*/ 424 h 528"/>
                  <a:gd name="T32" fmla="*/ 256 w 1128"/>
                  <a:gd name="T33" fmla="*/ 416 h 528"/>
                  <a:gd name="T34" fmla="*/ 280 w 1128"/>
                  <a:gd name="T35" fmla="*/ 392 h 528"/>
                  <a:gd name="T36" fmla="*/ 312 w 1128"/>
                  <a:gd name="T37" fmla="*/ 368 h 528"/>
                  <a:gd name="T38" fmla="*/ 328 w 1128"/>
                  <a:gd name="T39" fmla="*/ 344 h 528"/>
                  <a:gd name="T40" fmla="*/ 328 w 1128"/>
                  <a:gd name="T41" fmla="*/ 320 h 528"/>
                  <a:gd name="T42" fmla="*/ 400 w 1128"/>
                  <a:gd name="T43" fmla="*/ 336 h 528"/>
                  <a:gd name="T44" fmla="*/ 448 w 1128"/>
                  <a:gd name="T45" fmla="*/ 344 h 528"/>
                  <a:gd name="T46" fmla="*/ 504 w 1128"/>
                  <a:gd name="T47" fmla="*/ 352 h 528"/>
                  <a:gd name="T48" fmla="*/ 568 w 1128"/>
                  <a:gd name="T49" fmla="*/ 352 h 528"/>
                  <a:gd name="T50" fmla="*/ 632 w 1128"/>
                  <a:gd name="T51" fmla="*/ 352 h 528"/>
                  <a:gd name="T52" fmla="*/ 720 w 1128"/>
                  <a:gd name="T53" fmla="*/ 344 h 528"/>
                  <a:gd name="T54" fmla="*/ 880 w 1128"/>
                  <a:gd name="T55" fmla="*/ 304 h 528"/>
                  <a:gd name="T56" fmla="*/ 960 w 1128"/>
                  <a:gd name="T57" fmla="*/ 264 h 528"/>
                  <a:gd name="T58" fmla="*/ 1048 w 1128"/>
                  <a:gd name="T59" fmla="*/ 232 h 528"/>
                  <a:gd name="T60" fmla="*/ 1128 w 1128"/>
                  <a:gd name="T61" fmla="*/ 192 h 528"/>
                  <a:gd name="T62" fmla="*/ 1128 w 1128"/>
                  <a:gd name="T63" fmla="*/ 0 h 528"/>
                  <a:gd name="T64" fmla="*/ 8 w 1128"/>
                  <a:gd name="T65" fmla="*/ 0 h 528"/>
                  <a:gd name="T66" fmla="*/ 0 w 1128"/>
                  <a:gd name="T67" fmla="*/ 472 h 528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128"/>
                  <a:gd name="T103" fmla="*/ 0 h 528"/>
                  <a:gd name="T104" fmla="*/ 1128 w 1128"/>
                  <a:gd name="T105" fmla="*/ 528 h 528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128" h="528">
                    <a:moveTo>
                      <a:pt x="0" y="472"/>
                    </a:moveTo>
                    <a:lnTo>
                      <a:pt x="24" y="480"/>
                    </a:lnTo>
                    <a:lnTo>
                      <a:pt x="48" y="488"/>
                    </a:lnTo>
                    <a:lnTo>
                      <a:pt x="64" y="512"/>
                    </a:lnTo>
                    <a:lnTo>
                      <a:pt x="72" y="528"/>
                    </a:lnTo>
                    <a:lnTo>
                      <a:pt x="96" y="520"/>
                    </a:lnTo>
                    <a:lnTo>
                      <a:pt x="96" y="496"/>
                    </a:lnTo>
                    <a:lnTo>
                      <a:pt x="96" y="472"/>
                    </a:lnTo>
                    <a:lnTo>
                      <a:pt x="136" y="472"/>
                    </a:lnTo>
                    <a:lnTo>
                      <a:pt x="152" y="480"/>
                    </a:lnTo>
                    <a:lnTo>
                      <a:pt x="184" y="504"/>
                    </a:lnTo>
                    <a:lnTo>
                      <a:pt x="200" y="504"/>
                    </a:lnTo>
                    <a:lnTo>
                      <a:pt x="216" y="504"/>
                    </a:lnTo>
                    <a:lnTo>
                      <a:pt x="208" y="472"/>
                    </a:lnTo>
                    <a:lnTo>
                      <a:pt x="200" y="440"/>
                    </a:lnTo>
                    <a:lnTo>
                      <a:pt x="224" y="424"/>
                    </a:lnTo>
                    <a:lnTo>
                      <a:pt x="256" y="416"/>
                    </a:lnTo>
                    <a:lnTo>
                      <a:pt x="280" y="392"/>
                    </a:lnTo>
                    <a:lnTo>
                      <a:pt x="312" y="368"/>
                    </a:lnTo>
                    <a:lnTo>
                      <a:pt x="328" y="344"/>
                    </a:lnTo>
                    <a:lnTo>
                      <a:pt x="328" y="320"/>
                    </a:lnTo>
                    <a:lnTo>
                      <a:pt x="400" y="336"/>
                    </a:lnTo>
                    <a:lnTo>
                      <a:pt x="448" y="344"/>
                    </a:lnTo>
                    <a:lnTo>
                      <a:pt x="504" y="352"/>
                    </a:lnTo>
                    <a:lnTo>
                      <a:pt x="568" y="352"/>
                    </a:lnTo>
                    <a:lnTo>
                      <a:pt x="632" y="352"/>
                    </a:lnTo>
                    <a:lnTo>
                      <a:pt x="720" y="344"/>
                    </a:lnTo>
                    <a:lnTo>
                      <a:pt x="880" y="304"/>
                    </a:lnTo>
                    <a:lnTo>
                      <a:pt x="960" y="264"/>
                    </a:lnTo>
                    <a:lnTo>
                      <a:pt x="1048" y="232"/>
                    </a:lnTo>
                    <a:lnTo>
                      <a:pt x="1128" y="192"/>
                    </a:lnTo>
                    <a:lnTo>
                      <a:pt x="1128" y="0"/>
                    </a:lnTo>
                    <a:lnTo>
                      <a:pt x="8" y="0"/>
                    </a:lnTo>
                    <a:lnTo>
                      <a:pt x="0" y="472"/>
                    </a:lnTo>
                    <a:close/>
                  </a:path>
                </a:pathLst>
              </a:custGeom>
              <a:solidFill>
                <a:srgbClr val="9F7F5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38" name="Freeform 629"/>
              <p:cNvSpPr>
                <a:spLocks noChangeAspect="1"/>
              </p:cNvSpPr>
              <p:nvPr/>
            </p:nvSpPr>
            <p:spPr bwMode="auto">
              <a:xfrm>
                <a:off x="2520" y="896"/>
                <a:ext cx="1560" cy="2120"/>
              </a:xfrm>
              <a:custGeom>
                <a:avLst/>
                <a:gdLst>
                  <a:gd name="T0" fmla="*/ 24 w 1560"/>
                  <a:gd name="T1" fmla="*/ 3356 h 2056"/>
                  <a:gd name="T2" fmla="*/ 160 w 1560"/>
                  <a:gd name="T3" fmla="*/ 3334 h 2056"/>
                  <a:gd name="T4" fmla="*/ 96 w 1560"/>
                  <a:gd name="T5" fmla="*/ 2834 h 2056"/>
                  <a:gd name="T6" fmla="*/ 152 w 1560"/>
                  <a:gd name="T7" fmla="*/ 2507 h 2056"/>
                  <a:gd name="T8" fmla="*/ 288 w 1560"/>
                  <a:gd name="T9" fmla="*/ 2024 h 2056"/>
                  <a:gd name="T10" fmla="*/ 488 w 1560"/>
                  <a:gd name="T11" fmla="*/ 1803 h 2056"/>
                  <a:gd name="T12" fmla="*/ 624 w 1560"/>
                  <a:gd name="T13" fmla="*/ 1855 h 2056"/>
                  <a:gd name="T14" fmla="*/ 752 w 1560"/>
                  <a:gd name="T15" fmla="*/ 1934 h 2056"/>
                  <a:gd name="T16" fmla="*/ 896 w 1560"/>
                  <a:gd name="T17" fmla="*/ 1921 h 2056"/>
                  <a:gd name="T18" fmla="*/ 1048 w 1560"/>
                  <a:gd name="T19" fmla="*/ 1776 h 2056"/>
                  <a:gd name="T20" fmla="*/ 1176 w 1560"/>
                  <a:gd name="T21" fmla="*/ 1661 h 2056"/>
                  <a:gd name="T22" fmla="*/ 1232 w 1560"/>
                  <a:gd name="T23" fmla="*/ 1881 h 2056"/>
                  <a:gd name="T24" fmla="*/ 1200 w 1560"/>
                  <a:gd name="T25" fmla="*/ 2089 h 2056"/>
                  <a:gd name="T26" fmla="*/ 1168 w 1560"/>
                  <a:gd name="T27" fmla="*/ 2247 h 2056"/>
                  <a:gd name="T28" fmla="*/ 1144 w 1560"/>
                  <a:gd name="T29" fmla="*/ 2561 h 2056"/>
                  <a:gd name="T30" fmla="*/ 1152 w 1560"/>
                  <a:gd name="T31" fmla="*/ 2993 h 2056"/>
                  <a:gd name="T32" fmla="*/ 1176 w 1560"/>
                  <a:gd name="T33" fmla="*/ 3149 h 2056"/>
                  <a:gd name="T34" fmla="*/ 1256 w 1560"/>
                  <a:gd name="T35" fmla="*/ 3121 h 2056"/>
                  <a:gd name="T36" fmla="*/ 1200 w 1560"/>
                  <a:gd name="T37" fmla="*/ 2756 h 2056"/>
                  <a:gd name="T38" fmla="*/ 1192 w 1560"/>
                  <a:gd name="T39" fmla="*/ 2599 h 2056"/>
                  <a:gd name="T40" fmla="*/ 1296 w 1560"/>
                  <a:gd name="T41" fmla="*/ 2219 h 2056"/>
                  <a:gd name="T42" fmla="*/ 1456 w 1560"/>
                  <a:gd name="T43" fmla="*/ 1661 h 2056"/>
                  <a:gd name="T44" fmla="*/ 1560 w 1560"/>
                  <a:gd name="T45" fmla="*/ 1032 h 2056"/>
                  <a:gd name="T46" fmla="*/ 1528 w 1560"/>
                  <a:gd name="T47" fmla="*/ 835 h 2056"/>
                  <a:gd name="T48" fmla="*/ 1560 w 1560"/>
                  <a:gd name="T49" fmla="*/ 681 h 2056"/>
                  <a:gd name="T50" fmla="*/ 1528 w 1560"/>
                  <a:gd name="T51" fmla="*/ 523 h 2056"/>
                  <a:gd name="T52" fmla="*/ 1448 w 1560"/>
                  <a:gd name="T53" fmla="*/ 536 h 2056"/>
                  <a:gd name="T54" fmla="*/ 1400 w 1560"/>
                  <a:gd name="T55" fmla="*/ 457 h 2056"/>
                  <a:gd name="T56" fmla="*/ 1360 w 1560"/>
                  <a:gd name="T57" fmla="*/ 365 h 2056"/>
                  <a:gd name="T58" fmla="*/ 1384 w 1560"/>
                  <a:gd name="T59" fmla="*/ 196 h 2056"/>
                  <a:gd name="T60" fmla="*/ 1408 w 1560"/>
                  <a:gd name="T61" fmla="*/ 0 h 2056"/>
                  <a:gd name="T62" fmla="*/ 1152 w 1560"/>
                  <a:gd name="T63" fmla="*/ 63 h 2056"/>
                  <a:gd name="T64" fmla="*/ 1120 w 1560"/>
                  <a:gd name="T65" fmla="*/ 170 h 2056"/>
                  <a:gd name="T66" fmla="*/ 1176 w 1560"/>
                  <a:gd name="T67" fmla="*/ 404 h 2056"/>
                  <a:gd name="T68" fmla="*/ 1184 w 1560"/>
                  <a:gd name="T69" fmla="*/ 705 h 2056"/>
                  <a:gd name="T70" fmla="*/ 1160 w 1560"/>
                  <a:gd name="T71" fmla="*/ 915 h 2056"/>
                  <a:gd name="T72" fmla="*/ 1064 w 1560"/>
                  <a:gd name="T73" fmla="*/ 1135 h 2056"/>
                  <a:gd name="T74" fmla="*/ 1016 w 1560"/>
                  <a:gd name="T75" fmla="*/ 1358 h 2056"/>
                  <a:gd name="T76" fmla="*/ 880 w 1560"/>
                  <a:gd name="T77" fmla="*/ 1426 h 2056"/>
                  <a:gd name="T78" fmla="*/ 744 w 1560"/>
                  <a:gd name="T79" fmla="*/ 1267 h 2056"/>
                  <a:gd name="T80" fmla="*/ 720 w 1560"/>
                  <a:gd name="T81" fmla="*/ 1032 h 2056"/>
                  <a:gd name="T82" fmla="*/ 672 w 1560"/>
                  <a:gd name="T83" fmla="*/ 849 h 2056"/>
                  <a:gd name="T84" fmla="*/ 640 w 1560"/>
                  <a:gd name="T85" fmla="*/ 549 h 2056"/>
                  <a:gd name="T86" fmla="*/ 568 w 1560"/>
                  <a:gd name="T87" fmla="*/ 391 h 2056"/>
                  <a:gd name="T88" fmla="*/ 440 w 1560"/>
                  <a:gd name="T89" fmla="*/ 313 h 2056"/>
                  <a:gd name="T90" fmla="*/ 360 w 1560"/>
                  <a:gd name="T91" fmla="*/ 326 h 2056"/>
                  <a:gd name="T92" fmla="*/ 368 w 1560"/>
                  <a:gd name="T93" fmla="*/ 443 h 2056"/>
                  <a:gd name="T94" fmla="*/ 456 w 1560"/>
                  <a:gd name="T95" fmla="*/ 549 h 2056"/>
                  <a:gd name="T96" fmla="*/ 376 w 1560"/>
                  <a:gd name="T97" fmla="*/ 614 h 2056"/>
                  <a:gd name="T98" fmla="*/ 288 w 1560"/>
                  <a:gd name="T99" fmla="*/ 681 h 2056"/>
                  <a:gd name="T100" fmla="*/ 280 w 1560"/>
                  <a:gd name="T101" fmla="*/ 888 h 2056"/>
                  <a:gd name="T102" fmla="*/ 152 w 1560"/>
                  <a:gd name="T103" fmla="*/ 1097 h 2056"/>
                  <a:gd name="T104" fmla="*/ 80 w 1560"/>
                  <a:gd name="T105" fmla="*/ 1297 h 2056"/>
                  <a:gd name="T106" fmla="*/ 104 w 1560"/>
                  <a:gd name="T107" fmla="*/ 1632 h 2056"/>
                  <a:gd name="T108" fmla="*/ 0 w 1560"/>
                  <a:gd name="T109" fmla="*/ 3047 h 205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w 1560"/>
                  <a:gd name="T166" fmla="*/ 0 h 2056"/>
                  <a:gd name="T167" fmla="*/ 1560 w 1560"/>
                  <a:gd name="T168" fmla="*/ 2056 h 205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T165" t="T166" r="T167" b="T168"/>
                <a:pathLst>
                  <a:path w="1560" h="2056">
                    <a:moveTo>
                      <a:pt x="0" y="1864"/>
                    </a:moveTo>
                    <a:lnTo>
                      <a:pt x="24" y="2056"/>
                    </a:lnTo>
                    <a:lnTo>
                      <a:pt x="128" y="2056"/>
                    </a:lnTo>
                    <a:lnTo>
                      <a:pt x="160" y="2040"/>
                    </a:lnTo>
                    <a:lnTo>
                      <a:pt x="96" y="1912"/>
                    </a:lnTo>
                    <a:lnTo>
                      <a:pt x="96" y="1736"/>
                    </a:lnTo>
                    <a:lnTo>
                      <a:pt x="120" y="1632"/>
                    </a:lnTo>
                    <a:lnTo>
                      <a:pt x="152" y="1536"/>
                    </a:lnTo>
                    <a:lnTo>
                      <a:pt x="240" y="1320"/>
                    </a:lnTo>
                    <a:lnTo>
                      <a:pt x="288" y="1240"/>
                    </a:lnTo>
                    <a:lnTo>
                      <a:pt x="384" y="1176"/>
                    </a:lnTo>
                    <a:lnTo>
                      <a:pt x="488" y="1104"/>
                    </a:lnTo>
                    <a:lnTo>
                      <a:pt x="536" y="1096"/>
                    </a:lnTo>
                    <a:lnTo>
                      <a:pt x="624" y="1136"/>
                    </a:lnTo>
                    <a:lnTo>
                      <a:pt x="688" y="1168"/>
                    </a:lnTo>
                    <a:lnTo>
                      <a:pt x="752" y="1184"/>
                    </a:lnTo>
                    <a:lnTo>
                      <a:pt x="824" y="1184"/>
                    </a:lnTo>
                    <a:lnTo>
                      <a:pt x="896" y="1176"/>
                    </a:lnTo>
                    <a:lnTo>
                      <a:pt x="968" y="1144"/>
                    </a:lnTo>
                    <a:lnTo>
                      <a:pt x="1048" y="1088"/>
                    </a:lnTo>
                    <a:lnTo>
                      <a:pt x="1128" y="1040"/>
                    </a:lnTo>
                    <a:lnTo>
                      <a:pt x="1176" y="1016"/>
                    </a:lnTo>
                    <a:lnTo>
                      <a:pt x="1224" y="1128"/>
                    </a:lnTo>
                    <a:lnTo>
                      <a:pt x="1232" y="1152"/>
                    </a:lnTo>
                    <a:lnTo>
                      <a:pt x="1216" y="1232"/>
                    </a:lnTo>
                    <a:lnTo>
                      <a:pt x="1200" y="1280"/>
                    </a:lnTo>
                    <a:lnTo>
                      <a:pt x="1184" y="1328"/>
                    </a:lnTo>
                    <a:lnTo>
                      <a:pt x="1168" y="1376"/>
                    </a:lnTo>
                    <a:lnTo>
                      <a:pt x="1160" y="1440"/>
                    </a:lnTo>
                    <a:lnTo>
                      <a:pt x="1144" y="1568"/>
                    </a:lnTo>
                    <a:lnTo>
                      <a:pt x="1152" y="1704"/>
                    </a:lnTo>
                    <a:lnTo>
                      <a:pt x="1152" y="1832"/>
                    </a:lnTo>
                    <a:lnTo>
                      <a:pt x="1160" y="1864"/>
                    </a:lnTo>
                    <a:lnTo>
                      <a:pt x="1176" y="1928"/>
                    </a:lnTo>
                    <a:lnTo>
                      <a:pt x="1216" y="1928"/>
                    </a:lnTo>
                    <a:lnTo>
                      <a:pt x="1256" y="1912"/>
                    </a:lnTo>
                    <a:lnTo>
                      <a:pt x="1296" y="1888"/>
                    </a:lnTo>
                    <a:lnTo>
                      <a:pt x="1200" y="1688"/>
                    </a:lnTo>
                    <a:lnTo>
                      <a:pt x="1192" y="1640"/>
                    </a:lnTo>
                    <a:lnTo>
                      <a:pt x="1192" y="1592"/>
                    </a:lnTo>
                    <a:lnTo>
                      <a:pt x="1240" y="1472"/>
                    </a:lnTo>
                    <a:lnTo>
                      <a:pt x="1296" y="1360"/>
                    </a:lnTo>
                    <a:lnTo>
                      <a:pt x="1360" y="1248"/>
                    </a:lnTo>
                    <a:lnTo>
                      <a:pt x="1456" y="1016"/>
                    </a:lnTo>
                    <a:lnTo>
                      <a:pt x="1552" y="728"/>
                    </a:lnTo>
                    <a:lnTo>
                      <a:pt x="1560" y="632"/>
                    </a:lnTo>
                    <a:lnTo>
                      <a:pt x="1544" y="552"/>
                    </a:lnTo>
                    <a:lnTo>
                      <a:pt x="1528" y="512"/>
                    </a:lnTo>
                    <a:lnTo>
                      <a:pt x="1544" y="472"/>
                    </a:lnTo>
                    <a:lnTo>
                      <a:pt x="1560" y="416"/>
                    </a:lnTo>
                    <a:lnTo>
                      <a:pt x="1552" y="368"/>
                    </a:lnTo>
                    <a:lnTo>
                      <a:pt x="1528" y="320"/>
                    </a:lnTo>
                    <a:lnTo>
                      <a:pt x="1488" y="312"/>
                    </a:lnTo>
                    <a:lnTo>
                      <a:pt x="1448" y="328"/>
                    </a:lnTo>
                    <a:lnTo>
                      <a:pt x="1424" y="304"/>
                    </a:lnTo>
                    <a:lnTo>
                      <a:pt x="1400" y="280"/>
                    </a:lnTo>
                    <a:lnTo>
                      <a:pt x="1384" y="256"/>
                    </a:lnTo>
                    <a:lnTo>
                      <a:pt x="1360" y="224"/>
                    </a:lnTo>
                    <a:lnTo>
                      <a:pt x="1352" y="176"/>
                    </a:lnTo>
                    <a:lnTo>
                      <a:pt x="1384" y="120"/>
                    </a:lnTo>
                    <a:lnTo>
                      <a:pt x="1408" y="48"/>
                    </a:lnTo>
                    <a:lnTo>
                      <a:pt x="1408" y="0"/>
                    </a:lnTo>
                    <a:lnTo>
                      <a:pt x="1272" y="16"/>
                    </a:lnTo>
                    <a:lnTo>
                      <a:pt x="1152" y="40"/>
                    </a:lnTo>
                    <a:lnTo>
                      <a:pt x="1096" y="56"/>
                    </a:lnTo>
                    <a:lnTo>
                      <a:pt x="1120" y="104"/>
                    </a:lnTo>
                    <a:lnTo>
                      <a:pt x="1176" y="168"/>
                    </a:lnTo>
                    <a:lnTo>
                      <a:pt x="1176" y="248"/>
                    </a:lnTo>
                    <a:lnTo>
                      <a:pt x="1160" y="312"/>
                    </a:lnTo>
                    <a:lnTo>
                      <a:pt x="1184" y="432"/>
                    </a:lnTo>
                    <a:lnTo>
                      <a:pt x="1176" y="496"/>
                    </a:lnTo>
                    <a:lnTo>
                      <a:pt x="1160" y="560"/>
                    </a:lnTo>
                    <a:lnTo>
                      <a:pt x="1104" y="616"/>
                    </a:lnTo>
                    <a:lnTo>
                      <a:pt x="1064" y="696"/>
                    </a:lnTo>
                    <a:lnTo>
                      <a:pt x="1040" y="768"/>
                    </a:lnTo>
                    <a:lnTo>
                      <a:pt x="1016" y="832"/>
                    </a:lnTo>
                    <a:lnTo>
                      <a:pt x="968" y="880"/>
                    </a:lnTo>
                    <a:lnTo>
                      <a:pt x="880" y="872"/>
                    </a:lnTo>
                    <a:lnTo>
                      <a:pt x="800" y="840"/>
                    </a:lnTo>
                    <a:lnTo>
                      <a:pt x="744" y="776"/>
                    </a:lnTo>
                    <a:lnTo>
                      <a:pt x="720" y="704"/>
                    </a:lnTo>
                    <a:lnTo>
                      <a:pt x="720" y="632"/>
                    </a:lnTo>
                    <a:lnTo>
                      <a:pt x="728" y="576"/>
                    </a:lnTo>
                    <a:lnTo>
                      <a:pt x="672" y="520"/>
                    </a:lnTo>
                    <a:lnTo>
                      <a:pt x="640" y="408"/>
                    </a:lnTo>
                    <a:lnTo>
                      <a:pt x="640" y="336"/>
                    </a:lnTo>
                    <a:lnTo>
                      <a:pt x="616" y="280"/>
                    </a:lnTo>
                    <a:lnTo>
                      <a:pt x="568" y="240"/>
                    </a:lnTo>
                    <a:lnTo>
                      <a:pt x="504" y="216"/>
                    </a:lnTo>
                    <a:lnTo>
                      <a:pt x="440" y="192"/>
                    </a:lnTo>
                    <a:lnTo>
                      <a:pt x="392" y="184"/>
                    </a:lnTo>
                    <a:lnTo>
                      <a:pt x="360" y="200"/>
                    </a:lnTo>
                    <a:lnTo>
                      <a:pt x="352" y="232"/>
                    </a:lnTo>
                    <a:lnTo>
                      <a:pt x="368" y="272"/>
                    </a:lnTo>
                    <a:lnTo>
                      <a:pt x="408" y="296"/>
                    </a:lnTo>
                    <a:lnTo>
                      <a:pt x="456" y="336"/>
                    </a:lnTo>
                    <a:lnTo>
                      <a:pt x="416" y="360"/>
                    </a:lnTo>
                    <a:lnTo>
                      <a:pt x="376" y="376"/>
                    </a:lnTo>
                    <a:lnTo>
                      <a:pt x="312" y="384"/>
                    </a:lnTo>
                    <a:lnTo>
                      <a:pt x="288" y="416"/>
                    </a:lnTo>
                    <a:lnTo>
                      <a:pt x="280" y="456"/>
                    </a:lnTo>
                    <a:lnTo>
                      <a:pt x="280" y="544"/>
                    </a:lnTo>
                    <a:lnTo>
                      <a:pt x="240" y="592"/>
                    </a:lnTo>
                    <a:lnTo>
                      <a:pt x="152" y="672"/>
                    </a:lnTo>
                    <a:lnTo>
                      <a:pt x="112" y="728"/>
                    </a:lnTo>
                    <a:lnTo>
                      <a:pt x="80" y="792"/>
                    </a:lnTo>
                    <a:lnTo>
                      <a:pt x="88" y="888"/>
                    </a:lnTo>
                    <a:lnTo>
                      <a:pt x="104" y="1000"/>
                    </a:lnTo>
                    <a:lnTo>
                      <a:pt x="64" y="1248"/>
                    </a:lnTo>
                    <a:lnTo>
                      <a:pt x="0" y="1864"/>
                    </a:lnTo>
                    <a:close/>
                  </a:path>
                </a:pathLst>
              </a:custGeom>
              <a:solidFill>
                <a:srgbClr val="993300"/>
              </a:solidFill>
              <a:ln w="12700">
                <a:solidFill>
                  <a:srgbClr val="99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39" name="Freeform 630"/>
              <p:cNvSpPr>
                <a:spLocks noChangeAspect="1"/>
              </p:cNvSpPr>
              <p:nvPr/>
            </p:nvSpPr>
            <p:spPr bwMode="auto">
              <a:xfrm>
                <a:off x="4384" y="1000"/>
                <a:ext cx="160" cy="88"/>
              </a:xfrm>
              <a:custGeom>
                <a:avLst/>
                <a:gdLst>
                  <a:gd name="T0" fmla="*/ 0 w 160"/>
                  <a:gd name="T1" fmla="*/ 16 h 88"/>
                  <a:gd name="T2" fmla="*/ 24 w 160"/>
                  <a:gd name="T3" fmla="*/ 8 h 88"/>
                  <a:gd name="T4" fmla="*/ 64 w 160"/>
                  <a:gd name="T5" fmla="*/ 0 h 88"/>
                  <a:gd name="T6" fmla="*/ 104 w 160"/>
                  <a:gd name="T7" fmla="*/ 8 h 88"/>
                  <a:gd name="T8" fmla="*/ 120 w 160"/>
                  <a:gd name="T9" fmla="*/ 24 h 88"/>
                  <a:gd name="T10" fmla="*/ 136 w 160"/>
                  <a:gd name="T11" fmla="*/ 32 h 88"/>
                  <a:gd name="T12" fmla="*/ 152 w 160"/>
                  <a:gd name="T13" fmla="*/ 64 h 88"/>
                  <a:gd name="T14" fmla="*/ 160 w 160"/>
                  <a:gd name="T15" fmla="*/ 80 h 88"/>
                  <a:gd name="T16" fmla="*/ 120 w 160"/>
                  <a:gd name="T17" fmla="*/ 88 h 88"/>
                  <a:gd name="T18" fmla="*/ 80 w 160"/>
                  <a:gd name="T19" fmla="*/ 80 h 88"/>
                  <a:gd name="T20" fmla="*/ 40 w 160"/>
                  <a:gd name="T21" fmla="*/ 72 h 88"/>
                  <a:gd name="T22" fmla="*/ 16 w 160"/>
                  <a:gd name="T23" fmla="*/ 40 h 88"/>
                  <a:gd name="T24" fmla="*/ 0 w 160"/>
                  <a:gd name="T25" fmla="*/ 16 h 8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60"/>
                  <a:gd name="T40" fmla="*/ 0 h 88"/>
                  <a:gd name="T41" fmla="*/ 160 w 160"/>
                  <a:gd name="T42" fmla="*/ 88 h 8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60" h="88">
                    <a:moveTo>
                      <a:pt x="0" y="16"/>
                    </a:moveTo>
                    <a:lnTo>
                      <a:pt x="24" y="8"/>
                    </a:lnTo>
                    <a:lnTo>
                      <a:pt x="64" y="0"/>
                    </a:lnTo>
                    <a:lnTo>
                      <a:pt x="104" y="8"/>
                    </a:lnTo>
                    <a:lnTo>
                      <a:pt x="120" y="24"/>
                    </a:lnTo>
                    <a:lnTo>
                      <a:pt x="136" y="32"/>
                    </a:lnTo>
                    <a:lnTo>
                      <a:pt x="152" y="64"/>
                    </a:lnTo>
                    <a:lnTo>
                      <a:pt x="160" y="80"/>
                    </a:lnTo>
                    <a:lnTo>
                      <a:pt x="120" y="88"/>
                    </a:lnTo>
                    <a:lnTo>
                      <a:pt x="80" y="80"/>
                    </a:lnTo>
                    <a:lnTo>
                      <a:pt x="40" y="72"/>
                    </a:lnTo>
                    <a:lnTo>
                      <a:pt x="16" y="4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40" name="Freeform 631"/>
              <p:cNvSpPr>
                <a:spLocks noChangeAspect="1"/>
              </p:cNvSpPr>
              <p:nvPr/>
            </p:nvSpPr>
            <p:spPr bwMode="auto">
              <a:xfrm>
                <a:off x="4424" y="1016"/>
                <a:ext cx="96" cy="56"/>
              </a:xfrm>
              <a:custGeom>
                <a:avLst/>
                <a:gdLst>
                  <a:gd name="T0" fmla="*/ 0 w 96"/>
                  <a:gd name="T1" fmla="*/ 16 h 56"/>
                  <a:gd name="T2" fmla="*/ 8 w 96"/>
                  <a:gd name="T3" fmla="*/ 8 h 56"/>
                  <a:gd name="T4" fmla="*/ 32 w 96"/>
                  <a:gd name="T5" fmla="*/ 0 h 56"/>
                  <a:gd name="T6" fmla="*/ 56 w 96"/>
                  <a:gd name="T7" fmla="*/ 8 h 56"/>
                  <a:gd name="T8" fmla="*/ 72 w 96"/>
                  <a:gd name="T9" fmla="*/ 16 h 56"/>
                  <a:gd name="T10" fmla="*/ 80 w 96"/>
                  <a:gd name="T11" fmla="*/ 24 h 56"/>
                  <a:gd name="T12" fmla="*/ 88 w 96"/>
                  <a:gd name="T13" fmla="*/ 40 h 56"/>
                  <a:gd name="T14" fmla="*/ 96 w 96"/>
                  <a:gd name="T15" fmla="*/ 56 h 56"/>
                  <a:gd name="T16" fmla="*/ 64 w 96"/>
                  <a:gd name="T17" fmla="*/ 56 h 56"/>
                  <a:gd name="T18" fmla="*/ 40 w 96"/>
                  <a:gd name="T19" fmla="*/ 56 h 56"/>
                  <a:gd name="T20" fmla="*/ 16 w 96"/>
                  <a:gd name="T21" fmla="*/ 48 h 56"/>
                  <a:gd name="T22" fmla="*/ 0 w 96"/>
                  <a:gd name="T23" fmla="*/ 32 h 56"/>
                  <a:gd name="T24" fmla="*/ 0 w 96"/>
                  <a:gd name="T25" fmla="*/ 16 h 5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96"/>
                  <a:gd name="T40" fmla="*/ 0 h 56"/>
                  <a:gd name="T41" fmla="*/ 96 w 96"/>
                  <a:gd name="T42" fmla="*/ 56 h 5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96" h="56">
                    <a:moveTo>
                      <a:pt x="0" y="16"/>
                    </a:moveTo>
                    <a:lnTo>
                      <a:pt x="8" y="8"/>
                    </a:lnTo>
                    <a:lnTo>
                      <a:pt x="32" y="0"/>
                    </a:lnTo>
                    <a:lnTo>
                      <a:pt x="56" y="8"/>
                    </a:lnTo>
                    <a:lnTo>
                      <a:pt x="72" y="16"/>
                    </a:lnTo>
                    <a:lnTo>
                      <a:pt x="80" y="24"/>
                    </a:lnTo>
                    <a:lnTo>
                      <a:pt x="88" y="40"/>
                    </a:lnTo>
                    <a:lnTo>
                      <a:pt x="96" y="56"/>
                    </a:lnTo>
                    <a:lnTo>
                      <a:pt x="64" y="56"/>
                    </a:lnTo>
                    <a:lnTo>
                      <a:pt x="40" y="56"/>
                    </a:lnTo>
                    <a:lnTo>
                      <a:pt x="16" y="48"/>
                    </a:lnTo>
                    <a:lnTo>
                      <a:pt x="0" y="32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FFFD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41" name="Oval 632"/>
              <p:cNvSpPr>
                <a:spLocks noChangeAspect="1" noChangeArrowheads="1"/>
              </p:cNvSpPr>
              <p:nvPr/>
            </p:nvSpPr>
            <p:spPr bwMode="auto">
              <a:xfrm>
                <a:off x="4448" y="1024"/>
                <a:ext cx="40" cy="40"/>
              </a:xfrm>
              <a:prstGeom prst="ellipse">
                <a:avLst/>
              </a:pr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 sz="2000">
                  <a:solidFill>
                    <a:srgbClr val="000000"/>
                  </a:solidFill>
                  <a:latin typeface="Calibri" pitchFamily="34" charset="0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16442" name="Freeform 633"/>
              <p:cNvSpPr>
                <a:spLocks noChangeAspect="1"/>
              </p:cNvSpPr>
              <p:nvPr/>
            </p:nvSpPr>
            <p:spPr bwMode="auto">
              <a:xfrm>
                <a:off x="4448" y="1024"/>
                <a:ext cx="40" cy="40"/>
              </a:xfrm>
              <a:custGeom>
                <a:avLst/>
                <a:gdLst>
                  <a:gd name="T0" fmla="*/ 24 w 40"/>
                  <a:gd name="T1" fmla="*/ 8 h 40"/>
                  <a:gd name="T2" fmla="*/ 24 w 40"/>
                  <a:gd name="T3" fmla="*/ 8 h 40"/>
                  <a:gd name="T4" fmla="*/ 24 w 40"/>
                  <a:gd name="T5" fmla="*/ 16 h 40"/>
                  <a:gd name="T6" fmla="*/ 32 w 40"/>
                  <a:gd name="T7" fmla="*/ 16 h 40"/>
                  <a:gd name="T8" fmla="*/ 32 w 40"/>
                  <a:gd name="T9" fmla="*/ 16 h 40"/>
                  <a:gd name="T10" fmla="*/ 32 w 40"/>
                  <a:gd name="T11" fmla="*/ 24 h 40"/>
                  <a:gd name="T12" fmla="*/ 32 w 40"/>
                  <a:gd name="T13" fmla="*/ 24 h 40"/>
                  <a:gd name="T14" fmla="*/ 24 w 40"/>
                  <a:gd name="T15" fmla="*/ 24 h 40"/>
                  <a:gd name="T16" fmla="*/ 24 w 40"/>
                  <a:gd name="T17" fmla="*/ 32 h 40"/>
                  <a:gd name="T18" fmla="*/ 24 w 40"/>
                  <a:gd name="T19" fmla="*/ 32 h 40"/>
                  <a:gd name="T20" fmla="*/ 24 w 40"/>
                  <a:gd name="T21" fmla="*/ 32 h 40"/>
                  <a:gd name="T22" fmla="*/ 16 w 40"/>
                  <a:gd name="T23" fmla="*/ 32 h 40"/>
                  <a:gd name="T24" fmla="*/ 16 w 40"/>
                  <a:gd name="T25" fmla="*/ 32 h 40"/>
                  <a:gd name="T26" fmla="*/ 16 w 40"/>
                  <a:gd name="T27" fmla="*/ 24 h 40"/>
                  <a:gd name="T28" fmla="*/ 8 w 40"/>
                  <a:gd name="T29" fmla="*/ 24 h 40"/>
                  <a:gd name="T30" fmla="*/ 8 w 40"/>
                  <a:gd name="T31" fmla="*/ 24 h 40"/>
                  <a:gd name="T32" fmla="*/ 8 w 40"/>
                  <a:gd name="T33" fmla="*/ 16 h 40"/>
                  <a:gd name="T34" fmla="*/ 8 w 40"/>
                  <a:gd name="T35" fmla="*/ 16 h 40"/>
                  <a:gd name="T36" fmla="*/ 16 w 40"/>
                  <a:gd name="T37" fmla="*/ 16 h 40"/>
                  <a:gd name="T38" fmla="*/ 16 w 40"/>
                  <a:gd name="T39" fmla="*/ 8 h 40"/>
                  <a:gd name="T40" fmla="*/ 16 w 40"/>
                  <a:gd name="T41" fmla="*/ 8 h 40"/>
                  <a:gd name="T42" fmla="*/ 24 w 40"/>
                  <a:gd name="T43" fmla="*/ 0 h 40"/>
                  <a:gd name="T44" fmla="*/ 24 w 40"/>
                  <a:gd name="T45" fmla="*/ 0 h 40"/>
                  <a:gd name="T46" fmla="*/ 32 w 40"/>
                  <a:gd name="T47" fmla="*/ 0 h 40"/>
                  <a:gd name="T48" fmla="*/ 32 w 40"/>
                  <a:gd name="T49" fmla="*/ 8 h 40"/>
                  <a:gd name="T50" fmla="*/ 40 w 40"/>
                  <a:gd name="T51" fmla="*/ 16 h 40"/>
                  <a:gd name="T52" fmla="*/ 40 w 40"/>
                  <a:gd name="T53" fmla="*/ 16 h 40"/>
                  <a:gd name="T54" fmla="*/ 40 w 40"/>
                  <a:gd name="T55" fmla="*/ 24 h 40"/>
                  <a:gd name="T56" fmla="*/ 40 w 40"/>
                  <a:gd name="T57" fmla="*/ 32 h 40"/>
                  <a:gd name="T58" fmla="*/ 32 w 40"/>
                  <a:gd name="T59" fmla="*/ 32 h 40"/>
                  <a:gd name="T60" fmla="*/ 32 w 40"/>
                  <a:gd name="T61" fmla="*/ 40 h 40"/>
                  <a:gd name="T62" fmla="*/ 24 w 40"/>
                  <a:gd name="T63" fmla="*/ 40 h 40"/>
                  <a:gd name="T64" fmla="*/ 16 w 40"/>
                  <a:gd name="T65" fmla="*/ 40 h 40"/>
                  <a:gd name="T66" fmla="*/ 16 w 40"/>
                  <a:gd name="T67" fmla="*/ 40 h 40"/>
                  <a:gd name="T68" fmla="*/ 8 w 40"/>
                  <a:gd name="T69" fmla="*/ 32 h 40"/>
                  <a:gd name="T70" fmla="*/ 0 w 40"/>
                  <a:gd name="T71" fmla="*/ 32 h 40"/>
                  <a:gd name="T72" fmla="*/ 0 w 40"/>
                  <a:gd name="T73" fmla="*/ 24 h 40"/>
                  <a:gd name="T74" fmla="*/ 0 w 40"/>
                  <a:gd name="T75" fmla="*/ 24 h 40"/>
                  <a:gd name="T76" fmla="*/ 0 w 40"/>
                  <a:gd name="T77" fmla="*/ 16 h 40"/>
                  <a:gd name="T78" fmla="*/ 0 w 40"/>
                  <a:gd name="T79" fmla="*/ 8 h 40"/>
                  <a:gd name="T80" fmla="*/ 8 w 40"/>
                  <a:gd name="T81" fmla="*/ 8 h 40"/>
                  <a:gd name="T82" fmla="*/ 16 w 40"/>
                  <a:gd name="T83" fmla="*/ 0 h 40"/>
                  <a:gd name="T84" fmla="*/ 16 w 40"/>
                  <a:gd name="T85" fmla="*/ 0 h 40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40"/>
                  <a:gd name="T130" fmla="*/ 0 h 40"/>
                  <a:gd name="T131" fmla="*/ 40 w 40"/>
                  <a:gd name="T132" fmla="*/ 40 h 40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40" h="40">
                    <a:moveTo>
                      <a:pt x="24" y="8"/>
                    </a:moveTo>
                    <a:lnTo>
                      <a:pt x="24" y="8"/>
                    </a:lnTo>
                    <a:lnTo>
                      <a:pt x="24" y="16"/>
                    </a:lnTo>
                    <a:lnTo>
                      <a:pt x="32" y="16"/>
                    </a:lnTo>
                    <a:lnTo>
                      <a:pt x="32" y="24"/>
                    </a:lnTo>
                    <a:lnTo>
                      <a:pt x="24" y="24"/>
                    </a:lnTo>
                    <a:lnTo>
                      <a:pt x="24" y="32"/>
                    </a:lnTo>
                    <a:lnTo>
                      <a:pt x="16" y="32"/>
                    </a:lnTo>
                    <a:lnTo>
                      <a:pt x="16" y="24"/>
                    </a:lnTo>
                    <a:lnTo>
                      <a:pt x="8" y="24"/>
                    </a:lnTo>
                    <a:lnTo>
                      <a:pt x="8" y="16"/>
                    </a:lnTo>
                    <a:lnTo>
                      <a:pt x="16" y="16"/>
                    </a:lnTo>
                    <a:lnTo>
                      <a:pt x="16" y="8"/>
                    </a:lnTo>
                    <a:lnTo>
                      <a:pt x="24" y="8"/>
                    </a:lnTo>
                    <a:lnTo>
                      <a:pt x="24" y="0"/>
                    </a:lnTo>
                    <a:lnTo>
                      <a:pt x="32" y="0"/>
                    </a:lnTo>
                    <a:lnTo>
                      <a:pt x="32" y="8"/>
                    </a:lnTo>
                    <a:lnTo>
                      <a:pt x="40" y="8"/>
                    </a:lnTo>
                    <a:lnTo>
                      <a:pt x="40" y="16"/>
                    </a:lnTo>
                    <a:lnTo>
                      <a:pt x="40" y="24"/>
                    </a:lnTo>
                    <a:lnTo>
                      <a:pt x="40" y="32"/>
                    </a:lnTo>
                    <a:lnTo>
                      <a:pt x="32" y="32"/>
                    </a:lnTo>
                    <a:lnTo>
                      <a:pt x="32" y="40"/>
                    </a:lnTo>
                    <a:lnTo>
                      <a:pt x="24" y="40"/>
                    </a:lnTo>
                    <a:lnTo>
                      <a:pt x="16" y="40"/>
                    </a:lnTo>
                    <a:lnTo>
                      <a:pt x="8" y="40"/>
                    </a:lnTo>
                    <a:lnTo>
                      <a:pt x="8" y="32"/>
                    </a:lnTo>
                    <a:lnTo>
                      <a:pt x="0" y="32"/>
                    </a:lnTo>
                    <a:lnTo>
                      <a:pt x="0" y="24"/>
                    </a:lnTo>
                    <a:lnTo>
                      <a:pt x="0" y="16"/>
                    </a:lnTo>
                    <a:lnTo>
                      <a:pt x="0" y="8"/>
                    </a:lnTo>
                    <a:lnTo>
                      <a:pt x="8" y="8"/>
                    </a:lnTo>
                    <a:lnTo>
                      <a:pt x="8" y="0"/>
                    </a:lnTo>
                    <a:lnTo>
                      <a:pt x="16" y="0"/>
                    </a:lnTo>
                    <a:lnTo>
                      <a:pt x="24" y="0"/>
                    </a:ln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43" name="Freeform 634"/>
              <p:cNvSpPr>
                <a:spLocks noChangeAspect="1"/>
              </p:cNvSpPr>
              <p:nvPr/>
            </p:nvSpPr>
            <p:spPr bwMode="auto">
              <a:xfrm>
                <a:off x="4536" y="792"/>
                <a:ext cx="352" cy="504"/>
              </a:xfrm>
              <a:custGeom>
                <a:avLst/>
                <a:gdLst>
                  <a:gd name="T0" fmla="*/ 32 w 352"/>
                  <a:gd name="T1" fmla="*/ 8 h 504"/>
                  <a:gd name="T2" fmla="*/ 56 w 352"/>
                  <a:gd name="T3" fmla="*/ 0 h 504"/>
                  <a:gd name="T4" fmla="*/ 88 w 352"/>
                  <a:gd name="T5" fmla="*/ 8 h 504"/>
                  <a:gd name="T6" fmla="*/ 128 w 352"/>
                  <a:gd name="T7" fmla="*/ 24 h 504"/>
                  <a:gd name="T8" fmla="*/ 152 w 352"/>
                  <a:gd name="T9" fmla="*/ 64 h 504"/>
                  <a:gd name="T10" fmla="*/ 168 w 352"/>
                  <a:gd name="T11" fmla="*/ 88 h 504"/>
                  <a:gd name="T12" fmla="*/ 192 w 352"/>
                  <a:gd name="T13" fmla="*/ 96 h 504"/>
                  <a:gd name="T14" fmla="*/ 208 w 352"/>
                  <a:gd name="T15" fmla="*/ 120 h 504"/>
                  <a:gd name="T16" fmla="*/ 224 w 352"/>
                  <a:gd name="T17" fmla="*/ 128 h 504"/>
                  <a:gd name="T18" fmla="*/ 232 w 352"/>
                  <a:gd name="T19" fmla="*/ 152 h 504"/>
                  <a:gd name="T20" fmla="*/ 224 w 352"/>
                  <a:gd name="T21" fmla="*/ 184 h 504"/>
                  <a:gd name="T22" fmla="*/ 200 w 352"/>
                  <a:gd name="T23" fmla="*/ 216 h 504"/>
                  <a:gd name="T24" fmla="*/ 224 w 352"/>
                  <a:gd name="T25" fmla="*/ 240 h 504"/>
                  <a:gd name="T26" fmla="*/ 224 w 352"/>
                  <a:gd name="T27" fmla="*/ 280 h 504"/>
                  <a:gd name="T28" fmla="*/ 288 w 352"/>
                  <a:gd name="T29" fmla="*/ 376 h 504"/>
                  <a:gd name="T30" fmla="*/ 320 w 352"/>
                  <a:gd name="T31" fmla="*/ 416 h 504"/>
                  <a:gd name="T32" fmla="*/ 344 w 352"/>
                  <a:gd name="T33" fmla="*/ 456 h 504"/>
                  <a:gd name="T34" fmla="*/ 352 w 352"/>
                  <a:gd name="T35" fmla="*/ 504 h 504"/>
                  <a:gd name="T36" fmla="*/ 320 w 352"/>
                  <a:gd name="T37" fmla="*/ 496 h 504"/>
                  <a:gd name="T38" fmla="*/ 280 w 352"/>
                  <a:gd name="T39" fmla="*/ 496 h 504"/>
                  <a:gd name="T40" fmla="*/ 224 w 352"/>
                  <a:gd name="T41" fmla="*/ 504 h 504"/>
                  <a:gd name="T42" fmla="*/ 192 w 352"/>
                  <a:gd name="T43" fmla="*/ 496 h 504"/>
                  <a:gd name="T44" fmla="*/ 112 w 352"/>
                  <a:gd name="T45" fmla="*/ 432 h 504"/>
                  <a:gd name="T46" fmla="*/ 48 w 352"/>
                  <a:gd name="T47" fmla="*/ 360 h 504"/>
                  <a:gd name="T48" fmla="*/ 40 w 352"/>
                  <a:gd name="T49" fmla="*/ 304 h 504"/>
                  <a:gd name="T50" fmla="*/ 48 w 352"/>
                  <a:gd name="T51" fmla="*/ 240 h 504"/>
                  <a:gd name="T52" fmla="*/ 56 w 352"/>
                  <a:gd name="T53" fmla="*/ 192 h 504"/>
                  <a:gd name="T54" fmla="*/ 48 w 352"/>
                  <a:gd name="T55" fmla="*/ 160 h 504"/>
                  <a:gd name="T56" fmla="*/ 24 w 352"/>
                  <a:gd name="T57" fmla="*/ 152 h 504"/>
                  <a:gd name="T58" fmla="*/ 8 w 352"/>
                  <a:gd name="T59" fmla="*/ 120 h 504"/>
                  <a:gd name="T60" fmla="*/ 0 w 352"/>
                  <a:gd name="T61" fmla="*/ 72 h 504"/>
                  <a:gd name="T62" fmla="*/ 0 w 352"/>
                  <a:gd name="T63" fmla="*/ 40 h 504"/>
                  <a:gd name="T64" fmla="*/ 8 w 352"/>
                  <a:gd name="T65" fmla="*/ 16 h 504"/>
                  <a:gd name="T66" fmla="*/ 32 w 352"/>
                  <a:gd name="T67" fmla="*/ 8 h 504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352"/>
                  <a:gd name="T103" fmla="*/ 0 h 504"/>
                  <a:gd name="T104" fmla="*/ 352 w 352"/>
                  <a:gd name="T105" fmla="*/ 504 h 504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352" h="504">
                    <a:moveTo>
                      <a:pt x="32" y="8"/>
                    </a:moveTo>
                    <a:lnTo>
                      <a:pt x="56" y="0"/>
                    </a:lnTo>
                    <a:lnTo>
                      <a:pt x="88" y="8"/>
                    </a:lnTo>
                    <a:lnTo>
                      <a:pt x="128" y="24"/>
                    </a:lnTo>
                    <a:lnTo>
                      <a:pt x="152" y="64"/>
                    </a:lnTo>
                    <a:lnTo>
                      <a:pt x="168" y="88"/>
                    </a:lnTo>
                    <a:lnTo>
                      <a:pt x="192" y="96"/>
                    </a:lnTo>
                    <a:lnTo>
                      <a:pt x="208" y="120"/>
                    </a:lnTo>
                    <a:lnTo>
                      <a:pt x="224" y="128"/>
                    </a:lnTo>
                    <a:lnTo>
                      <a:pt x="232" y="152"/>
                    </a:lnTo>
                    <a:lnTo>
                      <a:pt x="224" y="184"/>
                    </a:lnTo>
                    <a:lnTo>
                      <a:pt x="200" y="216"/>
                    </a:lnTo>
                    <a:lnTo>
                      <a:pt x="224" y="240"/>
                    </a:lnTo>
                    <a:lnTo>
                      <a:pt x="224" y="280"/>
                    </a:lnTo>
                    <a:lnTo>
                      <a:pt x="288" y="376"/>
                    </a:lnTo>
                    <a:lnTo>
                      <a:pt x="320" y="416"/>
                    </a:lnTo>
                    <a:lnTo>
                      <a:pt x="344" y="456"/>
                    </a:lnTo>
                    <a:lnTo>
                      <a:pt x="352" y="504"/>
                    </a:lnTo>
                    <a:lnTo>
                      <a:pt x="320" y="496"/>
                    </a:lnTo>
                    <a:lnTo>
                      <a:pt x="280" y="496"/>
                    </a:lnTo>
                    <a:lnTo>
                      <a:pt x="224" y="504"/>
                    </a:lnTo>
                    <a:lnTo>
                      <a:pt x="192" y="496"/>
                    </a:lnTo>
                    <a:lnTo>
                      <a:pt x="112" y="432"/>
                    </a:lnTo>
                    <a:lnTo>
                      <a:pt x="48" y="360"/>
                    </a:lnTo>
                    <a:lnTo>
                      <a:pt x="40" y="304"/>
                    </a:lnTo>
                    <a:lnTo>
                      <a:pt x="48" y="240"/>
                    </a:lnTo>
                    <a:lnTo>
                      <a:pt x="56" y="192"/>
                    </a:lnTo>
                    <a:lnTo>
                      <a:pt x="48" y="160"/>
                    </a:lnTo>
                    <a:lnTo>
                      <a:pt x="24" y="152"/>
                    </a:lnTo>
                    <a:lnTo>
                      <a:pt x="8" y="120"/>
                    </a:lnTo>
                    <a:lnTo>
                      <a:pt x="0" y="72"/>
                    </a:lnTo>
                    <a:lnTo>
                      <a:pt x="0" y="40"/>
                    </a:lnTo>
                    <a:lnTo>
                      <a:pt x="8" y="16"/>
                    </a:lnTo>
                    <a:lnTo>
                      <a:pt x="32" y="8"/>
                    </a:lnTo>
                    <a:close/>
                  </a:path>
                </a:pathLst>
              </a:custGeom>
              <a:solidFill>
                <a:srgbClr val="996633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44" name="Freeform 635"/>
              <p:cNvSpPr>
                <a:spLocks noChangeAspect="1"/>
              </p:cNvSpPr>
              <p:nvPr/>
            </p:nvSpPr>
            <p:spPr bwMode="auto">
              <a:xfrm>
                <a:off x="4096" y="776"/>
                <a:ext cx="184" cy="96"/>
              </a:xfrm>
              <a:custGeom>
                <a:avLst/>
                <a:gdLst>
                  <a:gd name="T0" fmla="*/ 136 w 184"/>
                  <a:gd name="T1" fmla="*/ 40 h 96"/>
                  <a:gd name="T2" fmla="*/ 72 w 184"/>
                  <a:gd name="T3" fmla="*/ 8 h 96"/>
                  <a:gd name="T4" fmla="*/ 16 w 184"/>
                  <a:gd name="T5" fmla="*/ 0 h 96"/>
                  <a:gd name="T6" fmla="*/ 0 w 184"/>
                  <a:gd name="T7" fmla="*/ 16 h 96"/>
                  <a:gd name="T8" fmla="*/ 8 w 184"/>
                  <a:gd name="T9" fmla="*/ 40 h 96"/>
                  <a:gd name="T10" fmla="*/ 48 w 184"/>
                  <a:gd name="T11" fmla="*/ 80 h 96"/>
                  <a:gd name="T12" fmla="*/ 88 w 184"/>
                  <a:gd name="T13" fmla="*/ 96 h 96"/>
                  <a:gd name="T14" fmla="*/ 120 w 184"/>
                  <a:gd name="T15" fmla="*/ 80 h 96"/>
                  <a:gd name="T16" fmla="*/ 160 w 184"/>
                  <a:gd name="T17" fmla="*/ 64 h 96"/>
                  <a:gd name="T18" fmla="*/ 184 w 184"/>
                  <a:gd name="T19" fmla="*/ 64 h 96"/>
                  <a:gd name="T20" fmla="*/ 136 w 184"/>
                  <a:gd name="T21" fmla="*/ 40 h 9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84"/>
                  <a:gd name="T34" fmla="*/ 0 h 96"/>
                  <a:gd name="T35" fmla="*/ 184 w 184"/>
                  <a:gd name="T36" fmla="*/ 96 h 9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84" h="96">
                    <a:moveTo>
                      <a:pt x="136" y="40"/>
                    </a:moveTo>
                    <a:lnTo>
                      <a:pt x="72" y="8"/>
                    </a:lnTo>
                    <a:lnTo>
                      <a:pt x="16" y="0"/>
                    </a:lnTo>
                    <a:lnTo>
                      <a:pt x="0" y="16"/>
                    </a:lnTo>
                    <a:lnTo>
                      <a:pt x="8" y="40"/>
                    </a:lnTo>
                    <a:lnTo>
                      <a:pt x="48" y="80"/>
                    </a:lnTo>
                    <a:lnTo>
                      <a:pt x="88" y="96"/>
                    </a:lnTo>
                    <a:lnTo>
                      <a:pt x="120" y="80"/>
                    </a:lnTo>
                    <a:lnTo>
                      <a:pt x="160" y="64"/>
                    </a:lnTo>
                    <a:lnTo>
                      <a:pt x="184" y="64"/>
                    </a:lnTo>
                    <a:lnTo>
                      <a:pt x="136" y="40"/>
                    </a:lnTo>
                    <a:close/>
                  </a:path>
                </a:pathLst>
              </a:custGeom>
              <a:solidFill>
                <a:srgbClr val="7F5F3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45" name="Freeform 636"/>
              <p:cNvSpPr>
                <a:spLocks noChangeAspect="1"/>
              </p:cNvSpPr>
              <p:nvPr/>
            </p:nvSpPr>
            <p:spPr bwMode="auto">
              <a:xfrm>
                <a:off x="3040" y="1648"/>
                <a:ext cx="392" cy="344"/>
              </a:xfrm>
              <a:custGeom>
                <a:avLst/>
                <a:gdLst>
                  <a:gd name="T0" fmla="*/ 240 w 392"/>
                  <a:gd name="T1" fmla="*/ 160 h 344"/>
                  <a:gd name="T2" fmla="*/ 200 w 392"/>
                  <a:gd name="T3" fmla="*/ 120 h 344"/>
                  <a:gd name="T4" fmla="*/ 168 w 392"/>
                  <a:gd name="T5" fmla="*/ 64 h 344"/>
                  <a:gd name="T6" fmla="*/ 128 w 392"/>
                  <a:gd name="T7" fmla="*/ 24 h 344"/>
                  <a:gd name="T8" fmla="*/ 80 w 392"/>
                  <a:gd name="T9" fmla="*/ 0 h 344"/>
                  <a:gd name="T10" fmla="*/ 48 w 392"/>
                  <a:gd name="T11" fmla="*/ 8 h 344"/>
                  <a:gd name="T12" fmla="*/ 16 w 392"/>
                  <a:gd name="T13" fmla="*/ 32 h 344"/>
                  <a:gd name="T14" fmla="*/ 0 w 392"/>
                  <a:gd name="T15" fmla="*/ 48 h 344"/>
                  <a:gd name="T16" fmla="*/ 0 w 392"/>
                  <a:gd name="T17" fmla="*/ 88 h 344"/>
                  <a:gd name="T18" fmla="*/ 16 w 392"/>
                  <a:gd name="T19" fmla="*/ 128 h 344"/>
                  <a:gd name="T20" fmla="*/ 32 w 392"/>
                  <a:gd name="T21" fmla="*/ 176 h 344"/>
                  <a:gd name="T22" fmla="*/ 56 w 392"/>
                  <a:gd name="T23" fmla="*/ 232 h 344"/>
                  <a:gd name="T24" fmla="*/ 96 w 392"/>
                  <a:gd name="T25" fmla="*/ 272 h 344"/>
                  <a:gd name="T26" fmla="*/ 152 w 392"/>
                  <a:gd name="T27" fmla="*/ 320 h 344"/>
                  <a:gd name="T28" fmla="*/ 200 w 392"/>
                  <a:gd name="T29" fmla="*/ 336 h 344"/>
                  <a:gd name="T30" fmla="*/ 256 w 392"/>
                  <a:gd name="T31" fmla="*/ 344 h 344"/>
                  <a:gd name="T32" fmla="*/ 288 w 392"/>
                  <a:gd name="T33" fmla="*/ 344 h 344"/>
                  <a:gd name="T34" fmla="*/ 336 w 392"/>
                  <a:gd name="T35" fmla="*/ 344 h 344"/>
                  <a:gd name="T36" fmla="*/ 368 w 392"/>
                  <a:gd name="T37" fmla="*/ 320 h 344"/>
                  <a:gd name="T38" fmla="*/ 384 w 392"/>
                  <a:gd name="T39" fmla="*/ 304 h 344"/>
                  <a:gd name="T40" fmla="*/ 392 w 392"/>
                  <a:gd name="T41" fmla="*/ 280 h 344"/>
                  <a:gd name="T42" fmla="*/ 376 w 392"/>
                  <a:gd name="T43" fmla="*/ 248 h 344"/>
                  <a:gd name="T44" fmla="*/ 344 w 392"/>
                  <a:gd name="T45" fmla="*/ 208 h 344"/>
                  <a:gd name="T46" fmla="*/ 296 w 392"/>
                  <a:gd name="T47" fmla="*/ 184 h 344"/>
                  <a:gd name="T48" fmla="*/ 240 w 392"/>
                  <a:gd name="T49" fmla="*/ 160 h 344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392"/>
                  <a:gd name="T76" fmla="*/ 0 h 344"/>
                  <a:gd name="T77" fmla="*/ 392 w 392"/>
                  <a:gd name="T78" fmla="*/ 344 h 344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392" h="344">
                    <a:moveTo>
                      <a:pt x="240" y="160"/>
                    </a:moveTo>
                    <a:lnTo>
                      <a:pt x="200" y="120"/>
                    </a:lnTo>
                    <a:lnTo>
                      <a:pt x="168" y="64"/>
                    </a:lnTo>
                    <a:lnTo>
                      <a:pt x="128" y="24"/>
                    </a:lnTo>
                    <a:lnTo>
                      <a:pt x="80" y="0"/>
                    </a:lnTo>
                    <a:lnTo>
                      <a:pt x="48" y="8"/>
                    </a:lnTo>
                    <a:lnTo>
                      <a:pt x="16" y="32"/>
                    </a:lnTo>
                    <a:lnTo>
                      <a:pt x="0" y="48"/>
                    </a:lnTo>
                    <a:lnTo>
                      <a:pt x="0" y="88"/>
                    </a:lnTo>
                    <a:lnTo>
                      <a:pt x="16" y="128"/>
                    </a:lnTo>
                    <a:lnTo>
                      <a:pt x="32" y="176"/>
                    </a:lnTo>
                    <a:lnTo>
                      <a:pt x="56" y="232"/>
                    </a:lnTo>
                    <a:lnTo>
                      <a:pt x="96" y="272"/>
                    </a:lnTo>
                    <a:lnTo>
                      <a:pt x="152" y="320"/>
                    </a:lnTo>
                    <a:lnTo>
                      <a:pt x="200" y="336"/>
                    </a:lnTo>
                    <a:lnTo>
                      <a:pt x="256" y="344"/>
                    </a:lnTo>
                    <a:lnTo>
                      <a:pt x="288" y="344"/>
                    </a:lnTo>
                    <a:lnTo>
                      <a:pt x="336" y="344"/>
                    </a:lnTo>
                    <a:lnTo>
                      <a:pt x="368" y="320"/>
                    </a:lnTo>
                    <a:lnTo>
                      <a:pt x="384" y="304"/>
                    </a:lnTo>
                    <a:lnTo>
                      <a:pt x="392" y="280"/>
                    </a:lnTo>
                    <a:lnTo>
                      <a:pt x="376" y="248"/>
                    </a:lnTo>
                    <a:lnTo>
                      <a:pt x="344" y="208"/>
                    </a:lnTo>
                    <a:lnTo>
                      <a:pt x="296" y="184"/>
                    </a:lnTo>
                    <a:lnTo>
                      <a:pt x="240" y="160"/>
                    </a:lnTo>
                    <a:close/>
                  </a:path>
                </a:pathLst>
              </a:custGeom>
              <a:solidFill>
                <a:srgbClr val="990000"/>
              </a:solidFill>
              <a:ln w="12700">
                <a:solidFill>
                  <a:srgbClr val="99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46" name="Freeform 637"/>
              <p:cNvSpPr>
                <a:spLocks noChangeAspect="1"/>
              </p:cNvSpPr>
              <p:nvPr/>
            </p:nvSpPr>
            <p:spPr bwMode="auto">
              <a:xfrm>
                <a:off x="4696" y="1360"/>
                <a:ext cx="168" cy="40"/>
              </a:xfrm>
              <a:custGeom>
                <a:avLst/>
                <a:gdLst>
                  <a:gd name="T0" fmla="*/ 168 w 168"/>
                  <a:gd name="T1" fmla="*/ 8 h 40"/>
                  <a:gd name="T2" fmla="*/ 120 w 168"/>
                  <a:gd name="T3" fmla="*/ 0 h 40"/>
                  <a:gd name="T4" fmla="*/ 72 w 168"/>
                  <a:gd name="T5" fmla="*/ 8 h 40"/>
                  <a:gd name="T6" fmla="*/ 48 w 168"/>
                  <a:gd name="T7" fmla="*/ 16 h 40"/>
                  <a:gd name="T8" fmla="*/ 16 w 168"/>
                  <a:gd name="T9" fmla="*/ 24 h 40"/>
                  <a:gd name="T10" fmla="*/ 0 w 168"/>
                  <a:gd name="T11" fmla="*/ 32 h 40"/>
                  <a:gd name="T12" fmla="*/ 48 w 168"/>
                  <a:gd name="T13" fmla="*/ 40 h 40"/>
                  <a:gd name="T14" fmla="*/ 96 w 168"/>
                  <a:gd name="T15" fmla="*/ 40 h 40"/>
                  <a:gd name="T16" fmla="*/ 136 w 168"/>
                  <a:gd name="T17" fmla="*/ 24 h 40"/>
                  <a:gd name="T18" fmla="*/ 168 w 168"/>
                  <a:gd name="T19" fmla="*/ 8 h 4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68"/>
                  <a:gd name="T31" fmla="*/ 0 h 40"/>
                  <a:gd name="T32" fmla="*/ 168 w 168"/>
                  <a:gd name="T33" fmla="*/ 40 h 4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68" h="40">
                    <a:moveTo>
                      <a:pt x="168" y="8"/>
                    </a:moveTo>
                    <a:lnTo>
                      <a:pt x="120" y="0"/>
                    </a:lnTo>
                    <a:lnTo>
                      <a:pt x="72" y="8"/>
                    </a:lnTo>
                    <a:lnTo>
                      <a:pt x="48" y="16"/>
                    </a:lnTo>
                    <a:lnTo>
                      <a:pt x="16" y="24"/>
                    </a:lnTo>
                    <a:lnTo>
                      <a:pt x="0" y="32"/>
                    </a:lnTo>
                    <a:lnTo>
                      <a:pt x="48" y="40"/>
                    </a:lnTo>
                    <a:lnTo>
                      <a:pt x="96" y="40"/>
                    </a:lnTo>
                    <a:lnTo>
                      <a:pt x="136" y="24"/>
                    </a:lnTo>
                    <a:lnTo>
                      <a:pt x="168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47" name="Freeform 638"/>
              <p:cNvSpPr>
                <a:spLocks noChangeAspect="1"/>
              </p:cNvSpPr>
              <p:nvPr/>
            </p:nvSpPr>
            <p:spPr bwMode="auto">
              <a:xfrm>
                <a:off x="4720" y="1312"/>
                <a:ext cx="48" cy="16"/>
              </a:xfrm>
              <a:custGeom>
                <a:avLst/>
                <a:gdLst>
                  <a:gd name="T0" fmla="*/ 40 w 48"/>
                  <a:gd name="T1" fmla="*/ 0 h 16"/>
                  <a:gd name="T2" fmla="*/ 8 w 48"/>
                  <a:gd name="T3" fmla="*/ 0 h 16"/>
                  <a:gd name="T4" fmla="*/ 0 w 48"/>
                  <a:gd name="T5" fmla="*/ 0 h 16"/>
                  <a:gd name="T6" fmla="*/ 0 w 48"/>
                  <a:gd name="T7" fmla="*/ 16 h 16"/>
                  <a:gd name="T8" fmla="*/ 24 w 48"/>
                  <a:gd name="T9" fmla="*/ 16 h 16"/>
                  <a:gd name="T10" fmla="*/ 48 w 48"/>
                  <a:gd name="T11" fmla="*/ 16 h 16"/>
                  <a:gd name="T12" fmla="*/ 40 w 48"/>
                  <a:gd name="T13" fmla="*/ 0 h 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8"/>
                  <a:gd name="T22" fmla="*/ 0 h 16"/>
                  <a:gd name="T23" fmla="*/ 48 w 48"/>
                  <a:gd name="T24" fmla="*/ 16 h 1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8" h="16">
                    <a:moveTo>
                      <a:pt x="40" y="0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24" y="16"/>
                    </a:lnTo>
                    <a:lnTo>
                      <a:pt x="48" y="16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48" name="Freeform 639"/>
              <p:cNvSpPr>
                <a:spLocks noChangeAspect="1"/>
              </p:cNvSpPr>
              <p:nvPr/>
            </p:nvSpPr>
            <p:spPr bwMode="auto">
              <a:xfrm>
                <a:off x="4848" y="1304"/>
                <a:ext cx="24" cy="24"/>
              </a:xfrm>
              <a:custGeom>
                <a:avLst/>
                <a:gdLst>
                  <a:gd name="T0" fmla="*/ 0 w 24"/>
                  <a:gd name="T1" fmla="*/ 0 h 24"/>
                  <a:gd name="T2" fmla="*/ 16 w 24"/>
                  <a:gd name="T3" fmla="*/ 0 h 24"/>
                  <a:gd name="T4" fmla="*/ 24 w 24"/>
                  <a:gd name="T5" fmla="*/ 8 h 24"/>
                  <a:gd name="T6" fmla="*/ 24 w 24"/>
                  <a:gd name="T7" fmla="*/ 16 h 24"/>
                  <a:gd name="T8" fmla="*/ 8 w 24"/>
                  <a:gd name="T9" fmla="*/ 24 h 24"/>
                  <a:gd name="T10" fmla="*/ 0 w 24"/>
                  <a:gd name="T11" fmla="*/ 16 h 24"/>
                  <a:gd name="T12" fmla="*/ 0 w 24"/>
                  <a:gd name="T13" fmla="*/ 0 h 2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24"/>
                  <a:gd name="T23" fmla="*/ 24 w 24"/>
                  <a:gd name="T24" fmla="*/ 24 h 2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24">
                    <a:moveTo>
                      <a:pt x="0" y="0"/>
                    </a:moveTo>
                    <a:lnTo>
                      <a:pt x="16" y="0"/>
                    </a:lnTo>
                    <a:lnTo>
                      <a:pt x="24" y="8"/>
                    </a:lnTo>
                    <a:lnTo>
                      <a:pt x="24" y="16"/>
                    </a:lnTo>
                    <a:lnTo>
                      <a:pt x="8" y="24"/>
                    </a:lnTo>
                    <a:lnTo>
                      <a:pt x="0" y="1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6449" name="Group 640"/>
              <p:cNvGrpSpPr>
                <a:grpSpLocks noChangeAspect="1"/>
              </p:cNvGrpSpPr>
              <p:nvPr/>
            </p:nvGrpSpPr>
            <p:grpSpPr bwMode="auto">
              <a:xfrm>
                <a:off x="4352" y="344"/>
                <a:ext cx="160" cy="528"/>
                <a:chOff x="4288" y="560"/>
                <a:chExt cx="264" cy="272"/>
              </a:xfrm>
            </p:grpSpPr>
            <p:sp>
              <p:nvSpPr>
                <p:cNvPr id="16455" name="Freeform 641"/>
                <p:cNvSpPr>
                  <a:spLocks noChangeAspect="1"/>
                </p:cNvSpPr>
                <p:nvPr/>
              </p:nvSpPr>
              <p:spPr bwMode="auto">
                <a:xfrm>
                  <a:off x="4288" y="560"/>
                  <a:ext cx="264" cy="272"/>
                </a:xfrm>
                <a:custGeom>
                  <a:avLst/>
                  <a:gdLst>
                    <a:gd name="T0" fmla="*/ 40 w 264"/>
                    <a:gd name="T1" fmla="*/ 248 h 272"/>
                    <a:gd name="T2" fmla="*/ 16 w 264"/>
                    <a:gd name="T3" fmla="*/ 192 h 272"/>
                    <a:gd name="T4" fmla="*/ 0 w 264"/>
                    <a:gd name="T5" fmla="*/ 144 h 272"/>
                    <a:gd name="T6" fmla="*/ 0 w 264"/>
                    <a:gd name="T7" fmla="*/ 120 h 272"/>
                    <a:gd name="T8" fmla="*/ 8 w 264"/>
                    <a:gd name="T9" fmla="*/ 88 h 272"/>
                    <a:gd name="T10" fmla="*/ 32 w 264"/>
                    <a:gd name="T11" fmla="*/ 72 h 272"/>
                    <a:gd name="T12" fmla="*/ 48 w 264"/>
                    <a:gd name="T13" fmla="*/ 64 h 272"/>
                    <a:gd name="T14" fmla="*/ 72 w 264"/>
                    <a:gd name="T15" fmla="*/ 64 h 272"/>
                    <a:gd name="T16" fmla="*/ 128 w 264"/>
                    <a:gd name="T17" fmla="*/ 56 h 272"/>
                    <a:gd name="T18" fmla="*/ 168 w 264"/>
                    <a:gd name="T19" fmla="*/ 48 h 272"/>
                    <a:gd name="T20" fmla="*/ 216 w 264"/>
                    <a:gd name="T21" fmla="*/ 24 h 272"/>
                    <a:gd name="T22" fmla="*/ 264 w 264"/>
                    <a:gd name="T23" fmla="*/ 0 h 272"/>
                    <a:gd name="T24" fmla="*/ 248 w 264"/>
                    <a:gd name="T25" fmla="*/ 32 h 272"/>
                    <a:gd name="T26" fmla="*/ 232 w 264"/>
                    <a:gd name="T27" fmla="*/ 56 h 272"/>
                    <a:gd name="T28" fmla="*/ 208 w 264"/>
                    <a:gd name="T29" fmla="*/ 72 h 272"/>
                    <a:gd name="T30" fmla="*/ 192 w 264"/>
                    <a:gd name="T31" fmla="*/ 80 h 272"/>
                    <a:gd name="T32" fmla="*/ 168 w 264"/>
                    <a:gd name="T33" fmla="*/ 96 h 272"/>
                    <a:gd name="T34" fmla="*/ 144 w 264"/>
                    <a:gd name="T35" fmla="*/ 120 h 272"/>
                    <a:gd name="T36" fmla="*/ 128 w 264"/>
                    <a:gd name="T37" fmla="*/ 136 h 272"/>
                    <a:gd name="T38" fmla="*/ 120 w 264"/>
                    <a:gd name="T39" fmla="*/ 160 h 272"/>
                    <a:gd name="T40" fmla="*/ 120 w 264"/>
                    <a:gd name="T41" fmla="*/ 176 h 272"/>
                    <a:gd name="T42" fmla="*/ 120 w 264"/>
                    <a:gd name="T43" fmla="*/ 192 h 272"/>
                    <a:gd name="T44" fmla="*/ 136 w 264"/>
                    <a:gd name="T45" fmla="*/ 208 h 272"/>
                    <a:gd name="T46" fmla="*/ 160 w 264"/>
                    <a:gd name="T47" fmla="*/ 216 h 272"/>
                    <a:gd name="T48" fmla="*/ 152 w 264"/>
                    <a:gd name="T49" fmla="*/ 248 h 272"/>
                    <a:gd name="T50" fmla="*/ 120 w 264"/>
                    <a:gd name="T51" fmla="*/ 264 h 272"/>
                    <a:gd name="T52" fmla="*/ 96 w 264"/>
                    <a:gd name="T53" fmla="*/ 272 h 272"/>
                    <a:gd name="T54" fmla="*/ 72 w 264"/>
                    <a:gd name="T55" fmla="*/ 272 h 272"/>
                    <a:gd name="T56" fmla="*/ 40 w 264"/>
                    <a:gd name="T57" fmla="*/ 248 h 272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w 264"/>
                    <a:gd name="T88" fmla="*/ 0 h 272"/>
                    <a:gd name="T89" fmla="*/ 264 w 264"/>
                    <a:gd name="T90" fmla="*/ 272 h 272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T87" t="T88" r="T89" b="T90"/>
                  <a:pathLst>
                    <a:path w="264" h="272">
                      <a:moveTo>
                        <a:pt x="40" y="248"/>
                      </a:moveTo>
                      <a:lnTo>
                        <a:pt x="16" y="192"/>
                      </a:lnTo>
                      <a:lnTo>
                        <a:pt x="0" y="144"/>
                      </a:lnTo>
                      <a:lnTo>
                        <a:pt x="0" y="120"/>
                      </a:lnTo>
                      <a:lnTo>
                        <a:pt x="8" y="88"/>
                      </a:lnTo>
                      <a:lnTo>
                        <a:pt x="32" y="72"/>
                      </a:lnTo>
                      <a:lnTo>
                        <a:pt x="48" y="64"/>
                      </a:lnTo>
                      <a:lnTo>
                        <a:pt x="72" y="64"/>
                      </a:lnTo>
                      <a:lnTo>
                        <a:pt x="128" y="56"/>
                      </a:lnTo>
                      <a:lnTo>
                        <a:pt x="168" y="48"/>
                      </a:lnTo>
                      <a:lnTo>
                        <a:pt x="216" y="24"/>
                      </a:lnTo>
                      <a:lnTo>
                        <a:pt x="264" y="0"/>
                      </a:lnTo>
                      <a:lnTo>
                        <a:pt x="248" y="32"/>
                      </a:lnTo>
                      <a:lnTo>
                        <a:pt x="232" y="56"/>
                      </a:lnTo>
                      <a:lnTo>
                        <a:pt x="208" y="72"/>
                      </a:lnTo>
                      <a:lnTo>
                        <a:pt x="192" y="80"/>
                      </a:lnTo>
                      <a:lnTo>
                        <a:pt x="168" y="96"/>
                      </a:lnTo>
                      <a:lnTo>
                        <a:pt x="144" y="120"/>
                      </a:lnTo>
                      <a:lnTo>
                        <a:pt x="128" y="136"/>
                      </a:lnTo>
                      <a:lnTo>
                        <a:pt x="120" y="160"/>
                      </a:lnTo>
                      <a:lnTo>
                        <a:pt x="120" y="176"/>
                      </a:lnTo>
                      <a:lnTo>
                        <a:pt x="120" y="192"/>
                      </a:lnTo>
                      <a:lnTo>
                        <a:pt x="136" y="208"/>
                      </a:lnTo>
                      <a:lnTo>
                        <a:pt x="160" y="216"/>
                      </a:lnTo>
                      <a:lnTo>
                        <a:pt x="152" y="248"/>
                      </a:lnTo>
                      <a:lnTo>
                        <a:pt x="120" y="264"/>
                      </a:lnTo>
                      <a:lnTo>
                        <a:pt x="96" y="272"/>
                      </a:lnTo>
                      <a:lnTo>
                        <a:pt x="72" y="272"/>
                      </a:lnTo>
                      <a:lnTo>
                        <a:pt x="40" y="248"/>
                      </a:lnTo>
                      <a:close/>
                    </a:path>
                  </a:pathLst>
                </a:custGeom>
                <a:solidFill>
                  <a:srgbClr val="FFDE81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456" name="Freeform 642"/>
                <p:cNvSpPr>
                  <a:spLocks noChangeAspect="1"/>
                </p:cNvSpPr>
                <p:nvPr/>
              </p:nvSpPr>
              <p:spPr bwMode="auto">
                <a:xfrm>
                  <a:off x="4320" y="624"/>
                  <a:ext cx="168" cy="200"/>
                </a:xfrm>
                <a:custGeom>
                  <a:avLst/>
                  <a:gdLst>
                    <a:gd name="T0" fmla="*/ 24 w 168"/>
                    <a:gd name="T1" fmla="*/ 168 h 200"/>
                    <a:gd name="T2" fmla="*/ 8 w 168"/>
                    <a:gd name="T3" fmla="*/ 128 h 200"/>
                    <a:gd name="T4" fmla="*/ 0 w 168"/>
                    <a:gd name="T5" fmla="*/ 96 h 200"/>
                    <a:gd name="T6" fmla="*/ 0 w 168"/>
                    <a:gd name="T7" fmla="*/ 80 h 200"/>
                    <a:gd name="T8" fmla="*/ 8 w 168"/>
                    <a:gd name="T9" fmla="*/ 64 h 200"/>
                    <a:gd name="T10" fmla="*/ 16 w 168"/>
                    <a:gd name="T11" fmla="*/ 48 h 200"/>
                    <a:gd name="T12" fmla="*/ 32 w 168"/>
                    <a:gd name="T13" fmla="*/ 48 h 200"/>
                    <a:gd name="T14" fmla="*/ 48 w 168"/>
                    <a:gd name="T15" fmla="*/ 40 h 200"/>
                    <a:gd name="T16" fmla="*/ 80 w 168"/>
                    <a:gd name="T17" fmla="*/ 40 h 200"/>
                    <a:gd name="T18" fmla="*/ 104 w 168"/>
                    <a:gd name="T19" fmla="*/ 32 h 200"/>
                    <a:gd name="T20" fmla="*/ 136 w 168"/>
                    <a:gd name="T21" fmla="*/ 24 h 200"/>
                    <a:gd name="T22" fmla="*/ 168 w 168"/>
                    <a:gd name="T23" fmla="*/ 0 h 200"/>
                    <a:gd name="T24" fmla="*/ 160 w 168"/>
                    <a:gd name="T25" fmla="*/ 16 h 200"/>
                    <a:gd name="T26" fmla="*/ 136 w 168"/>
                    <a:gd name="T27" fmla="*/ 32 h 200"/>
                    <a:gd name="T28" fmla="*/ 128 w 168"/>
                    <a:gd name="T29" fmla="*/ 40 h 200"/>
                    <a:gd name="T30" fmla="*/ 112 w 168"/>
                    <a:gd name="T31" fmla="*/ 48 h 200"/>
                    <a:gd name="T32" fmla="*/ 104 w 168"/>
                    <a:gd name="T33" fmla="*/ 64 h 200"/>
                    <a:gd name="T34" fmla="*/ 88 w 168"/>
                    <a:gd name="T35" fmla="*/ 88 h 200"/>
                    <a:gd name="T36" fmla="*/ 88 w 168"/>
                    <a:gd name="T37" fmla="*/ 96 h 200"/>
                    <a:gd name="T38" fmla="*/ 80 w 168"/>
                    <a:gd name="T39" fmla="*/ 112 h 200"/>
                    <a:gd name="T40" fmla="*/ 80 w 168"/>
                    <a:gd name="T41" fmla="*/ 120 h 200"/>
                    <a:gd name="T42" fmla="*/ 88 w 168"/>
                    <a:gd name="T43" fmla="*/ 128 h 200"/>
                    <a:gd name="T44" fmla="*/ 96 w 168"/>
                    <a:gd name="T45" fmla="*/ 136 h 200"/>
                    <a:gd name="T46" fmla="*/ 128 w 168"/>
                    <a:gd name="T47" fmla="*/ 160 h 200"/>
                    <a:gd name="T48" fmla="*/ 120 w 168"/>
                    <a:gd name="T49" fmla="*/ 184 h 200"/>
                    <a:gd name="T50" fmla="*/ 96 w 168"/>
                    <a:gd name="T51" fmla="*/ 192 h 200"/>
                    <a:gd name="T52" fmla="*/ 72 w 168"/>
                    <a:gd name="T53" fmla="*/ 200 h 200"/>
                    <a:gd name="T54" fmla="*/ 48 w 168"/>
                    <a:gd name="T55" fmla="*/ 184 h 200"/>
                    <a:gd name="T56" fmla="*/ 24 w 168"/>
                    <a:gd name="T57" fmla="*/ 168 h 200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w 168"/>
                    <a:gd name="T88" fmla="*/ 0 h 200"/>
                    <a:gd name="T89" fmla="*/ 168 w 168"/>
                    <a:gd name="T90" fmla="*/ 200 h 200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T87" t="T88" r="T89" b="T90"/>
                  <a:pathLst>
                    <a:path w="168" h="200">
                      <a:moveTo>
                        <a:pt x="24" y="168"/>
                      </a:moveTo>
                      <a:lnTo>
                        <a:pt x="8" y="128"/>
                      </a:lnTo>
                      <a:lnTo>
                        <a:pt x="0" y="96"/>
                      </a:lnTo>
                      <a:lnTo>
                        <a:pt x="0" y="80"/>
                      </a:lnTo>
                      <a:lnTo>
                        <a:pt x="8" y="64"/>
                      </a:lnTo>
                      <a:lnTo>
                        <a:pt x="16" y="48"/>
                      </a:lnTo>
                      <a:lnTo>
                        <a:pt x="32" y="48"/>
                      </a:lnTo>
                      <a:lnTo>
                        <a:pt x="48" y="40"/>
                      </a:lnTo>
                      <a:lnTo>
                        <a:pt x="80" y="40"/>
                      </a:lnTo>
                      <a:lnTo>
                        <a:pt x="104" y="32"/>
                      </a:lnTo>
                      <a:lnTo>
                        <a:pt x="136" y="24"/>
                      </a:lnTo>
                      <a:lnTo>
                        <a:pt x="168" y="0"/>
                      </a:lnTo>
                      <a:lnTo>
                        <a:pt x="160" y="16"/>
                      </a:lnTo>
                      <a:lnTo>
                        <a:pt x="136" y="32"/>
                      </a:lnTo>
                      <a:lnTo>
                        <a:pt x="128" y="40"/>
                      </a:lnTo>
                      <a:lnTo>
                        <a:pt x="112" y="48"/>
                      </a:lnTo>
                      <a:lnTo>
                        <a:pt x="104" y="64"/>
                      </a:lnTo>
                      <a:lnTo>
                        <a:pt x="88" y="88"/>
                      </a:lnTo>
                      <a:lnTo>
                        <a:pt x="88" y="96"/>
                      </a:lnTo>
                      <a:lnTo>
                        <a:pt x="80" y="112"/>
                      </a:lnTo>
                      <a:lnTo>
                        <a:pt x="80" y="120"/>
                      </a:lnTo>
                      <a:lnTo>
                        <a:pt x="88" y="128"/>
                      </a:lnTo>
                      <a:lnTo>
                        <a:pt x="96" y="136"/>
                      </a:lnTo>
                      <a:lnTo>
                        <a:pt x="128" y="160"/>
                      </a:lnTo>
                      <a:lnTo>
                        <a:pt x="120" y="184"/>
                      </a:lnTo>
                      <a:lnTo>
                        <a:pt x="96" y="192"/>
                      </a:lnTo>
                      <a:lnTo>
                        <a:pt x="72" y="200"/>
                      </a:lnTo>
                      <a:lnTo>
                        <a:pt x="48" y="184"/>
                      </a:lnTo>
                      <a:lnTo>
                        <a:pt x="24" y="168"/>
                      </a:lnTo>
                      <a:close/>
                    </a:path>
                  </a:pathLst>
                </a:custGeom>
                <a:solidFill>
                  <a:srgbClr val="D29B00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6450" name="Freeform 643"/>
              <p:cNvSpPr>
                <a:spLocks noChangeAspect="1"/>
              </p:cNvSpPr>
              <p:nvPr/>
            </p:nvSpPr>
            <p:spPr bwMode="auto">
              <a:xfrm>
                <a:off x="4440" y="1184"/>
                <a:ext cx="104" cy="128"/>
              </a:xfrm>
              <a:custGeom>
                <a:avLst/>
                <a:gdLst>
                  <a:gd name="T0" fmla="*/ 104 w 104"/>
                  <a:gd name="T1" fmla="*/ 128 h 128"/>
                  <a:gd name="T2" fmla="*/ 56 w 104"/>
                  <a:gd name="T3" fmla="*/ 80 h 128"/>
                  <a:gd name="T4" fmla="*/ 16 w 104"/>
                  <a:gd name="T5" fmla="*/ 32 h 128"/>
                  <a:gd name="T6" fmla="*/ 0 w 104"/>
                  <a:gd name="T7" fmla="*/ 0 h 128"/>
                  <a:gd name="T8" fmla="*/ 104 w 104"/>
                  <a:gd name="T9" fmla="*/ 128 h 1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128"/>
                  <a:gd name="T17" fmla="*/ 104 w 104"/>
                  <a:gd name="T18" fmla="*/ 128 h 1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128">
                    <a:moveTo>
                      <a:pt x="104" y="128"/>
                    </a:moveTo>
                    <a:lnTo>
                      <a:pt x="56" y="80"/>
                    </a:lnTo>
                    <a:lnTo>
                      <a:pt x="16" y="32"/>
                    </a:lnTo>
                    <a:lnTo>
                      <a:pt x="0" y="0"/>
                    </a:lnTo>
                    <a:lnTo>
                      <a:pt x="104" y="128"/>
                    </a:lnTo>
                    <a:close/>
                  </a:path>
                </a:pathLst>
              </a:custGeom>
              <a:solidFill>
                <a:srgbClr val="0000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51" name="Freeform 644"/>
              <p:cNvSpPr>
                <a:spLocks noChangeAspect="1"/>
              </p:cNvSpPr>
              <p:nvPr/>
            </p:nvSpPr>
            <p:spPr bwMode="auto">
              <a:xfrm>
                <a:off x="2368" y="1840"/>
                <a:ext cx="64" cy="968"/>
              </a:xfrm>
              <a:custGeom>
                <a:avLst/>
                <a:gdLst>
                  <a:gd name="T0" fmla="*/ 64 w 64"/>
                  <a:gd name="T1" fmla="*/ 968 h 968"/>
                  <a:gd name="T2" fmla="*/ 48 w 64"/>
                  <a:gd name="T3" fmla="*/ 784 h 968"/>
                  <a:gd name="T4" fmla="*/ 24 w 64"/>
                  <a:gd name="T5" fmla="*/ 656 h 968"/>
                  <a:gd name="T6" fmla="*/ 0 w 64"/>
                  <a:gd name="T7" fmla="*/ 536 h 968"/>
                  <a:gd name="T8" fmla="*/ 40 w 64"/>
                  <a:gd name="T9" fmla="*/ 368 h 968"/>
                  <a:gd name="T10" fmla="*/ 32 w 64"/>
                  <a:gd name="T11" fmla="*/ 120 h 968"/>
                  <a:gd name="T12" fmla="*/ 24 w 64"/>
                  <a:gd name="T13" fmla="*/ 0 h 96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968"/>
                  <a:gd name="T23" fmla="*/ 64 w 64"/>
                  <a:gd name="T24" fmla="*/ 968 h 96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968">
                    <a:moveTo>
                      <a:pt x="64" y="968"/>
                    </a:moveTo>
                    <a:lnTo>
                      <a:pt x="48" y="784"/>
                    </a:lnTo>
                    <a:lnTo>
                      <a:pt x="24" y="656"/>
                    </a:lnTo>
                    <a:lnTo>
                      <a:pt x="0" y="536"/>
                    </a:lnTo>
                    <a:lnTo>
                      <a:pt x="40" y="368"/>
                    </a:lnTo>
                    <a:lnTo>
                      <a:pt x="32" y="120"/>
                    </a:lnTo>
                    <a:lnTo>
                      <a:pt x="24" y="0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52" name="Freeform 645"/>
              <p:cNvSpPr>
                <a:spLocks noChangeAspect="1"/>
              </p:cNvSpPr>
              <p:nvPr/>
            </p:nvSpPr>
            <p:spPr bwMode="auto">
              <a:xfrm>
                <a:off x="2176" y="976"/>
                <a:ext cx="360" cy="1224"/>
              </a:xfrm>
              <a:custGeom>
                <a:avLst/>
                <a:gdLst>
                  <a:gd name="T0" fmla="*/ 360 w 360"/>
                  <a:gd name="T1" fmla="*/ 16 h 1224"/>
                  <a:gd name="T2" fmla="*/ 296 w 360"/>
                  <a:gd name="T3" fmla="*/ 0 h 1224"/>
                  <a:gd name="T4" fmla="*/ 248 w 360"/>
                  <a:gd name="T5" fmla="*/ 0 h 1224"/>
                  <a:gd name="T6" fmla="*/ 208 w 360"/>
                  <a:gd name="T7" fmla="*/ 8 h 1224"/>
                  <a:gd name="T8" fmla="*/ 176 w 360"/>
                  <a:gd name="T9" fmla="*/ 16 h 1224"/>
                  <a:gd name="T10" fmla="*/ 144 w 360"/>
                  <a:gd name="T11" fmla="*/ 32 h 1224"/>
                  <a:gd name="T12" fmla="*/ 104 w 360"/>
                  <a:gd name="T13" fmla="*/ 64 h 1224"/>
                  <a:gd name="T14" fmla="*/ 80 w 360"/>
                  <a:gd name="T15" fmla="*/ 88 h 1224"/>
                  <a:gd name="T16" fmla="*/ 56 w 360"/>
                  <a:gd name="T17" fmla="*/ 120 h 1224"/>
                  <a:gd name="T18" fmla="*/ 40 w 360"/>
                  <a:gd name="T19" fmla="*/ 160 h 1224"/>
                  <a:gd name="T20" fmla="*/ 24 w 360"/>
                  <a:gd name="T21" fmla="*/ 208 h 1224"/>
                  <a:gd name="T22" fmla="*/ 8 w 360"/>
                  <a:gd name="T23" fmla="*/ 256 h 1224"/>
                  <a:gd name="T24" fmla="*/ 8 w 360"/>
                  <a:gd name="T25" fmla="*/ 312 h 1224"/>
                  <a:gd name="T26" fmla="*/ 0 w 360"/>
                  <a:gd name="T27" fmla="*/ 416 h 1224"/>
                  <a:gd name="T28" fmla="*/ 32 w 360"/>
                  <a:gd name="T29" fmla="*/ 600 h 1224"/>
                  <a:gd name="T30" fmla="*/ 88 w 360"/>
                  <a:gd name="T31" fmla="*/ 792 h 1224"/>
                  <a:gd name="T32" fmla="*/ 128 w 360"/>
                  <a:gd name="T33" fmla="*/ 1000 h 1224"/>
                  <a:gd name="T34" fmla="*/ 136 w 360"/>
                  <a:gd name="T35" fmla="*/ 1096 h 1224"/>
                  <a:gd name="T36" fmla="*/ 120 w 360"/>
                  <a:gd name="T37" fmla="*/ 1168 h 1224"/>
                  <a:gd name="T38" fmla="*/ 96 w 360"/>
                  <a:gd name="T39" fmla="*/ 1224 h 1224"/>
                  <a:gd name="T40" fmla="*/ 160 w 360"/>
                  <a:gd name="T41" fmla="*/ 1176 h 1224"/>
                  <a:gd name="T42" fmla="*/ 200 w 360"/>
                  <a:gd name="T43" fmla="*/ 1216 h 1224"/>
                  <a:gd name="T44" fmla="*/ 152 w 360"/>
                  <a:gd name="T45" fmla="*/ 992 h 1224"/>
                  <a:gd name="T46" fmla="*/ 112 w 360"/>
                  <a:gd name="T47" fmla="*/ 760 h 1224"/>
                  <a:gd name="T48" fmla="*/ 72 w 360"/>
                  <a:gd name="T49" fmla="*/ 560 h 1224"/>
                  <a:gd name="T50" fmla="*/ 56 w 360"/>
                  <a:gd name="T51" fmla="*/ 376 h 1224"/>
                  <a:gd name="T52" fmla="*/ 80 w 360"/>
                  <a:gd name="T53" fmla="*/ 264 h 1224"/>
                  <a:gd name="T54" fmla="*/ 104 w 360"/>
                  <a:gd name="T55" fmla="*/ 144 h 1224"/>
                  <a:gd name="T56" fmla="*/ 136 w 360"/>
                  <a:gd name="T57" fmla="*/ 80 h 1224"/>
                  <a:gd name="T58" fmla="*/ 184 w 360"/>
                  <a:gd name="T59" fmla="*/ 40 h 1224"/>
                  <a:gd name="T60" fmla="*/ 264 w 360"/>
                  <a:gd name="T61" fmla="*/ 32 h 1224"/>
                  <a:gd name="T62" fmla="*/ 360 w 360"/>
                  <a:gd name="T63" fmla="*/ 16 h 1224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360"/>
                  <a:gd name="T97" fmla="*/ 0 h 1224"/>
                  <a:gd name="T98" fmla="*/ 360 w 360"/>
                  <a:gd name="T99" fmla="*/ 1224 h 1224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360" h="1224">
                    <a:moveTo>
                      <a:pt x="360" y="16"/>
                    </a:moveTo>
                    <a:lnTo>
                      <a:pt x="296" y="0"/>
                    </a:lnTo>
                    <a:lnTo>
                      <a:pt x="248" y="0"/>
                    </a:lnTo>
                    <a:lnTo>
                      <a:pt x="208" y="8"/>
                    </a:lnTo>
                    <a:lnTo>
                      <a:pt x="176" y="16"/>
                    </a:lnTo>
                    <a:lnTo>
                      <a:pt x="144" y="32"/>
                    </a:lnTo>
                    <a:lnTo>
                      <a:pt x="104" y="64"/>
                    </a:lnTo>
                    <a:lnTo>
                      <a:pt x="80" y="88"/>
                    </a:lnTo>
                    <a:lnTo>
                      <a:pt x="56" y="120"/>
                    </a:lnTo>
                    <a:lnTo>
                      <a:pt x="40" y="160"/>
                    </a:lnTo>
                    <a:lnTo>
                      <a:pt x="24" y="208"/>
                    </a:lnTo>
                    <a:lnTo>
                      <a:pt x="8" y="256"/>
                    </a:lnTo>
                    <a:lnTo>
                      <a:pt x="8" y="312"/>
                    </a:lnTo>
                    <a:lnTo>
                      <a:pt x="0" y="416"/>
                    </a:lnTo>
                    <a:lnTo>
                      <a:pt x="32" y="600"/>
                    </a:lnTo>
                    <a:lnTo>
                      <a:pt x="88" y="792"/>
                    </a:lnTo>
                    <a:lnTo>
                      <a:pt x="128" y="1000"/>
                    </a:lnTo>
                    <a:lnTo>
                      <a:pt x="136" y="1096"/>
                    </a:lnTo>
                    <a:lnTo>
                      <a:pt x="120" y="1168"/>
                    </a:lnTo>
                    <a:lnTo>
                      <a:pt x="96" y="1224"/>
                    </a:lnTo>
                    <a:lnTo>
                      <a:pt x="160" y="1176"/>
                    </a:lnTo>
                    <a:lnTo>
                      <a:pt x="200" y="1216"/>
                    </a:lnTo>
                    <a:lnTo>
                      <a:pt x="152" y="992"/>
                    </a:lnTo>
                    <a:lnTo>
                      <a:pt x="112" y="760"/>
                    </a:lnTo>
                    <a:lnTo>
                      <a:pt x="72" y="560"/>
                    </a:lnTo>
                    <a:lnTo>
                      <a:pt x="56" y="376"/>
                    </a:lnTo>
                    <a:lnTo>
                      <a:pt x="80" y="264"/>
                    </a:lnTo>
                    <a:lnTo>
                      <a:pt x="104" y="144"/>
                    </a:lnTo>
                    <a:lnTo>
                      <a:pt x="136" y="80"/>
                    </a:lnTo>
                    <a:lnTo>
                      <a:pt x="184" y="40"/>
                    </a:lnTo>
                    <a:lnTo>
                      <a:pt x="264" y="32"/>
                    </a:lnTo>
                    <a:lnTo>
                      <a:pt x="360" y="16"/>
                    </a:lnTo>
                    <a:close/>
                  </a:path>
                </a:pathLst>
              </a:custGeom>
              <a:solidFill>
                <a:srgbClr val="D29B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53" name="Freeform 646"/>
              <p:cNvSpPr>
                <a:spLocks noChangeAspect="1"/>
              </p:cNvSpPr>
              <p:nvPr/>
            </p:nvSpPr>
            <p:spPr bwMode="auto">
              <a:xfrm>
                <a:off x="2256" y="2144"/>
                <a:ext cx="136" cy="304"/>
              </a:xfrm>
              <a:custGeom>
                <a:avLst/>
                <a:gdLst>
                  <a:gd name="T0" fmla="*/ 80 w 136"/>
                  <a:gd name="T1" fmla="*/ 0 h 304"/>
                  <a:gd name="T2" fmla="*/ 16 w 136"/>
                  <a:gd name="T3" fmla="*/ 56 h 304"/>
                  <a:gd name="T4" fmla="*/ 0 w 136"/>
                  <a:gd name="T5" fmla="*/ 96 h 304"/>
                  <a:gd name="T6" fmla="*/ 24 w 136"/>
                  <a:gd name="T7" fmla="*/ 72 h 304"/>
                  <a:gd name="T8" fmla="*/ 0 w 136"/>
                  <a:gd name="T9" fmla="*/ 152 h 304"/>
                  <a:gd name="T10" fmla="*/ 32 w 136"/>
                  <a:gd name="T11" fmla="*/ 128 h 304"/>
                  <a:gd name="T12" fmla="*/ 8 w 136"/>
                  <a:gd name="T13" fmla="*/ 232 h 304"/>
                  <a:gd name="T14" fmla="*/ 48 w 136"/>
                  <a:gd name="T15" fmla="*/ 192 h 304"/>
                  <a:gd name="T16" fmla="*/ 64 w 136"/>
                  <a:gd name="T17" fmla="*/ 264 h 304"/>
                  <a:gd name="T18" fmla="*/ 112 w 136"/>
                  <a:gd name="T19" fmla="*/ 304 h 304"/>
                  <a:gd name="T20" fmla="*/ 104 w 136"/>
                  <a:gd name="T21" fmla="*/ 232 h 304"/>
                  <a:gd name="T22" fmla="*/ 136 w 136"/>
                  <a:gd name="T23" fmla="*/ 144 h 304"/>
                  <a:gd name="T24" fmla="*/ 112 w 136"/>
                  <a:gd name="T25" fmla="*/ 48 h 304"/>
                  <a:gd name="T26" fmla="*/ 80 w 136"/>
                  <a:gd name="T27" fmla="*/ 0 h 30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36"/>
                  <a:gd name="T43" fmla="*/ 0 h 304"/>
                  <a:gd name="T44" fmla="*/ 136 w 136"/>
                  <a:gd name="T45" fmla="*/ 304 h 30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36" h="304">
                    <a:moveTo>
                      <a:pt x="80" y="0"/>
                    </a:moveTo>
                    <a:lnTo>
                      <a:pt x="16" y="56"/>
                    </a:lnTo>
                    <a:lnTo>
                      <a:pt x="0" y="96"/>
                    </a:lnTo>
                    <a:lnTo>
                      <a:pt x="24" y="72"/>
                    </a:lnTo>
                    <a:lnTo>
                      <a:pt x="0" y="152"/>
                    </a:lnTo>
                    <a:lnTo>
                      <a:pt x="32" y="128"/>
                    </a:lnTo>
                    <a:lnTo>
                      <a:pt x="8" y="232"/>
                    </a:lnTo>
                    <a:lnTo>
                      <a:pt x="48" y="192"/>
                    </a:lnTo>
                    <a:lnTo>
                      <a:pt x="64" y="264"/>
                    </a:lnTo>
                    <a:lnTo>
                      <a:pt x="112" y="304"/>
                    </a:lnTo>
                    <a:lnTo>
                      <a:pt x="104" y="232"/>
                    </a:lnTo>
                    <a:lnTo>
                      <a:pt x="136" y="144"/>
                    </a:lnTo>
                    <a:lnTo>
                      <a:pt x="112" y="48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FFBF7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54" name="Freeform 647"/>
              <p:cNvSpPr>
                <a:spLocks noChangeAspect="1"/>
              </p:cNvSpPr>
              <p:nvPr/>
            </p:nvSpPr>
            <p:spPr bwMode="auto">
              <a:xfrm>
                <a:off x="2232" y="992"/>
                <a:ext cx="296" cy="1176"/>
              </a:xfrm>
              <a:custGeom>
                <a:avLst/>
                <a:gdLst>
                  <a:gd name="T0" fmla="*/ 136 w 296"/>
                  <a:gd name="T1" fmla="*/ 1176 h 1176"/>
                  <a:gd name="T2" fmla="*/ 128 w 296"/>
                  <a:gd name="T3" fmla="*/ 936 h 1176"/>
                  <a:gd name="T4" fmla="*/ 88 w 296"/>
                  <a:gd name="T5" fmla="*/ 720 h 1176"/>
                  <a:gd name="T6" fmla="*/ 72 w 296"/>
                  <a:gd name="T7" fmla="*/ 592 h 1176"/>
                  <a:gd name="T8" fmla="*/ 56 w 296"/>
                  <a:gd name="T9" fmla="*/ 488 h 1176"/>
                  <a:gd name="T10" fmla="*/ 56 w 296"/>
                  <a:gd name="T11" fmla="*/ 376 h 1176"/>
                  <a:gd name="T12" fmla="*/ 64 w 296"/>
                  <a:gd name="T13" fmla="*/ 280 h 1176"/>
                  <a:gd name="T14" fmla="*/ 80 w 296"/>
                  <a:gd name="T15" fmla="*/ 192 h 1176"/>
                  <a:gd name="T16" fmla="*/ 96 w 296"/>
                  <a:gd name="T17" fmla="*/ 128 h 1176"/>
                  <a:gd name="T18" fmla="*/ 120 w 296"/>
                  <a:gd name="T19" fmla="*/ 88 h 1176"/>
                  <a:gd name="T20" fmla="*/ 152 w 296"/>
                  <a:gd name="T21" fmla="*/ 64 h 1176"/>
                  <a:gd name="T22" fmla="*/ 192 w 296"/>
                  <a:gd name="T23" fmla="*/ 40 h 1176"/>
                  <a:gd name="T24" fmla="*/ 232 w 296"/>
                  <a:gd name="T25" fmla="*/ 16 h 1176"/>
                  <a:gd name="T26" fmla="*/ 296 w 296"/>
                  <a:gd name="T27" fmla="*/ 0 h 1176"/>
                  <a:gd name="T28" fmla="*/ 232 w 296"/>
                  <a:gd name="T29" fmla="*/ 0 h 1176"/>
                  <a:gd name="T30" fmla="*/ 184 w 296"/>
                  <a:gd name="T31" fmla="*/ 8 h 1176"/>
                  <a:gd name="T32" fmla="*/ 128 w 296"/>
                  <a:gd name="T33" fmla="*/ 24 h 1176"/>
                  <a:gd name="T34" fmla="*/ 88 w 296"/>
                  <a:gd name="T35" fmla="*/ 48 h 1176"/>
                  <a:gd name="T36" fmla="*/ 64 w 296"/>
                  <a:gd name="T37" fmla="*/ 80 h 1176"/>
                  <a:gd name="T38" fmla="*/ 48 w 296"/>
                  <a:gd name="T39" fmla="*/ 112 h 1176"/>
                  <a:gd name="T40" fmla="*/ 24 w 296"/>
                  <a:gd name="T41" fmla="*/ 192 h 1176"/>
                  <a:gd name="T42" fmla="*/ 16 w 296"/>
                  <a:gd name="T43" fmla="*/ 272 h 1176"/>
                  <a:gd name="T44" fmla="*/ 0 w 296"/>
                  <a:gd name="T45" fmla="*/ 336 h 1176"/>
                  <a:gd name="T46" fmla="*/ 0 w 296"/>
                  <a:gd name="T47" fmla="*/ 424 h 1176"/>
                  <a:gd name="T48" fmla="*/ 8 w 296"/>
                  <a:gd name="T49" fmla="*/ 496 h 1176"/>
                  <a:gd name="T50" fmla="*/ 24 w 296"/>
                  <a:gd name="T51" fmla="*/ 592 h 1176"/>
                  <a:gd name="T52" fmla="*/ 56 w 296"/>
                  <a:gd name="T53" fmla="*/ 736 h 1176"/>
                  <a:gd name="T54" fmla="*/ 96 w 296"/>
                  <a:gd name="T55" fmla="*/ 968 h 1176"/>
                  <a:gd name="T56" fmla="*/ 136 w 296"/>
                  <a:gd name="T57" fmla="*/ 1176 h 117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296"/>
                  <a:gd name="T88" fmla="*/ 0 h 1176"/>
                  <a:gd name="T89" fmla="*/ 296 w 296"/>
                  <a:gd name="T90" fmla="*/ 1176 h 117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296" h="1176">
                    <a:moveTo>
                      <a:pt x="136" y="1176"/>
                    </a:moveTo>
                    <a:lnTo>
                      <a:pt x="128" y="936"/>
                    </a:lnTo>
                    <a:lnTo>
                      <a:pt x="88" y="720"/>
                    </a:lnTo>
                    <a:lnTo>
                      <a:pt x="72" y="592"/>
                    </a:lnTo>
                    <a:lnTo>
                      <a:pt x="56" y="488"/>
                    </a:lnTo>
                    <a:lnTo>
                      <a:pt x="56" y="376"/>
                    </a:lnTo>
                    <a:lnTo>
                      <a:pt x="64" y="280"/>
                    </a:lnTo>
                    <a:lnTo>
                      <a:pt x="80" y="192"/>
                    </a:lnTo>
                    <a:lnTo>
                      <a:pt x="96" y="128"/>
                    </a:lnTo>
                    <a:lnTo>
                      <a:pt x="120" y="88"/>
                    </a:lnTo>
                    <a:lnTo>
                      <a:pt x="152" y="64"/>
                    </a:lnTo>
                    <a:lnTo>
                      <a:pt x="192" y="40"/>
                    </a:lnTo>
                    <a:lnTo>
                      <a:pt x="232" y="16"/>
                    </a:lnTo>
                    <a:lnTo>
                      <a:pt x="296" y="0"/>
                    </a:lnTo>
                    <a:lnTo>
                      <a:pt x="232" y="0"/>
                    </a:lnTo>
                    <a:lnTo>
                      <a:pt x="184" y="8"/>
                    </a:lnTo>
                    <a:lnTo>
                      <a:pt x="128" y="24"/>
                    </a:lnTo>
                    <a:lnTo>
                      <a:pt x="88" y="48"/>
                    </a:lnTo>
                    <a:lnTo>
                      <a:pt x="64" y="80"/>
                    </a:lnTo>
                    <a:lnTo>
                      <a:pt x="48" y="112"/>
                    </a:lnTo>
                    <a:lnTo>
                      <a:pt x="24" y="192"/>
                    </a:lnTo>
                    <a:lnTo>
                      <a:pt x="16" y="272"/>
                    </a:lnTo>
                    <a:lnTo>
                      <a:pt x="0" y="336"/>
                    </a:lnTo>
                    <a:lnTo>
                      <a:pt x="0" y="424"/>
                    </a:lnTo>
                    <a:lnTo>
                      <a:pt x="8" y="496"/>
                    </a:lnTo>
                    <a:lnTo>
                      <a:pt x="24" y="592"/>
                    </a:lnTo>
                    <a:lnTo>
                      <a:pt x="56" y="736"/>
                    </a:lnTo>
                    <a:lnTo>
                      <a:pt x="96" y="968"/>
                    </a:lnTo>
                    <a:lnTo>
                      <a:pt x="136" y="1176"/>
                    </a:lnTo>
                    <a:close/>
                  </a:path>
                </a:pathLst>
              </a:custGeom>
              <a:solidFill>
                <a:srgbClr val="C18345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6400" name="Group 648"/>
            <p:cNvGrpSpPr>
              <a:grpSpLocks noChangeAspect="1"/>
            </p:cNvGrpSpPr>
            <p:nvPr/>
          </p:nvGrpSpPr>
          <p:grpSpPr bwMode="auto">
            <a:xfrm flipH="1">
              <a:off x="2704" y="360"/>
              <a:ext cx="827" cy="867"/>
              <a:chOff x="2064" y="312"/>
              <a:chExt cx="2872" cy="2712"/>
            </a:xfrm>
          </p:grpSpPr>
          <p:grpSp>
            <p:nvGrpSpPr>
              <p:cNvPr id="16401" name="Group 649"/>
              <p:cNvGrpSpPr>
                <a:grpSpLocks noChangeAspect="1"/>
              </p:cNvGrpSpPr>
              <p:nvPr/>
            </p:nvGrpSpPr>
            <p:grpSpPr bwMode="auto">
              <a:xfrm>
                <a:off x="4656" y="312"/>
                <a:ext cx="208" cy="576"/>
                <a:chOff x="4688" y="248"/>
                <a:chExt cx="208" cy="576"/>
              </a:xfrm>
            </p:grpSpPr>
            <p:sp>
              <p:nvSpPr>
                <p:cNvPr id="16428" name="Freeform 650"/>
                <p:cNvSpPr>
                  <a:spLocks noChangeAspect="1"/>
                </p:cNvSpPr>
                <p:nvPr/>
              </p:nvSpPr>
              <p:spPr bwMode="auto">
                <a:xfrm>
                  <a:off x="4688" y="248"/>
                  <a:ext cx="208" cy="576"/>
                </a:xfrm>
                <a:custGeom>
                  <a:avLst/>
                  <a:gdLst>
                    <a:gd name="T0" fmla="*/ 96 w 208"/>
                    <a:gd name="T1" fmla="*/ 0 h 248"/>
                    <a:gd name="T2" fmla="*/ 128 w 208"/>
                    <a:gd name="T3" fmla="*/ 11455889 h 248"/>
                    <a:gd name="T4" fmla="*/ 160 w 208"/>
                    <a:gd name="T5" fmla="*/ 22843309 h 248"/>
                    <a:gd name="T6" fmla="*/ 192 w 208"/>
                    <a:gd name="T7" fmla="*/ 46002637 h 248"/>
                    <a:gd name="T8" fmla="*/ 208 w 208"/>
                    <a:gd name="T9" fmla="*/ 63009238 h 248"/>
                    <a:gd name="T10" fmla="*/ 208 w 208"/>
                    <a:gd name="T11" fmla="*/ 86111719 h 248"/>
                    <a:gd name="T12" fmla="*/ 200 w 208"/>
                    <a:gd name="T13" fmla="*/ 103117910 h 248"/>
                    <a:gd name="T14" fmla="*/ 176 w 208"/>
                    <a:gd name="T15" fmla="*/ 120412770 h 248"/>
                    <a:gd name="T16" fmla="*/ 144 w 208"/>
                    <a:gd name="T17" fmla="*/ 137696111 h 248"/>
                    <a:gd name="T18" fmla="*/ 112 w 208"/>
                    <a:gd name="T19" fmla="*/ 160580808 h 248"/>
                    <a:gd name="T20" fmla="*/ 104 w 208"/>
                    <a:gd name="T21" fmla="*/ 177883695 h 248"/>
                    <a:gd name="T22" fmla="*/ 72 w 208"/>
                    <a:gd name="T23" fmla="*/ 177883695 h 248"/>
                    <a:gd name="T24" fmla="*/ 40 w 208"/>
                    <a:gd name="T25" fmla="*/ 166423751 h 248"/>
                    <a:gd name="T26" fmla="*/ 8 w 208"/>
                    <a:gd name="T27" fmla="*/ 149152042 h 248"/>
                    <a:gd name="T28" fmla="*/ 0 w 208"/>
                    <a:gd name="T29" fmla="*/ 126257645 h 248"/>
                    <a:gd name="T30" fmla="*/ 8 w 208"/>
                    <a:gd name="T31" fmla="*/ 120412770 h 248"/>
                    <a:gd name="T32" fmla="*/ 64 w 208"/>
                    <a:gd name="T33" fmla="*/ 109029304 h 248"/>
                    <a:gd name="T34" fmla="*/ 88 w 208"/>
                    <a:gd name="T35" fmla="*/ 103117910 h 248"/>
                    <a:gd name="T36" fmla="*/ 112 w 208"/>
                    <a:gd name="T37" fmla="*/ 86111719 h 248"/>
                    <a:gd name="T38" fmla="*/ 120 w 208"/>
                    <a:gd name="T39" fmla="*/ 57418026 h 248"/>
                    <a:gd name="T40" fmla="*/ 120 w 208"/>
                    <a:gd name="T41" fmla="*/ 28731681 h 248"/>
                    <a:gd name="T42" fmla="*/ 96 w 208"/>
                    <a:gd name="T43" fmla="*/ 0 h 248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208"/>
                    <a:gd name="T67" fmla="*/ 0 h 248"/>
                    <a:gd name="T68" fmla="*/ 208 w 208"/>
                    <a:gd name="T69" fmla="*/ 248 h 248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208" h="248">
                      <a:moveTo>
                        <a:pt x="96" y="0"/>
                      </a:moveTo>
                      <a:lnTo>
                        <a:pt x="128" y="16"/>
                      </a:lnTo>
                      <a:lnTo>
                        <a:pt x="160" y="32"/>
                      </a:lnTo>
                      <a:lnTo>
                        <a:pt x="192" y="64"/>
                      </a:lnTo>
                      <a:lnTo>
                        <a:pt x="208" y="88"/>
                      </a:lnTo>
                      <a:lnTo>
                        <a:pt x="208" y="120"/>
                      </a:lnTo>
                      <a:lnTo>
                        <a:pt x="200" y="144"/>
                      </a:lnTo>
                      <a:lnTo>
                        <a:pt x="176" y="168"/>
                      </a:lnTo>
                      <a:lnTo>
                        <a:pt x="144" y="192"/>
                      </a:lnTo>
                      <a:lnTo>
                        <a:pt x="112" y="224"/>
                      </a:lnTo>
                      <a:lnTo>
                        <a:pt x="104" y="248"/>
                      </a:lnTo>
                      <a:lnTo>
                        <a:pt x="72" y="248"/>
                      </a:lnTo>
                      <a:lnTo>
                        <a:pt x="40" y="232"/>
                      </a:lnTo>
                      <a:lnTo>
                        <a:pt x="8" y="208"/>
                      </a:lnTo>
                      <a:lnTo>
                        <a:pt x="0" y="176"/>
                      </a:lnTo>
                      <a:lnTo>
                        <a:pt x="8" y="168"/>
                      </a:lnTo>
                      <a:lnTo>
                        <a:pt x="64" y="152"/>
                      </a:lnTo>
                      <a:lnTo>
                        <a:pt x="88" y="144"/>
                      </a:lnTo>
                      <a:lnTo>
                        <a:pt x="112" y="120"/>
                      </a:lnTo>
                      <a:lnTo>
                        <a:pt x="120" y="80"/>
                      </a:lnTo>
                      <a:lnTo>
                        <a:pt x="120" y="40"/>
                      </a:lnTo>
                      <a:lnTo>
                        <a:pt x="96" y="0"/>
                      </a:lnTo>
                      <a:close/>
                    </a:path>
                  </a:pathLst>
                </a:custGeom>
                <a:solidFill>
                  <a:srgbClr val="FFC729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429" name="Freeform 651"/>
                <p:cNvSpPr>
                  <a:spLocks noChangeAspect="1"/>
                </p:cNvSpPr>
                <p:nvPr/>
              </p:nvSpPr>
              <p:spPr bwMode="auto">
                <a:xfrm>
                  <a:off x="4728" y="320"/>
                  <a:ext cx="160" cy="504"/>
                </a:xfrm>
                <a:custGeom>
                  <a:avLst/>
                  <a:gdLst>
                    <a:gd name="T0" fmla="*/ 104 w 160"/>
                    <a:gd name="T1" fmla="*/ 0 h 208"/>
                    <a:gd name="T2" fmla="*/ 128 w 160"/>
                    <a:gd name="T3" fmla="*/ 22821821 h 208"/>
                    <a:gd name="T4" fmla="*/ 152 w 160"/>
                    <a:gd name="T5" fmla="*/ 45477283 h 208"/>
                    <a:gd name="T6" fmla="*/ 160 w 160"/>
                    <a:gd name="T7" fmla="*/ 90416759 h 208"/>
                    <a:gd name="T8" fmla="*/ 160 w 160"/>
                    <a:gd name="T9" fmla="*/ 124073482 h 208"/>
                    <a:gd name="T10" fmla="*/ 144 w 160"/>
                    <a:gd name="T11" fmla="*/ 158037024 h 208"/>
                    <a:gd name="T12" fmla="*/ 120 w 160"/>
                    <a:gd name="T13" fmla="*/ 192370463 h 208"/>
                    <a:gd name="T14" fmla="*/ 96 w 160"/>
                    <a:gd name="T15" fmla="*/ 226120309 h 208"/>
                    <a:gd name="T16" fmla="*/ 80 w 160"/>
                    <a:gd name="T17" fmla="*/ 259964907 h 208"/>
                    <a:gd name="T18" fmla="*/ 56 w 160"/>
                    <a:gd name="T19" fmla="*/ 282562555 h 208"/>
                    <a:gd name="T20" fmla="*/ 40 w 160"/>
                    <a:gd name="T21" fmla="*/ 293706534 h 208"/>
                    <a:gd name="T22" fmla="*/ 16 w 160"/>
                    <a:gd name="T23" fmla="*/ 271050733 h 208"/>
                    <a:gd name="T24" fmla="*/ 0 w 160"/>
                    <a:gd name="T25" fmla="*/ 259964907 h 208"/>
                    <a:gd name="T26" fmla="*/ 0 w 160"/>
                    <a:gd name="T27" fmla="*/ 226120309 h 208"/>
                    <a:gd name="T28" fmla="*/ 16 w 160"/>
                    <a:gd name="T29" fmla="*/ 214487527 h 208"/>
                    <a:gd name="T30" fmla="*/ 48 w 160"/>
                    <a:gd name="T31" fmla="*/ 203464973 h 208"/>
                    <a:gd name="T32" fmla="*/ 64 w 160"/>
                    <a:gd name="T33" fmla="*/ 180657196 h 208"/>
                    <a:gd name="T34" fmla="*/ 88 w 160"/>
                    <a:gd name="T35" fmla="*/ 158037024 h 208"/>
                    <a:gd name="T36" fmla="*/ 112 w 160"/>
                    <a:gd name="T37" fmla="*/ 124073482 h 208"/>
                    <a:gd name="T38" fmla="*/ 120 w 160"/>
                    <a:gd name="T39" fmla="*/ 79391007 h 208"/>
                    <a:gd name="T40" fmla="*/ 120 w 160"/>
                    <a:gd name="T41" fmla="*/ 45477283 h 208"/>
                    <a:gd name="T42" fmla="*/ 104 w 160"/>
                    <a:gd name="T43" fmla="*/ 0 h 208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60"/>
                    <a:gd name="T67" fmla="*/ 0 h 208"/>
                    <a:gd name="T68" fmla="*/ 160 w 160"/>
                    <a:gd name="T69" fmla="*/ 208 h 208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60" h="208">
                      <a:moveTo>
                        <a:pt x="104" y="0"/>
                      </a:moveTo>
                      <a:lnTo>
                        <a:pt x="128" y="16"/>
                      </a:lnTo>
                      <a:lnTo>
                        <a:pt x="152" y="32"/>
                      </a:lnTo>
                      <a:lnTo>
                        <a:pt x="160" y="64"/>
                      </a:lnTo>
                      <a:lnTo>
                        <a:pt x="160" y="88"/>
                      </a:lnTo>
                      <a:lnTo>
                        <a:pt x="144" y="112"/>
                      </a:lnTo>
                      <a:lnTo>
                        <a:pt x="120" y="136"/>
                      </a:lnTo>
                      <a:lnTo>
                        <a:pt x="96" y="160"/>
                      </a:lnTo>
                      <a:lnTo>
                        <a:pt x="80" y="184"/>
                      </a:lnTo>
                      <a:lnTo>
                        <a:pt x="56" y="200"/>
                      </a:lnTo>
                      <a:lnTo>
                        <a:pt x="40" y="208"/>
                      </a:lnTo>
                      <a:lnTo>
                        <a:pt x="16" y="192"/>
                      </a:lnTo>
                      <a:lnTo>
                        <a:pt x="0" y="184"/>
                      </a:lnTo>
                      <a:lnTo>
                        <a:pt x="0" y="160"/>
                      </a:lnTo>
                      <a:lnTo>
                        <a:pt x="16" y="152"/>
                      </a:lnTo>
                      <a:lnTo>
                        <a:pt x="48" y="144"/>
                      </a:lnTo>
                      <a:lnTo>
                        <a:pt x="64" y="128"/>
                      </a:lnTo>
                      <a:lnTo>
                        <a:pt x="88" y="112"/>
                      </a:lnTo>
                      <a:lnTo>
                        <a:pt x="112" y="88"/>
                      </a:lnTo>
                      <a:lnTo>
                        <a:pt x="120" y="56"/>
                      </a:lnTo>
                      <a:lnTo>
                        <a:pt x="120" y="32"/>
                      </a:lnTo>
                      <a:lnTo>
                        <a:pt x="104" y="0"/>
                      </a:lnTo>
                      <a:close/>
                    </a:path>
                  </a:pathLst>
                </a:custGeom>
                <a:solidFill>
                  <a:srgbClr val="D29B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6402" name="Freeform 652"/>
              <p:cNvSpPr>
                <a:spLocks noChangeAspect="1"/>
              </p:cNvSpPr>
              <p:nvPr/>
            </p:nvSpPr>
            <p:spPr bwMode="auto">
              <a:xfrm>
                <a:off x="3484" y="768"/>
                <a:ext cx="563" cy="274"/>
              </a:xfrm>
              <a:custGeom>
                <a:avLst/>
                <a:gdLst>
                  <a:gd name="T0" fmla="*/ 60 w 563"/>
                  <a:gd name="T1" fmla="*/ 1339 h 242"/>
                  <a:gd name="T2" fmla="*/ 180 w 563"/>
                  <a:gd name="T3" fmla="*/ 233 h 242"/>
                  <a:gd name="T4" fmla="*/ 228 w 563"/>
                  <a:gd name="T5" fmla="*/ 54 h 242"/>
                  <a:gd name="T6" fmla="*/ 276 w 563"/>
                  <a:gd name="T7" fmla="*/ 113 h 242"/>
                  <a:gd name="T8" fmla="*/ 372 w 563"/>
                  <a:gd name="T9" fmla="*/ 0 h 242"/>
                  <a:gd name="T10" fmla="*/ 428 w 563"/>
                  <a:gd name="T11" fmla="*/ 113 h 242"/>
                  <a:gd name="T12" fmla="*/ 460 w 563"/>
                  <a:gd name="T13" fmla="*/ 530 h 242"/>
                  <a:gd name="T14" fmla="*/ 500 w 563"/>
                  <a:gd name="T15" fmla="*/ 941 h 242"/>
                  <a:gd name="T16" fmla="*/ 76 w 563"/>
                  <a:gd name="T17" fmla="*/ 1694 h 242"/>
                  <a:gd name="T18" fmla="*/ 60 w 563"/>
                  <a:gd name="T19" fmla="*/ 1339 h 24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563"/>
                  <a:gd name="T31" fmla="*/ 0 h 242"/>
                  <a:gd name="T32" fmla="*/ 563 w 563"/>
                  <a:gd name="T33" fmla="*/ 242 h 24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563" h="242">
                    <a:moveTo>
                      <a:pt x="60" y="184"/>
                    </a:moveTo>
                    <a:cubicBezTo>
                      <a:pt x="77" y="150"/>
                      <a:pt x="152" y="61"/>
                      <a:pt x="180" y="32"/>
                    </a:cubicBezTo>
                    <a:cubicBezTo>
                      <a:pt x="207" y="2"/>
                      <a:pt x="212" y="10"/>
                      <a:pt x="228" y="8"/>
                    </a:cubicBezTo>
                    <a:cubicBezTo>
                      <a:pt x="243" y="5"/>
                      <a:pt x="252" y="17"/>
                      <a:pt x="276" y="16"/>
                    </a:cubicBezTo>
                    <a:cubicBezTo>
                      <a:pt x="300" y="14"/>
                      <a:pt x="346" y="0"/>
                      <a:pt x="372" y="0"/>
                    </a:cubicBezTo>
                    <a:cubicBezTo>
                      <a:pt x="397" y="0"/>
                      <a:pt x="413" y="4"/>
                      <a:pt x="428" y="16"/>
                    </a:cubicBezTo>
                    <a:cubicBezTo>
                      <a:pt x="442" y="27"/>
                      <a:pt x="448" y="53"/>
                      <a:pt x="460" y="72"/>
                    </a:cubicBezTo>
                    <a:cubicBezTo>
                      <a:pt x="471" y="90"/>
                      <a:pt x="563" y="101"/>
                      <a:pt x="500" y="128"/>
                    </a:cubicBezTo>
                    <a:cubicBezTo>
                      <a:pt x="436" y="154"/>
                      <a:pt x="152" y="221"/>
                      <a:pt x="76" y="232"/>
                    </a:cubicBezTo>
                    <a:cubicBezTo>
                      <a:pt x="0" y="242"/>
                      <a:pt x="42" y="217"/>
                      <a:pt x="60" y="184"/>
                    </a:cubicBezTo>
                    <a:close/>
                  </a:path>
                </a:pathLst>
              </a:custGeom>
              <a:solidFill>
                <a:srgbClr val="99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403" name="Freeform 653"/>
              <p:cNvSpPr>
                <a:spLocks noChangeAspect="1"/>
              </p:cNvSpPr>
              <p:nvPr/>
            </p:nvSpPr>
            <p:spPr bwMode="auto">
              <a:xfrm>
                <a:off x="4752" y="768"/>
                <a:ext cx="184" cy="208"/>
              </a:xfrm>
              <a:custGeom>
                <a:avLst/>
                <a:gdLst>
                  <a:gd name="T0" fmla="*/ 32 w 184"/>
                  <a:gd name="T1" fmla="*/ 200 h 208"/>
                  <a:gd name="T2" fmla="*/ 72 w 184"/>
                  <a:gd name="T3" fmla="*/ 208 h 208"/>
                  <a:gd name="T4" fmla="*/ 112 w 184"/>
                  <a:gd name="T5" fmla="*/ 192 h 208"/>
                  <a:gd name="T6" fmla="*/ 152 w 184"/>
                  <a:gd name="T7" fmla="*/ 160 h 208"/>
                  <a:gd name="T8" fmla="*/ 176 w 184"/>
                  <a:gd name="T9" fmla="*/ 120 h 208"/>
                  <a:gd name="T10" fmla="*/ 176 w 184"/>
                  <a:gd name="T11" fmla="*/ 72 h 208"/>
                  <a:gd name="T12" fmla="*/ 184 w 184"/>
                  <a:gd name="T13" fmla="*/ 32 h 208"/>
                  <a:gd name="T14" fmla="*/ 184 w 184"/>
                  <a:gd name="T15" fmla="*/ 0 h 208"/>
                  <a:gd name="T16" fmla="*/ 128 w 184"/>
                  <a:gd name="T17" fmla="*/ 8 h 208"/>
                  <a:gd name="T18" fmla="*/ 72 w 184"/>
                  <a:gd name="T19" fmla="*/ 32 h 208"/>
                  <a:gd name="T20" fmla="*/ 24 w 184"/>
                  <a:gd name="T21" fmla="*/ 72 h 208"/>
                  <a:gd name="T22" fmla="*/ 0 w 184"/>
                  <a:gd name="T23" fmla="*/ 96 h 208"/>
                  <a:gd name="T24" fmla="*/ 32 w 184"/>
                  <a:gd name="T25" fmla="*/ 200 h 20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84"/>
                  <a:gd name="T40" fmla="*/ 0 h 208"/>
                  <a:gd name="T41" fmla="*/ 184 w 184"/>
                  <a:gd name="T42" fmla="*/ 208 h 20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84" h="208">
                    <a:moveTo>
                      <a:pt x="32" y="200"/>
                    </a:moveTo>
                    <a:lnTo>
                      <a:pt x="72" y="208"/>
                    </a:lnTo>
                    <a:lnTo>
                      <a:pt x="112" y="192"/>
                    </a:lnTo>
                    <a:lnTo>
                      <a:pt x="152" y="160"/>
                    </a:lnTo>
                    <a:lnTo>
                      <a:pt x="176" y="120"/>
                    </a:lnTo>
                    <a:lnTo>
                      <a:pt x="176" y="72"/>
                    </a:lnTo>
                    <a:lnTo>
                      <a:pt x="184" y="32"/>
                    </a:lnTo>
                    <a:lnTo>
                      <a:pt x="184" y="0"/>
                    </a:lnTo>
                    <a:lnTo>
                      <a:pt x="128" y="8"/>
                    </a:lnTo>
                    <a:lnTo>
                      <a:pt x="72" y="32"/>
                    </a:lnTo>
                    <a:lnTo>
                      <a:pt x="24" y="72"/>
                    </a:lnTo>
                    <a:lnTo>
                      <a:pt x="0" y="96"/>
                    </a:lnTo>
                    <a:lnTo>
                      <a:pt x="32" y="200"/>
                    </a:lnTo>
                    <a:close/>
                  </a:path>
                </a:pathLst>
              </a:custGeom>
              <a:solidFill>
                <a:srgbClr val="993300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4" name="Freeform 654"/>
              <p:cNvSpPr>
                <a:spLocks noChangeAspect="1"/>
              </p:cNvSpPr>
              <p:nvPr/>
            </p:nvSpPr>
            <p:spPr bwMode="auto">
              <a:xfrm>
                <a:off x="4792" y="800"/>
                <a:ext cx="88" cy="104"/>
              </a:xfrm>
              <a:custGeom>
                <a:avLst/>
                <a:gdLst>
                  <a:gd name="T0" fmla="*/ 16 w 88"/>
                  <a:gd name="T1" fmla="*/ 104 h 104"/>
                  <a:gd name="T2" fmla="*/ 40 w 88"/>
                  <a:gd name="T3" fmla="*/ 104 h 104"/>
                  <a:gd name="T4" fmla="*/ 56 w 88"/>
                  <a:gd name="T5" fmla="*/ 104 h 104"/>
                  <a:gd name="T6" fmla="*/ 72 w 88"/>
                  <a:gd name="T7" fmla="*/ 88 h 104"/>
                  <a:gd name="T8" fmla="*/ 88 w 88"/>
                  <a:gd name="T9" fmla="*/ 64 h 104"/>
                  <a:gd name="T10" fmla="*/ 88 w 88"/>
                  <a:gd name="T11" fmla="*/ 40 h 104"/>
                  <a:gd name="T12" fmla="*/ 88 w 88"/>
                  <a:gd name="T13" fmla="*/ 16 h 104"/>
                  <a:gd name="T14" fmla="*/ 88 w 88"/>
                  <a:gd name="T15" fmla="*/ 0 h 104"/>
                  <a:gd name="T16" fmla="*/ 64 w 88"/>
                  <a:gd name="T17" fmla="*/ 8 h 104"/>
                  <a:gd name="T18" fmla="*/ 40 w 88"/>
                  <a:gd name="T19" fmla="*/ 16 h 104"/>
                  <a:gd name="T20" fmla="*/ 16 w 88"/>
                  <a:gd name="T21" fmla="*/ 40 h 104"/>
                  <a:gd name="T22" fmla="*/ 0 w 88"/>
                  <a:gd name="T23" fmla="*/ 56 h 104"/>
                  <a:gd name="T24" fmla="*/ 16 w 88"/>
                  <a:gd name="T25" fmla="*/ 104 h 10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88"/>
                  <a:gd name="T40" fmla="*/ 0 h 104"/>
                  <a:gd name="T41" fmla="*/ 88 w 88"/>
                  <a:gd name="T42" fmla="*/ 104 h 104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88" h="104">
                    <a:moveTo>
                      <a:pt x="16" y="104"/>
                    </a:moveTo>
                    <a:lnTo>
                      <a:pt x="40" y="104"/>
                    </a:lnTo>
                    <a:lnTo>
                      <a:pt x="56" y="104"/>
                    </a:lnTo>
                    <a:lnTo>
                      <a:pt x="72" y="88"/>
                    </a:lnTo>
                    <a:lnTo>
                      <a:pt x="88" y="64"/>
                    </a:lnTo>
                    <a:lnTo>
                      <a:pt x="88" y="40"/>
                    </a:lnTo>
                    <a:lnTo>
                      <a:pt x="88" y="16"/>
                    </a:lnTo>
                    <a:lnTo>
                      <a:pt x="88" y="0"/>
                    </a:lnTo>
                    <a:lnTo>
                      <a:pt x="64" y="8"/>
                    </a:lnTo>
                    <a:lnTo>
                      <a:pt x="40" y="16"/>
                    </a:lnTo>
                    <a:lnTo>
                      <a:pt x="16" y="40"/>
                    </a:lnTo>
                    <a:lnTo>
                      <a:pt x="0" y="56"/>
                    </a:lnTo>
                    <a:lnTo>
                      <a:pt x="16" y="104"/>
                    </a:lnTo>
                    <a:close/>
                  </a:path>
                </a:pathLst>
              </a:custGeom>
              <a:solidFill>
                <a:srgbClr val="7F5F3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5" name="Freeform 655"/>
              <p:cNvSpPr>
                <a:spLocks noChangeAspect="1"/>
              </p:cNvSpPr>
              <p:nvPr/>
            </p:nvSpPr>
            <p:spPr bwMode="auto">
              <a:xfrm>
                <a:off x="4744" y="1024"/>
                <a:ext cx="72" cy="40"/>
              </a:xfrm>
              <a:custGeom>
                <a:avLst/>
                <a:gdLst>
                  <a:gd name="T0" fmla="*/ 72 w 72"/>
                  <a:gd name="T1" fmla="*/ 8 h 40"/>
                  <a:gd name="T2" fmla="*/ 64 w 72"/>
                  <a:gd name="T3" fmla="*/ 0 h 40"/>
                  <a:gd name="T4" fmla="*/ 48 w 72"/>
                  <a:gd name="T5" fmla="*/ 0 h 40"/>
                  <a:gd name="T6" fmla="*/ 24 w 72"/>
                  <a:gd name="T7" fmla="*/ 0 h 40"/>
                  <a:gd name="T8" fmla="*/ 16 w 72"/>
                  <a:gd name="T9" fmla="*/ 8 h 40"/>
                  <a:gd name="T10" fmla="*/ 8 w 72"/>
                  <a:gd name="T11" fmla="*/ 16 h 40"/>
                  <a:gd name="T12" fmla="*/ 8 w 72"/>
                  <a:gd name="T13" fmla="*/ 32 h 40"/>
                  <a:gd name="T14" fmla="*/ 0 w 72"/>
                  <a:gd name="T15" fmla="*/ 40 h 40"/>
                  <a:gd name="T16" fmla="*/ 16 w 72"/>
                  <a:gd name="T17" fmla="*/ 40 h 40"/>
                  <a:gd name="T18" fmla="*/ 40 w 72"/>
                  <a:gd name="T19" fmla="*/ 40 h 40"/>
                  <a:gd name="T20" fmla="*/ 56 w 72"/>
                  <a:gd name="T21" fmla="*/ 32 h 40"/>
                  <a:gd name="T22" fmla="*/ 72 w 72"/>
                  <a:gd name="T23" fmla="*/ 16 h 40"/>
                  <a:gd name="T24" fmla="*/ 72 w 72"/>
                  <a:gd name="T25" fmla="*/ 8 h 4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2"/>
                  <a:gd name="T40" fmla="*/ 0 h 40"/>
                  <a:gd name="T41" fmla="*/ 72 w 72"/>
                  <a:gd name="T42" fmla="*/ 40 h 40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2" h="40">
                    <a:moveTo>
                      <a:pt x="72" y="8"/>
                    </a:moveTo>
                    <a:lnTo>
                      <a:pt x="64" y="0"/>
                    </a:lnTo>
                    <a:lnTo>
                      <a:pt x="48" y="0"/>
                    </a:lnTo>
                    <a:lnTo>
                      <a:pt x="24" y="0"/>
                    </a:lnTo>
                    <a:lnTo>
                      <a:pt x="16" y="8"/>
                    </a:lnTo>
                    <a:lnTo>
                      <a:pt x="8" y="16"/>
                    </a:lnTo>
                    <a:lnTo>
                      <a:pt x="8" y="32"/>
                    </a:lnTo>
                    <a:lnTo>
                      <a:pt x="0" y="40"/>
                    </a:lnTo>
                    <a:lnTo>
                      <a:pt x="16" y="40"/>
                    </a:lnTo>
                    <a:lnTo>
                      <a:pt x="40" y="40"/>
                    </a:lnTo>
                    <a:lnTo>
                      <a:pt x="56" y="32"/>
                    </a:lnTo>
                    <a:lnTo>
                      <a:pt x="72" y="16"/>
                    </a:lnTo>
                    <a:lnTo>
                      <a:pt x="72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6" name="Freeform 656"/>
              <p:cNvSpPr>
                <a:spLocks noChangeAspect="1"/>
              </p:cNvSpPr>
              <p:nvPr/>
            </p:nvSpPr>
            <p:spPr bwMode="auto">
              <a:xfrm>
                <a:off x="2064" y="736"/>
                <a:ext cx="2848" cy="2288"/>
              </a:xfrm>
              <a:custGeom>
                <a:avLst/>
                <a:gdLst>
                  <a:gd name="T0" fmla="*/ 1784 w 2848"/>
                  <a:gd name="T1" fmla="*/ 176 h 2288"/>
                  <a:gd name="T2" fmla="*/ 1352 w 2848"/>
                  <a:gd name="T3" fmla="*/ 264 h 2288"/>
                  <a:gd name="T4" fmla="*/ 1080 w 2848"/>
                  <a:gd name="T5" fmla="*/ 320 h 2288"/>
                  <a:gd name="T6" fmla="*/ 680 w 2848"/>
                  <a:gd name="T7" fmla="*/ 264 h 2288"/>
                  <a:gd name="T8" fmla="*/ 456 w 2848"/>
                  <a:gd name="T9" fmla="*/ 216 h 2288"/>
                  <a:gd name="T10" fmla="*/ 336 w 2848"/>
                  <a:gd name="T11" fmla="*/ 216 h 2288"/>
                  <a:gd name="T12" fmla="*/ 176 w 2848"/>
                  <a:gd name="T13" fmla="*/ 272 h 2288"/>
                  <a:gd name="T14" fmla="*/ 64 w 2848"/>
                  <a:gd name="T15" fmla="*/ 376 h 2288"/>
                  <a:gd name="T16" fmla="*/ 0 w 2848"/>
                  <a:gd name="T17" fmla="*/ 624 h 2288"/>
                  <a:gd name="T18" fmla="*/ 128 w 2848"/>
                  <a:gd name="T19" fmla="*/ 1128 h 2288"/>
                  <a:gd name="T20" fmla="*/ 192 w 2848"/>
                  <a:gd name="T21" fmla="*/ 1912 h 2288"/>
                  <a:gd name="T22" fmla="*/ 168 w 2848"/>
                  <a:gd name="T23" fmla="*/ 2256 h 2288"/>
                  <a:gd name="T24" fmla="*/ 368 w 2848"/>
                  <a:gd name="T25" fmla="*/ 2064 h 2288"/>
                  <a:gd name="T26" fmla="*/ 528 w 2848"/>
                  <a:gd name="T27" fmla="*/ 2288 h 2288"/>
                  <a:gd name="T28" fmla="*/ 552 w 2848"/>
                  <a:gd name="T29" fmla="*/ 2064 h 2288"/>
                  <a:gd name="T30" fmla="*/ 608 w 2848"/>
                  <a:gd name="T31" fmla="*/ 1688 h 2288"/>
                  <a:gd name="T32" fmla="*/ 848 w 2848"/>
                  <a:gd name="T33" fmla="*/ 1320 h 2288"/>
                  <a:gd name="T34" fmla="*/ 1224 w 2848"/>
                  <a:gd name="T35" fmla="*/ 1344 h 2288"/>
                  <a:gd name="T36" fmla="*/ 1568 w 2848"/>
                  <a:gd name="T37" fmla="*/ 1256 h 2288"/>
                  <a:gd name="T38" fmla="*/ 1680 w 2848"/>
                  <a:gd name="T39" fmla="*/ 1320 h 2288"/>
                  <a:gd name="T40" fmla="*/ 1568 w 2848"/>
                  <a:gd name="T41" fmla="*/ 1728 h 2288"/>
                  <a:gd name="T42" fmla="*/ 1560 w 2848"/>
                  <a:gd name="T43" fmla="*/ 2024 h 2288"/>
                  <a:gd name="T44" fmla="*/ 1680 w 2848"/>
                  <a:gd name="T45" fmla="*/ 2128 h 2288"/>
                  <a:gd name="T46" fmla="*/ 1800 w 2848"/>
                  <a:gd name="T47" fmla="*/ 2080 h 2288"/>
                  <a:gd name="T48" fmla="*/ 1728 w 2848"/>
                  <a:gd name="T49" fmla="*/ 1920 h 2288"/>
                  <a:gd name="T50" fmla="*/ 1728 w 2848"/>
                  <a:gd name="T51" fmla="*/ 1688 h 2288"/>
                  <a:gd name="T52" fmla="*/ 1888 w 2848"/>
                  <a:gd name="T53" fmla="*/ 1288 h 2288"/>
                  <a:gd name="T54" fmla="*/ 2104 w 2848"/>
                  <a:gd name="T55" fmla="*/ 808 h 2288"/>
                  <a:gd name="T56" fmla="*/ 2352 w 2848"/>
                  <a:gd name="T57" fmla="*/ 608 h 2288"/>
                  <a:gd name="T58" fmla="*/ 2512 w 2848"/>
                  <a:gd name="T59" fmla="*/ 632 h 2288"/>
                  <a:gd name="T60" fmla="*/ 2680 w 2848"/>
                  <a:gd name="T61" fmla="*/ 712 h 2288"/>
                  <a:gd name="T62" fmla="*/ 2792 w 2848"/>
                  <a:gd name="T63" fmla="*/ 680 h 2288"/>
                  <a:gd name="T64" fmla="*/ 2848 w 2848"/>
                  <a:gd name="T65" fmla="*/ 584 h 2288"/>
                  <a:gd name="T66" fmla="*/ 2816 w 2848"/>
                  <a:gd name="T67" fmla="*/ 472 h 2288"/>
                  <a:gd name="T68" fmla="*/ 2768 w 2848"/>
                  <a:gd name="T69" fmla="*/ 376 h 2288"/>
                  <a:gd name="T70" fmla="*/ 2760 w 2848"/>
                  <a:gd name="T71" fmla="*/ 320 h 2288"/>
                  <a:gd name="T72" fmla="*/ 2736 w 2848"/>
                  <a:gd name="T73" fmla="*/ 248 h 2288"/>
                  <a:gd name="T74" fmla="*/ 2768 w 2848"/>
                  <a:gd name="T75" fmla="*/ 136 h 2288"/>
                  <a:gd name="T76" fmla="*/ 2664 w 2848"/>
                  <a:gd name="T77" fmla="*/ 32 h 2288"/>
                  <a:gd name="T78" fmla="*/ 2480 w 2848"/>
                  <a:gd name="T79" fmla="*/ 0 h 2288"/>
                  <a:gd name="T80" fmla="*/ 2320 w 2848"/>
                  <a:gd name="T81" fmla="*/ 48 h 2288"/>
                  <a:gd name="T82" fmla="*/ 2176 w 2848"/>
                  <a:gd name="T83" fmla="*/ 40 h 2288"/>
                  <a:gd name="T84" fmla="*/ 2032 w 2848"/>
                  <a:gd name="T85" fmla="*/ 8 h 2288"/>
                  <a:gd name="T86" fmla="*/ 2000 w 2848"/>
                  <a:gd name="T87" fmla="*/ 72 h 2288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2848"/>
                  <a:gd name="T133" fmla="*/ 0 h 2288"/>
                  <a:gd name="T134" fmla="*/ 2848 w 2848"/>
                  <a:gd name="T135" fmla="*/ 2288 h 2288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2848" h="2288">
                    <a:moveTo>
                      <a:pt x="2056" y="152"/>
                    </a:moveTo>
                    <a:lnTo>
                      <a:pt x="1936" y="152"/>
                    </a:lnTo>
                    <a:lnTo>
                      <a:pt x="1784" y="176"/>
                    </a:lnTo>
                    <a:lnTo>
                      <a:pt x="1576" y="216"/>
                    </a:lnTo>
                    <a:lnTo>
                      <a:pt x="1464" y="240"/>
                    </a:lnTo>
                    <a:lnTo>
                      <a:pt x="1352" y="264"/>
                    </a:lnTo>
                    <a:lnTo>
                      <a:pt x="1256" y="288"/>
                    </a:lnTo>
                    <a:lnTo>
                      <a:pt x="1168" y="312"/>
                    </a:lnTo>
                    <a:lnTo>
                      <a:pt x="1080" y="320"/>
                    </a:lnTo>
                    <a:lnTo>
                      <a:pt x="976" y="320"/>
                    </a:lnTo>
                    <a:lnTo>
                      <a:pt x="800" y="304"/>
                    </a:lnTo>
                    <a:lnTo>
                      <a:pt x="680" y="264"/>
                    </a:lnTo>
                    <a:lnTo>
                      <a:pt x="584" y="248"/>
                    </a:lnTo>
                    <a:lnTo>
                      <a:pt x="520" y="232"/>
                    </a:lnTo>
                    <a:lnTo>
                      <a:pt x="456" y="216"/>
                    </a:lnTo>
                    <a:lnTo>
                      <a:pt x="416" y="208"/>
                    </a:lnTo>
                    <a:lnTo>
                      <a:pt x="376" y="208"/>
                    </a:lnTo>
                    <a:lnTo>
                      <a:pt x="336" y="216"/>
                    </a:lnTo>
                    <a:lnTo>
                      <a:pt x="288" y="224"/>
                    </a:lnTo>
                    <a:lnTo>
                      <a:pt x="232" y="248"/>
                    </a:lnTo>
                    <a:lnTo>
                      <a:pt x="176" y="272"/>
                    </a:lnTo>
                    <a:lnTo>
                      <a:pt x="136" y="304"/>
                    </a:lnTo>
                    <a:lnTo>
                      <a:pt x="104" y="336"/>
                    </a:lnTo>
                    <a:lnTo>
                      <a:pt x="64" y="376"/>
                    </a:lnTo>
                    <a:lnTo>
                      <a:pt x="32" y="432"/>
                    </a:lnTo>
                    <a:lnTo>
                      <a:pt x="8" y="520"/>
                    </a:lnTo>
                    <a:lnTo>
                      <a:pt x="0" y="624"/>
                    </a:lnTo>
                    <a:lnTo>
                      <a:pt x="24" y="752"/>
                    </a:lnTo>
                    <a:lnTo>
                      <a:pt x="72" y="912"/>
                    </a:lnTo>
                    <a:lnTo>
                      <a:pt x="128" y="1128"/>
                    </a:lnTo>
                    <a:lnTo>
                      <a:pt x="136" y="1464"/>
                    </a:lnTo>
                    <a:lnTo>
                      <a:pt x="112" y="1688"/>
                    </a:lnTo>
                    <a:lnTo>
                      <a:pt x="192" y="1912"/>
                    </a:lnTo>
                    <a:lnTo>
                      <a:pt x="208" y="2008"/>
                    </a:lnTo>
                    <a:lnTo>
                      <a:pt x="208" y="2152"/>
                    </a:lnTo>
                    <a:lnTo>
                      <a:pt x="168" y="2256"/>
                    </a:lnTo>
                    <a:lnTo>
                      <a:pt x="232" y="2280"/>
                    </a:lnTo>
                    <a:lnTo>
                      <a:pt x="352" y="2264"/>
                    </a:lnTo>
                    <a:lnTo>
                      <a:pt x="368" y="2064"/>
                    </a:lnTo>
                    <a:lnTo>
                      <a:pt x="392" y="2256"/>
                    </a:lnTo>
                    <a:lnTo>
                      <a:pt x="440" y="2288"/>
                    </a:lnTo>
                    <a:lnTo>
                      <a:pt x="528" y="2288"/>
                    </a:lnTo>
                    <a:lnTo>
                      <a:pt x="600" y="2264"/>
                    </a:lnTo>
                    <a:lnTo>
                      <a:pt x="624" y="2232"/>
                    </a:lnTo>
                    <a:lnTo>
                      <a:pt x="552" y="2064"/>
                    </a:lnTo>
                    <a:lnTo>
                      <a:pt x="544" y="1920"/>
                    </a:lnTo>
                    <a:lnTo>
                      <a:pt x="576" y="1808"/>
                    </a:lnTo>
                    <a:lnTo>
                      <a:pt x="608" y="1688"/>
                    </a:lnTo>
                    <a:lnTo>
                      <a:pt x="664" y="1560"/>
                    </a:lnTo>
                    <a:lnTo>
                      <a:pt x="768" y="1416"/>
                    </a:lnTo>
                    <a:lnTo>
                      <a:pt x="848" y="1320"/>
                    </a:lnTo>
                    <a:lnTo>
                      <a:pt x="976" y="1280"/>
                    </a:lnTo>
                    <a:lnTo>
                      <a:pt x="1104" y="1320"/>
                    </a:lnTo>
                    <a:lnTo>
                      <a:pt x="1224" y="1344"/>
                    </a:lnTo>
                    <a:lnTo>
                      <a:pt x="1320" y="1344"/>
                    </a:lnTo>
                    <a:lnTo>
                      <a:pt x="1432" y="1312"/>
                    </a:lnTo>
                    <a:lnTo>
                      <a:pt x="1568" y="1256"/>
                    </a:lnTo>
                    <a:lnTo>
                      <a:pt x="1632" y="1224"/>
                    </a:lnTo>
                    <a:lnTo>
                      <a:pt x="1656" y="1256"/>
                    </a:lnTo>
                    <a:lnTo>
                      <a:pt x="1680" y="1320"/>
                    </a:lnTo>
                    <a:lnTo>
                      <a:pt x="1624" y="1448"/>
                    </a:lnTo>
                    <a:lnTo>
                      <a:pt x="1584" y="1536"/>
                    </a:lnTo>
                    <a:lnTo>
                      <a:pt x="1568" y="1728"/>
                    </a:lnTo>
                    <a:lnTo>
                      <a:pt x="1552" y="1824"/>
                    </a:lnTo>
                    <a:lnTo>
                      <a:pt x="1544" y="1896"/>
                    </a:lnTo>
                    <a:lnTo>
                      <a:pt x="1560" y="2024"/>
                    </a:lnTo>
                    <a:lnTo>
                      <a:pt x="1576" y="2120"/>
                    </a:lnTo>
                    <a:lnTo>
                      <a:pt x="1624" y="2128"/>
                    </a:lnTo>
                    <a:lnTo>
                      <a:pt x="1680" y="2128"/>
                    </a:lnTo>
                    <a:lnTo>
                      <a:pt x="1736" y="2120"/>
                    </a:lnTo>
                    <a:lnTo>
                      <a:pt x="1776" y="2104"/>
                    </a:lnTo>
                    <a:lnTo>
                      <a:pt x="1800" y="2080"/>
                    </a:lnTo>
                    <a:lnTo>
                      <a:pt x="1808" y="2056"/>
                    </a:lnTo>
                    <a:lnTo>
                      <a:pt x="1752" y="1968"/>
                    </a:lnTo>
                    <a:lnTo>
                      <a:pt x="1728" y="1920"/>
                    </a:lnTo>
                    <a:lnTo>
                      <a:pt x="1712" y="1872"/>
                    </a:lnTo>
                    <a:lnTo>
                      <a:pt x="1712" y="1776"/>
                    </a:lnTo>
                    <a:lnTo>
                      <a:pt x="1728" y="1688"/>
                    </a:lnTo>
                    <a:lnTo>
                      <a:pt x="1760" y="1576"/>
                    </a:lnTo>
                    <a:lnTo>
                      <a:pt x="1800" y="1472"/>
                    </a:lnTo>
                    <a:lnTo>
                      <a:pt x="1888" y="1288"/>
                    </a:lnTo>
                    <a:lnTo>
                      <a:pt x="1960" y="1088"/>
                    </a:lnTo>
                    <a:lnTo>
                      <a:pt x="2032" y="896"/>
                    </a:lnTo>
                    <a:lnTo>
                      <a:pt x="2104" y="808"/>
                    </a:lnTo>
                    <a:lnTo>
                      <a:pt x="2208" y="728"/>
                    </a:lnTo>
                    <a:lnTo>
                      <a:pt x="2288" y="648"/>
                    </a:lnTo>
                    <a:lnTo>
                      <a:pt x="2352" y="608"/>
                    </a:lnTo>
                    <a:lnTo>
                      <a:pt x="2424" y="576"/>
                    </a:lnTo>
                    <a:lnTo>
                      <a:pt x="2472" y="584"/>
                    </a:lnTo>
                    <a:lnTo>
                      <a:pt x="2512" y="632"/>
                    </a:lnTo>
                    <a:lnTo>
                      <a:pt x="2568" y="680"/>
                    </a:lnTo>
                    <a:lnTo>
                      <a:pt x="2624" y="704"/>
                    </a:lnTo>
                    <a:lnTo>
                      <a:pt x="2680" y="712"/>
                    </a:lnTo>
                    <a:lnTo>
                      <a:pt x="2712" y="704"/>
                    </a:lnTo>
                    <a:lnTo>
                      <a:pt x="2760" y="696"/>
                    </a:lnTo>
                    <a:lnTo>
                      <a:pt x="2792" y="680"/>
                    </a:lnTo>
                    <a:lnTo>
                      <a:pt x="2824" y="648"/>
                    </a:lnTo>
                    <a:lnTo>
                      <a:pt x="2840" y="624"/>
                    </a:lnTo>
                    <a:lnTo>
                      <a:pt x="2848" y="584"/>
                    </a:lnTo>
                    <a:lnTo>
                      <a:pt x="2848" y="552"/>
                    </a:lnTo>
                    <a:lnTo>
                      <a:pt x="2832" y="504"/>
                    </a:lnTo>
                    <a:lnTo>
                      <a:pt x="2816" y="472"/>
                    </a:lnTo>
                    <a:lnTo>
                      <a:pt x="2792" y="440"/>
                    </a:lnTo>
                    <a:lnTo>
                      <a:pt x="2768" y="408"/>
                    </a:lnTo>
                    <a:lnTo>
                      <a:pt x="2768" y="376"/>
                    </a:lnTo>
                    <a:lnTo>
                      <a:pt x="2752" y="360"/>
                    </a:lnTo>
                    <a:lnTo>
                      <a:pt x="2736" y="344"/>
                    </a:lnTo>
                    <a:lnTo>
                      <a:pt x="2760" y="320"/>
                    </a:lnTo>
                    <a:lnTo>
                      <a:pt x="2760" y="296"/>
                    </a:lnTo>
                    <a:lnTo>
                      <a:pt x="2752" y="264"/>
                    </a:lnTo>
                    <a:lnTo>
                      <a:pt x="2736" y="248"/>
                    </a:lnTo>
                    <a:lnTo>
                      <a:pt x="2744" y="216"/>
                    </a:lnTo>
                    <a:lnTo>
                      <a:pt x="2752" y="184"/>
                    </a:lnTo>
                    <a:lnTo>
                      <a:pt x="2768" y="136"/>
                    </a:lnTo>
                    <a:lnTo>
                      <a:pt x="2744" y="80"/>
                    </a:lnTo>
                    <a:lnTo>
                      <a:pt x="2704" y="40"/>
                    </a:lnTo>
                    <a:lnTo>
                      <a:pt x="2664" y="32"/>
                    </a:lnTo>
                    <a:lnTo>
                      <a:pt x="2584" y="8"/>
                    </a:lnTo>
                    <a:lnTo>
                      <a:pt x="2528" y="0"/>
                    </a:lnTo>
                    <a:lnTo>
                      <a:pt x="2480" y="0"/>
                    </a:lnTo>
                    <a:lnTo>
                      <a:pt x="2432" y="8"/>
                    </a:lnTo>
                    <a:lnTo>
                      <a:pt x="2344" y="48"/>
                    </a:lnTo>
                    <a:lnTo>
                      <a:pt x="2320" y="48"/>
                    </a:lnTo>
                    <a:lnTo>
                      <a:pt x="2280" y="56"/>
                    </a:lnTo>
                    <a:lnTo>
                      <a:pt x="2216" y="48"/>
                    </a:lnTo>
                    <a:lnTo>
                      <a:pt x="2176" y="40"/>
                    </a:lnTo>
                    <a:lnTo>
                      <a:pt x="2128" y="24"/>
                    </a:lnTo>
                    <a:lnTo>
                      <a:pt x="2064" y="8"/>
                    </a:lnTo>
                    <a:lnTo>
                      <a:pt x="2032" y="8"/>
                    </a:lnTo>
                    <a:lnTo>
                      <a:pt x="2016" y="24"/>
                    </a:lnTo>
                    <a:lnTo>
                      <a:pt x="2000" y="40"/>
                    </a:lnTo>
                    <a:lnTo>
                      <a:pt x="2000" y="72"/>
                    </a:lnTo>
                    <a:lnTo>
                      <a:pt x="2016" y="104"/>
                    </a:lnTo>
                    <a:lnTo>
                      <a:pt x="2056" y="152"/>
                    </a:lnTo>
                    <a:close/>
                  </a:path>
                </a:pathLst>
              </a:custGeom>
              <a:solidFill>
                <a:srgbClr val="990000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7" name="Freeform 657"/>
              <p:cNvSpPr>
                <a:spLocks noChangeAspect="1"/>
              </p:cNvSpPr>
              <p:nvPr/>
            </p:nvSpPr>
            <p:spPr bwMode="auto">
              <a:xfrm>
                <a:off x="3160" y="2040"/>
                <a:ext cx="336" cy="720"/>
              </a:xfrm>
              <a:custGeom>
                <a:avLst/>
                <a:gdLst>
                  <a:gd name="T0" fmla="*/ 112 w 336"/>
                  <a:gd name="T1" fmla="*/ 24 h 720"/>
                  <a:gd name="T2" fmla="*/ 96 w 336"/>
                  <a:gd name="T3" fmla="*/ 184 h 720"/>
                  <a:gd name="T4" fmla="*/ 72 w 336"/>
                  <a:gd name="T5" fmla="*/ 264 h 720"/>
                  <a:gd name="T6" fmla="*/ 40 w 336"/>
                  <a:gd name="T7" fmla="*/ 328 h 720"/>
                  <a:gd name="T8" fmla="*/ 16 w 336"/>
                  <a:gd name="T9" fmla="*/ 392 h 720"/>
                  <a:gd name="T10" fmla="*/ 0 w 336"/>
                  <a:gd name="T11" fmla="*/ 480 h 720"/>
                  <a:gd name="T12" fmla="*/ 8 w 336"/>
                  <a:gd name="T13" fmla="*/ 544 h 720"/>
                  <a:gd name="T14" fmla="*/ 24 w 336"/>
                  <a:gd name="T15" fmla="*/ 648 h 720"/>
                  <a:gd name="T16" fmla="*/ 32 w 336"/>
                  <a:gd name="T17" fmla="*/ 704 h 720"/>
                  <a:gd name="T18" fmla="*/ 72 w 336"/>
                  <a:gd name="T19" fmla="*/ 712 h 720"/>
                  <a:gd name="T20" fmla="*/ 120 w 336"/>
                  <a:gd name="T21" fmla="*/ 720 h 720"/>
                  <a:gd name="T22" fmla="*/ 168 w 336"/>
                  <a:gd name="T23" fmla="*/ 712 h 720"/>
                  <a:gd name="T24" fmla="*/ 208 w 336"/>
                  <a:gd name="T25" fmla="*/ 696 h 720"/>
                  <a:gd name="T26" fmla="*/ 216 w 336"/>
                  <a:gd name="T27" fmla="*/ 672 h 720"/>
                  <a:gd name="T28" fmla="*/ 184 w 336"/>
                  <a:gd name="T29" fmla="*/ 600 h 720"/>
                  <a:gd name="T30" fmla="*/ 168 w 336"/>
                  <a:gd name="T31" fmla="*/ 496 h 720"/>
                  <a:gd name="T32" fmla="*/ 160 w 336"/>
                  <a:gd name="T33" fmla="*/ 408 h 720"/>
                  <a:gd name="T34" fmla="*/ 168 w 336"/>
                  <a:gd name="T35" fmla="*/ 328 h 720"/>
                  <a:gd name="T36" fmla="*/ 232 w 336"/>
                  <a:gd name="T37" fmla="*/ 224 h 720"/>
                  <a:gd name="T38" fmla="*/ 296 w 336"/>
                  <a:gd name="T39" fmla="*/ 88 h 720"/>
                  <a:gd name="T40" fmla="*/ 336 w 336"/>
                  <a:gd name="T41" fmla="*/ 0 h 720"/>
                  <a:gd name="T42" fmla="*/ 112 w 336"/>
                  <a:gd name="T43" fmla="*/ 24 h 720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336"/>
                  <a:gd name="T67" fmla="*/ 0 h 720"/>
                  <a:gd name="T68" fmla="*/ 336 w 336"/>
                  <a:gd name="T69" fmla="*/ 720 h 720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336" h="720">
                    <a:moveTo>
                      <a:pt x="112" y="24"/>
                    </a:moveTo>
                    <a:lnTo>
                      <a:pt x="96" y="184"/>
                    </a:lnTo>
                    <a:lnTo>
                      <a:pt x="72" y="264"/>
                    </a:lnTo>
                    <a:lnTo>
                      <a:pt x="40" y="328"/>
                    </a:lnTo>
                    <a:lnTo>
                      <a:pt x="16" y="392"/>
                    </a:lnTo>
                    <a:lnTo>
                      <a:pt x="0" y="480"/>
                    </a:lnTo>
                    <a:lnTo>
                      <a:pt x="8" y="544"/>
                    </a:lnTo>
                    <a:lnTo>
                      <a:pt x="24" y="648"/>
                    </a:lnTo>
                    <a:lnTo>
                      <a:pt x="32" y="704"/>
                    </a:lnTo>
                    <a:lnTo>
                      <a:pt x="72" y="712"/>
                    </a:lnTo>
                    <a:lnTo>
                      <a:pt x="120" y="720"/>
                    </a:lnTo>
                    <a:lnTo>
                      <a:pt x="168" y="712"/>
                    </a:lnTo>
                    <a:lnTo>
                      <a:pt x="208" y="696"/>
                    </a:lnTo>
                    <a:lnTo>
                      <a:pt x="216" y="672"/>
                    </a:lnTo>
                    <a:lnTo>
                      <a:pt x="184" y="600"/>
                    </a:lnTo>
                    <a:lnTo>
                      <a:pt x="168" y="496"/>
                    </a:lnTo>
                    <a:lnTo>
                      <a:pt x="160" y="408"/>
                    </a:lnTo>
                    <a:lnTo>
                      <a:pt x="168" y="328"/>
                    </a:lnTo>
                    <a:lnTo>
                      <a:pt x="232" y="224"/>
                    </a:lnTo>
                    <a:lnTo>
                      <a:pt x="296" y="88"/>
                    </a:lnTo>
                    <a:lnTo>
                      <a:pt x="336" y="0"/>
                    </a:lnTo>
                    <a:lnTo>
                      <a:pt x="112" y="24"/>
                    </a:lnTo>
                    <a:close/>
                  </a:path>
                </a:pathLst>
              </a:custGeom>
              <a:solidFill>
                <a:srgbClr val="9F7F5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8" name="Freeform 658"/>
              <p:cNvSpPr>
                <a:spLocks noChangeAspect="1"/>
              </p:cNvSpPr>
              <p:nvPr/>
            </p:nvSpPr>
            <p:spPr bwMode="auto">
              <a:xfrm>
                <a:off x="2728" y="1808"/>
                <a:ext cx="1128" cy="528"/>
              </a:xfrm>
              <a:custGeom>
                <a:avLst/>
                <a:gdLst>
                  <a:gd name="T0" fmla="*/ 0 w 1128"/>
                  <a:gd name="T1" fmla="*/ 472 h 528"/>
                  <a:gd name="T2" fmla="*/ 24 w 1128"/>
                  <a:gd name="T3" fmla="*/ 480 h 528"/>
                  <a:gd name="T4" fmla="*/ 48 w 1128"/>
                  <a:gd name="T5" fmla="*/ 488 h 528"/>
                  <a:gd name="T6" fmla="*/ 64 w 1128"/>
                  <a:gd name="T7" fmla="*/ 512 h 528"/>
                  <a:gd name="T8" fmla="*/ 72 w 1128"/>
                  <a:gd name="T9" fmla="*/ 528 h 528"/>
                  <a:gd name="T10" fmla="*/ 96 w 1128"/>
                  <a:gd name="T11" fmla="*/ 520 h 528"/>
                  <a:gd name="T12" fmla="*/ 96 w 1128"/>
                  <a:gd name="T13" fmla="*/ 496 h 528"/>
                  <a:gd name="T14" fmla="*/ 96 w 1128"/>
                  <a:gd name="T15" fmla="*/ 472 h 528"/>
                  <a:gd name="T16" fmla="*/ 136 w 1128"/>
                  <a:gd name="T17" fmla="*/ 472 h 528"/>
                  <a:gd name="T18" fmla="*/ 152 w 1128"/>
                  <a:gd name="T19" fmla="*/ 480 h 528"/>
                  <a:gd name="T20" fmla="*/ 184 w 1128"/>
                  <a:gd name="T21" fmla="*/ 504 h 528"/>
                  <a:gd name="T22" fmla="*/ 200 w 1128"/>
                  <a:gd name="T23" fmla="*/ 504 h 528"/>
                  <a:gd name="T24" fmla="*/ 216 w 1128"/>
                  <a:gd name="T25" fmla="*/ 504 h 528"/>
                  <a:gd name="T26" fmla="*/ 208 w 1128"/>
                  <a:gd name="T27" fmla="*/ 472 h 528"/>
                  <a:gd name="T28" fmla="*/ 200 w 1128"/>
                  <a:gd name="T29" fmla="*/ 440 h 528"/>
                  <a:gd name="T30" fmla="*/ 224 w 1128"/>
                  <a:gd name="T31" fmla="*/ 424 h 528"/>
                  <a:gd name="T32" fmla="*/ 256 w 1128"/>
                  <a:gd name="T33" fmla="*/ 416 h 528"/>
                  <a:gd name="T34" fmla="*/ 280 w 1128"/>
                  <a:gd name="T35" fmla="*/ 392 h 528"/>
                  <a:gd name="T36" fmla="*/ 312 w 1128"/>
                  <a:gd name="T37" fmla="*/ 368 h 528"/>
                  <a:gd name="T38" fmla="*/ 328 w 1128"/>
                  <a:gd name="T39" fmla="*/ 344 h 528"/>
                  <a:gd name="T40" fmla="*/ 328 w 1128"/>
                  <a:gd name="T41" fmla="*/ 320 h 528"/>
                  <a:gd name="T42" fmla="*/ 400 w 1128"/>
                  <a:gd name="T43" fmla="*/ 336 h 528"/>
                  <a:gd name="T44" fmla="*/ 448 w 1128"/>
                  <a:gd name="T45" fmla="*/ 344 h 528"/>
                  <a:gd name="T46" fmla="*/ 504 w 1128"/>
                  <a:gd name="T47" fmla="*/ 352 h 528"/>
                  <a:gd name="T48" fmla="*/ 568 w 1128"/>
                  <a:gd name="T49" fmla="*/ 352 h 528"/>
                  <a:gd name="T50" fmla="*/ 632 w 1128"/>
                  <a:gd name="T51" fmla="*/ 352 h 528"/>
                  <a:gd name="T52" fmla="*/ 720 w 1128"/>
                  <a:gd name="T53" fmla="*/ 344 h 528"/>
                  <a:gd name="T54" fmla="*/ 880 w 1128"/>
                  <a:gd name="T55" fmla="*/ 304 h 528"/>
                  <a:gd name="T56" fmla="*/ 960 w 1128"/>
                  <a:gd name="T57" fmla="*/ 264 h 528"/>
                  <a:gd name="T58" fmla="*/ 1048 w 1128"/>
                  <a:gd name="T59" fmla="*/ 232 h 528"/>
                  <a:gd name="T60" fmla="*/ 1128 w 1128"/>
                  <a:gd name="T61" fmla="*/ 192 h 528"/>
                  <a:gd name="T62" fmla="*/ 1128 w 1128"/>
                  <a:gd name="T63" fmla="*/ 0 h 528"/>
                  <a:gd name="T64" fmla="*/ 8 w 1128"/>
                  <a:gd name="T65" fmla="*/ 0 h 528"/>
                  <a:gd name="T66" fmla="*/ 0 w 1128"/>
                  <a:gd name="T67" fmla="*/ 472 h 528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128"/>
                  <a:gd name="T103" fmla="*/ 0 h 528"/>
                  <a:gd name="T104" fmla="*/ 1128 w 1128"/>
                  <a:gd name="T105" fmla="*/ 528 h 528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128" h="528">
                    <a:moveTo>
                      <a:pt x="0" y="472"/>
                    </a:moveTo>
                    <a:lnTo>
                      <a:pt x="24" y="480"/>
                    </a:lnTo>
                    <a:lnTo>
                      <a:pt x="48" y="488"/>
                    </a:lnTo>
                    <a:lnTo>
                      <a:pt x="64" y="512"/>
                    </a:lnTo>
                    <a:lnTo>
                      <a:pt x="72" y="528"/>
                    </a:lnTo>
                    <a:lnTo>
                      <a:pt x="96" y="520"/>
                    </a:lnTo>
                    <a:lnTo>
                      <a:pt x="96" y="496"/>
                    </a:lnTo>
                    <a:lnTo>
                      <a:pt x="96" y="472"/>
                    </a:lnTo>
                    <a:lnTo>
                      <a:pt x="136" y="472"/>
                    </a:lnTo>
                    <a:lnTo>
                      <a:pt x="152" y="480"/>
                    </a:lnTo>
                    <a:lnTo>
                      <a:pt x="184" y="504"/>
                    </a:lnTo>
                    <a:lnTo>
                      <a:pt x="200" y="504"/>
                    </a:lnTo>
                    <a:lnTo>
                      <a:pt x="216" y="504"/>
                    </a:lnTo>
                    <a:lnTo>
                      <a:pt x="208" y="472"/>
                    </a:lnTo>
                    <a:lnTo>
                      <a:pt x="200" y="440"/>
                    </a:lnTo>
                    <a:lnTo>
                      <a:pt x="224" y="424"/>
                    </a:lnTo>
                    <a:lnTo>
                      <a:pt x="256" y="416"/>
                    </a:lnTo>
                    <a:lnTo>
                      <a:pt x="280" y="392"/>
                    </a:lnTo>
                    <a:lnTo>
                      <a:pt x="312" y="368"/>
                    </a:lnTo>
                    <a:lnTo>
                      <a:pt x="328" y="344"/>
                    </a:lnTo>
                    <a:lnTo>
                      <a:pt x="328" y="320"/>
                    </a:lnTo>
                    <a:lnTo>
                      <a:pt x="400" y="336"/>
                    </a:lnTo>
                    <a:lnTo>
                      <a:pt x="448" y="344"/>
                    </a:lnTo>
                    <a:lnTo>
                      <a:pt x="504" y="352"/>
                    </a:lnTo>
                    <a:lnTo>
                      <a:pt x="568" y="352"/>
                    </a:lnTo>
                    <a:lnTo>
                      <a:pt x="632" y="352"/>
                    </a:lnTo>
                    <a:lnTo>
                      <a:pt x="720" y="344"/>
                    </a:lnTo>
                    <a:lnTo>
                      <a:pt x="880" y="304"/>
                    </a:lnTo>
                    <a:lnTo>
                      <a:pt x="960" y="264"/>
                    </a:lnTo>
                    <a:lnTo>
                      <a:pt x="1048" y="232"/>
                    </a:lnTo>
                    <a:lnTo>
                      <a:pt x="1128" y="192"/>
                    </a:lnTo>
                    <a:lnTo>
                      <a:pt x="1128" y="0"/>
                    </a:lnTo>
                    <a:lnTo>
                      <a:pt x="8" y="0"/>
                    </a:lnTo>
                    <a:lnTo>
                      <a:pt x="0" y="472"/>
                    </a:lnTo>
                    <a:close/>
                  </a:path>
                </a:pathLst>
              </a:custGeom>
              <a:solidFill>
                <a:srgbClr val="9F7F5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9" name="Freeform 659"/>
              <p:cNvSpPr>
                <a:spLocks noChangeAspect="1"/>
              </p:cNvSpPr>
              <p:nvPr/>
            </p:nvSpPr>
            <p:spPr bwMode="auto">
              <a:xfrm>
                <a:off x="2520" y="896"/>
                <a:ext cx="1560" cy="2120"/>
              </a:xfrm>
              <a:custGeom>
                <a:avLst/>
                <a:gdLst>
                  <a:gd name="T0" fmla="*/ 24 w 1560"/>
                  <a:gd name="T1" fmla="*/ 3356 h 2056"/>
                  <a:gd name="T2" fmla="*/ 160 w 1560"/>
                  <a:gd name="T3" fmla="*/ 3334 h 2056"/>
                  <a:gd name="T4" fmla="*/ 96 w 1560"/>
                  <a:gd name="T5" fmla="*/ 2834 h 2056"/>
                  <a:gd name="T6" fmla="*/ 152 w 1560"/>
                  <a:gd name="T7" fmla="*/ 2507 h 2056"/>
                  <a:gd name="T8" fmla="*/ 288 w 1560"/>
                  <a:gd name="T9" fmla="*/ 2024 h 2056"/>
                  <a:gd name="T10" fmla="*/ 488 w 1560"/>
                  <a:gd name="T11" fmla="*/ 1803 h 2056"/>
                  <a:gd name="T12" fmla="*/ 624 w 1560"/>
                  <a:gd name="T13" fmla="*/ 1855 h 2056"/>
                  <a:gd name="T14" fmla="*/ 752 w 1560"/>
                  <a:gd name="T15" fmla="*/ 1934 h 2056"/>
                  <a:gd name="T16" fmla="*/ 896 w 1560"/>
                  <a:gd name="T17" fmla="*/ 1921 h 2056"/>
                  <a:gd name="T18" fmla="*/ 1048 w 1560"/>
                  <a:gd name="T19" fmla="*/ 1776 h 2056"/>
                  <a:gd name="T20" fmla="*/ 1176 w 1560"/>
                  <a:gd name="T21" fmla="*/ 1661 h 2056"/>
                  <a:gd name="T22" fmla="*/ 1232 w 1560"/>
                  <a:gd name="T23" fmla="*/ 1881 h 2056"/>
                  <a:gd name="T24" fmla="*/ 1200 w 1560"/>
                  <a:gd name="T25" fmla="*/ 2089 h 2056"/>
                  <a:gd name="T26" fmla="*/ 1168 w 1560"/>
                  <a:gd name="T27" fmla="*/ 2247 h 2056"/>
                  <a:gd name="T28" fmla="*/ 1144 w 1560"/>
                  <a:gd name="T29" fmla="*/ 2561 h 2056"/>
                  <a:gd name="T30" fmla="*/ 1152 w 1560"/>
                  <a:gd name="T31" fmla="*/ 2993 h 2056"/>
                  <a:gd name="T32" fmla="*/ 1176 w 1560"/>
                  <a:gd name="T33" fmla="*/ 3149 h 2056"/>
                  <a:gd name="T34" fmla="*/ 1256 w 1560"/>
                  <a:gd name="T35" fmla="*/ 3121 h 2056"/>
                  <a:gd name="T36" fmla="*/ 1200 w 1560"/>
                  <a:gd name="T37" fmla="*/ 2756 h 2056"/>
                  <a:gd name="T38" fmla="*/ 1192 w 1560"/>
                  <a:gd name="T39" fmla="*/ 2599 h 2056"/>
                  <a:gd name="T40" fmla="*/ 1296 w 1560"/>
                  <a:gd name="T41" fmla="*/ 2219 h 2056"/>
                  <a:gd name="T42" fmla="*/ 1456 w 1560"/>
                  <a:gd name="T43" fmla="*/ 1661 h 2056"/>
                  <a:gd name="T44" fmla="*/ 1560 w 1560"/>
                  <a:gd name="T45" fmla="*/ 1032 h 2056"/>
                  <a:gd name="T46" fmla="*/ 1528 w 1560"/>
                  <a:gd name="T47" fmla="*/ 835 h 2056"/>
                  <a:gd name="T48" fmla="*/ 1560 w 1560"/>
                  <a:gd name="T49" fmla="*/ 681 h 2056"/>
                  <a:gd name="T50" fmla="*/ 1528 w 1560"/>
                  <a:gd name="T51" fmla="*/ 523 h 2056"/>
                  <a:gd name="T52" fmla="*/ 1448 w 1560"/>
                  <a:gd name="T53" fmla="*/ 536 h 2056"/>
                  <a:gd name="T54" fmla="*/ 1400 w 1560"/>
                  <a:gd name="T55" fmla="*/ 457 h 2056"/>
                  <a:gd name="T56" fmla="*/ 1360 w 1560"/>
                  <a:gd name="T57" fmla="*/ 365 h 2056"/>
                  <a:gd name="T58" fmla="*/ 1384 w 1560"/>
                  <a:gd name="T59" fmla="*/ 196 h 2056"/>
                  <a:gd name="T60" fmla="*/ 1408 w 1560"/>
                  <a:gd name="T61" fmla="*/ 0 h 2056"/>
                  <a:gd name="T62" fmla="*/ 1152 w 1560"/>
                  <a:gd name="T63" fmla="*/ 63 h 2056"/>
                  <a:gd name="T64" fmla="*/ 1120 w 1560"/>
                  <a:gd name="T65" fmla="*/ 170 h 2056"/>
                  <a:gd name="T66" fmla="*/ 1176 w 1560"/>
                  <a:gd name="T67" fmla="*/ 404 h 2056"/>
                  <a:gd name="T68" fmla="*/ 1184 w 1560"/>
                  <a:gd name="T69" fmla="*/ 705 h 2056"/>
                  <a:gd name="T70" fmla="*/ 1160 w 1560"/>
                  <a:gd name="T71" fmla="*/ 915 h 2056"/>
                  <a:gd name="T72" fmla="*/ 1064 w 1560"/>
                  <a:gd name="T73" fmla="*/ 1135 h 2056"/>
                  <a:gd name="T74" fmla="*/ 1016 w 1560"/>
                  <a:gd name="T75" fmla="*/ 1358 h 2056"/>
                  <a:gd name="T76" fmla="*/ 880 w 1560"/>
                  <a:gd name="T77" fmla="*/ 1426 h 2056"/>
                  <a:gd name="T78" fmla="*/ 744 w 1560"/>
                  <a:gd name="T79" fmla="*/ 1267 h 2056"/>
                  <a:gd name="T80" fmla="*/ 720 w 1560"/>
                  <a:gd name="T81" fmla="*/ 1032 h 2056"/>
                  <a:gd name="T82" fmla="*/ 672 w 1560"/>
                  <a:gd name="T83" fmla="*/ 849 h 2056"/>
                  <a:gd name="T84" fmla="*/ 640 w 1560"/>
                  <a:gd name="T85" fmla="*/ 549 h 2056"/>
                  <a:gd name="T86" fmla="*/ 568 w 1560"/>
                  <a:gd name="T87" fmla="*/ 391 h 2056"/>
                  <a:gd name="T88" fmla="*/ 440 w 1560"/>
                  <a:gd name="T89" fmla="*/ 313 h 2056"/>
                  <a:gd name="T90" fmla="*/ 360 w 1560"/>
                  <a:gd name="T91" fmla="*/ 326 h 2056"/>
                  <a:gd name="T92" fmla="*/ 368 w 1560"/>
                  <a:gd name="T93" fmla="*/ 443 h 2056"/>
                  <a:gd name="T94" fmla="*/ 456 w 1560"/>
                  <a:gd name="T95" fmla="*/ 549 h 2056"/>
                  <a:gd name="T96" fmla="*/ 376 w 1560"/>
                  <a:gd name="T97" fmla="*/ 614 h 2056"/>
                  <a:gd name="T98" fmla="*/ 288 w 1560"/>
                  <a:gd name="T99" fmla="*/ 681 h 2056"/>
                  <a:gd name="T100" fmla="*/ 280 w 1560"/>
                  <a:gd name="T101" fmla="*/ 888 h 2056"/>
                  <a:gd name="T102" fmla="*/ 152 w 1560"/>
                  <a:gd name="T103" fmla="*/ 1097 h 2056"/>
                  <a:gd name="T104" fmla="*/ 80 w 1560"/>
                  <a:gd name="T105" fmla="*/ 1297 h 2056"/>
                  <a:gd name="T106" fmla="*/ 104 w 1560"/>
                  <a:gd name="T107" fmla="*/ 1632 h 2056"/>
                  <a:gd name="T108" fmla="*/ 0 w 1560"/>
                  <a:gd name="T109" fmla="*/ 3047 h 205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w 1560"/>
                  <a:gd name="T166" fmla="*/ 0 h 2056"/>
                  <a:gd name="T167" fmla="*/ 1560 w 1560"/>
                  <a:gd name="T168" fmla="*/ 2056 h 205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T165" t="T166" r="T167" b="T168"/>
                <a:pathLst>
                  <a:path w="1560" h="2056">
                    <a:moveTo>
                      <a:pt x="0" y="1864"/>
                    </a:moveTo>
                    <a:lnTo>
                      <a:pt x="24" y="2056"/>
                    </a:lnTo>
                    <a:lnTo>
                      <a:pt x="128" y="2056"/>
                    </a:lnTo>
                    <a:lnTo>
                      <a:pt x="160" y="2040"/>
                    </a:lnTo>
                    <a:lnTo>
                      <a:pt x="96" y="1912"/>
                    </a:lnTo>
                    <a:lnTo>
                      <a:pt x="96" y="1736"/>
                    </a:lnTo>
                    <a:lnTo>
                      <a:pt x="120" y="1632"/>
                    </a:lnTo>
                    <a:lnTo>
                      <a:pt x="152" y="1536"/>
                    </a:lnTo>
                    <a:lnTo>
                      <a:pt x="240" y="1320"/>
                    </a:lnTo>
                    <a:lnTo>
                      <a:pt x="288" y="1240"/>
                    </a:lnTo>
                    <a:lnTo>
                      <a:pt x="384" y="1176"/>
                    </a:lnTo>
                    <a:lnTo>
                      <a:pt x="488" y="1104"/>
                    </a:lnTo>
                    <a:lnTo>
                      <a:pt x="536" y="1096"/>
                    </a:lnTo>
                    <a:lnTo>
                      <a:pt x="624" y="1136"/>
                    </a:lnTo>
                    <a:lnTo>
                      <a:pt x="688" y="1168"/>
                    </a:lnTo>
                    <a:lnTo>
                      <a:pt x="752" y="1184"/>
                    </a:lnTo>
                    <a:lnTo>
                      <a:pt x="824" y="1184"/>
                    </a:lnTo>
                    <a:lnTo>
                      <a:pt x="896" y="1176"/>
                    </a:lnTo>
                    <a:lnTo>
                      <a:pt x="968" y="1144"/>
                    </a:lnTo>
                    <a:lnTo>
                      <a:pt x="1048" y="1088"/>
                    </a:lnTo>
                    <a:lnTo>
                      <a:pt x="1128" y="1040"/>
                    </a:lnTo>
                    <a:lnTo>
                      <a:pt x="1176" y="1016"/>
                    </a:lnTo>
                    <a:lnTo>
                      <a:pt x="1224" y="1128"/>
                    </a:lnTo>
                    <a:lnTo>
                      <a:pt x="1232" y="1152"/>
                    </a:lnTo>
                    <a:lnTo>
                      <a:pt x="1216" y="1232"/>
                    </a:lnTo>
                    <a:lnTo>
                      <a:pt x="1200" y="1280"/>
                    </a:lnTo>
                    <a:lnTo>
                      <a:pt x="1184" y="1328"/>
                    </a:lnTo>
                    <a:lnTo>
                      <a:pt x="1168" y="1376"/>
                    </a:lnTo>
                    <a:lnTo>
                      <a:pt x="1160" y="1440"/>
                    </a:lnTo>
                    <a:lnTo>
                      <a:pt x="1144" y="1568"/>
                    </a:lnTo>
                    <a:lnTo>
                      <a:pt x="1152" y="1704"/>
                    </a:lnTo>
                    <a:lnTo>
                      <a:pt x="1152" y="1832"/>
                    </a:lnTo>
                    <a:lnTo>
                      <a:pt x="1160" y="1864"/>
                    </a:lnTo>
                    <a:lnTo>
                      <a:pt x="1176" y="1928"/>
                    </a:lnTo>
                    <a:lnTo>
                      <a:pt x="1216" y="1928"/>
                    </a:lnTo>
                    <a:lnTo>
                      <a:pt x="1256" y="1912"/>
                    </a:lnTo>
                    <a:lnTo>
                      <a:pt x="1296" y="1888"/>
                    </a:lnTo>
                    <a:lnTo>
                      <a:pt x="1200" y="1688"/>
                    </a:lnTo>
                    <a:lnTo>
                      <a:pt x="1192" y="1640"/>
                    </a:lnTo>
                    <a:lnTo>
                      <a:pt x="1192" y="1592"/>
                    </a:lnTo>
                    <a:lnTo>
                      <a:pt x="1240" y="1472"/>
                    </a:lnTo>
                    <a:lnTo>
                      <a:pt x="1296" y="1360"/>
                    </a:lnTo>
                    <a:lnTo>
                      <a:pt x="1360" y="1248"/>
                    </a:lnTo>
                    <a:lnTo>
                      <a:pt x="1456" y="1016"/>
                    </a:lnTo>
                    <a:lnTo>
                      <a:pt x="1552" y="728"/>
                    </a:lnTo>
                    <a:lnTo>
                      <a:pt x="1560" y="632"/>
                    </a:lnTo>
                    <a:lnTo>
                      <a:pt x="1544" y="552"/>
                    </a:lnTo>
                    <a:lnTo>
                      <a:pt x="1528" y="512"/>
                    </a:lnTo>
                    <a:lnTo>
                      <a:pt x="1544" y="472"/>
                    </a:lnTo>
                    <a:lnTo>
                      <a:pt x="1560" y="416"/>
                    </a:lnTo>
                    <a:lnTo>
                      <a:pt x="1552" y="368"/>
                    </a:lnTo>
                    <a:lnTo>
                      <a:pt x="1528" y="320"/>
                    </a:lnTo>
                    <a:lnTo>
                      <a:pt x="1488" y="312"/>
                    </a:lnTo>
                    <a:lnTo>
                      <a:pt x="1448" y="328"/>
                    </a:lnTo>
                    <a:lnTo>
                      <a:pt x="1424" y="304"/>
                    </a:lnTo>
                    <a:lnTo>
                      <a:pt x="1400" y="280"/>
                    </a:lnTo>
                    <a:lnTo>
                      <a:pt x="1384" y="256"/>
                    </a:lnTo>
                    <a:lnTo>
                      <a:pt x="1360" y="224"/>
                    </a:lnTo>
                    <a:lnTo>
                      <a:pt x="1352" y="176"/>
                    </a:lnTo>
                    <a:lnTo>
                      <a:pt x="1384" y="120"/>
                    </a:lnTo>
                    <a:lnTo>
                      <a:pt x="1408" y="48"/>
                    </a:lnTo>
                    <a:lnTo>
                      <a:pt x="1408" y="0"/>
                    </a:lnTo>
                    <a:lnTo>
                      <a:pt x="1272" y="16"/>
                    </a:lnTo>
                    <a:lnTo>
                      <a:pt x="1152" y="40"/>
                    </a:lnTo>
                    <a:lnTo>
                      <a:pt x="1096" y="56"/>
                    </a:lnTo>
                    <a:lnTo>
                      <a:pt x="1120" y="104"/>
                    </a:lnTo>
                    <a:lnTo>
                      <a:pt x="1176" y="168"/>
                    </a:lnTo>
                    <a:lnTo>
                      <a:pt x="1176" y="248"/>
                    </a:lnTo>
                    <a:lnTo>
                      <a:pt x="1160" y="312"/>
                    </a:lnTo>
                    <a:lnTo>
                      <a:pt x="1184" y="432"/>
                    </a:lnTo>
                    <a:lnTo>
                      <a:pt x="1176" y="496"/>
                    </a:lnTo>
                    <a:lnTo>
                      <a:pt x="1160" y="560"/>
                    </a:lnTo>
                    <a:lnTo>
                      <a:pt x="1104" y="616"/>
                    </a:lnTo>
                    <a:lnTo>
                      <a:pt x="1064" y="696"/>
                    </a:lnTo>
                    <a:lnTo>
                      <a:pt x="1040" y="768"/>
                    </a:lnTo>
                    <a:lnTo>
                      <a:pt x="1016" y="832"/>
                    </a:lnTo>
                    <a:lnTo>
                      <a:pt x="968" y="880"/>
                    </a:lnTo>
                    <a:lnTo>
                      <a:pt x="880" y="872"/>
                    </a:lnTo>
                    <a:lnTo>
                      <a:pt x="800" y="840"/>
                    </a:lnTo>
                    <a:lnTo>
                      <a:pt x="744" y="776"/>
                    </a:lnTo>
                    <a:lnTo>
                      <a:pt x="720" y="704"/>
                    </a:lnTo>
                    <a:lnTo>
                      <a:pt x="720" y="632"/>
                    </a:lnTo>
                    <a:lnTo>
                      <a:pt x="728" y="576"/>
                    </a:lnTo>
                    <a:lnTo>
                      <a:pt x="672" y="520"/>
                    </a:lnTo>
                    <a:lnTo>
                      <a:pt x="640" y="408"/>
                    </a:lnTo>
                    <a:lnTo>
                      <a:pt x="640" y="336"/>
                    </a:lnTo>
                    <a:lnTo>
                      <a:pt x="616" y="280"/>
                    </a:lnTo>
                    <a:lnTo>
                      <a:pt x="568" y="240"/>
                    </a:lnTo>
                    <a:lnTo>
                      <a:pt x="504" y="216"/>
                    </a:lnTo>
                    <a:lnTo>
                      <a:pt x="440" y="192"/>
                    </a:lnTo>
                    <a:lnTo>
                      <a:pt x="392" y="184"/>
                    </a:lnTo>
                    <a:lnTo>
                      <a:pt x="360" y="200"/>
                    </a:lnTo>
                    <a:lnTo>
                      <a:pt x="352" y="232"/>
                    </a:lnTo>
                    <a:lnTo>
                      <a:pt x="368" y="272"/>
                    </a:lnTo>
                    <a:lnTo>
                      <a:pt x="408" y="296"/>
                    </a:lnTo>
                    <a:lnTo>
                      <a:pt x="456" y="336"/>
                    </a:lnTo>
                    <a:lnTo>
                      <a:pt x="416" y="360"/>
                    </a:lnTo>
                    <a:lnTo>
                      <a:pt x="376" y="376"/>
                    </a:lnTo>
                    <a:lnTo>
                      <a:pt x="312" y="384"/>
                    </a:lnTo>
                    <a:lnTo>
                      <a:pt x="288" y="416"/>
                    </a:lnTo>
                    <a:lnTo>
                      <a:pt x="280" y="456"/>
                    </a:lnTo>
                    <a:lnTo>
                      <a:pt x="280" y="544"/>
                    </a:lnTo>
                    <a:lnTo>
                      <a:pt x="240" y="592"/>
                    </a:lnTo>
                    <a:lnTo>
                      <a:pt x="152" y="672"/>
                    </a:lnTo>
                    <a:lnTo>
                      <a:pt x="112" y="728"/>
                    </a:lnTo>
                    <a:lnTo>
                      <a:pt x="80" y="792"/>
                    </a:lnTo>
                    <a:lnTo>
                      <a:pt x="88" y="888"/>
                    </a:lnTo>
                    <a:lnTo>
                      <a:pt x="104" y="1000"/>
                    </a:lnTo>
                    <a:lnTo>
                      <a:pt x="64" y="1248"/>
                    </a:lnTo>
                    <a:lnTo>
                      <a:pt x="0" y="1864"/>
                    </a:lnTo>
                    <a:close/>
                  </a:path>
                </a:pathLst>
              </a:custGeom>
              <a:solidFill>
                <a:srgbClr val="993300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0" name="Freeform 660"/>
              <p:cNvSpPr>
                <a:spLocks noChangeAspect="1"/>
              </p:cNvSpPr>
              <p:nvPr/>
            </p:nvSpPr>
            <p:spPr bwMode="auto">
              <a:xfrm>
                <a:off x="4384" y="1000"/>
                <a:ext cx="160" cy="88"/>
              </a:xfrm>
              <a:custGeom>
                <a:avLst/>
                <a:gdLst>
                  <a:gd name="T0" fmla="*/ 0 w 160"/>
                  <a:gd name="T1" fmla="*/ 16 h 88"/>
                  <a:gd name="T2" fmla="*/ 24 w 160"/>
                  <a:gd name="T3" fmla="*/ 8 h 88"/>
                  <a:gd name="T4" fmla="*/ 64 w 160"/>
                  <a:gd name="T5" fmla="*/ 0 h 88"/>
                  <a:gd name="T6" fmla="*/ 104 w 160"/>
                  <a:gd name="T7" fmla="*/ 8 h 88"/>
                  <a:gd name="T8" fmla="*/ 120 w 160"/>
                  <a:gd name="T9" fmla="*/ 24 h 88"/>
                  <a:gd name="T10" fmla="*/ 136 w 160"/>
                  <a:gd name="T11" fmla="*/ 32 h 88"/>
                  <a:gd name="T12" fmla="*/ 152 w 160"/>
                  <a:gd name="T13" fmla="*/ 64 h 88"/>
                  <a:gd name="T14" fmla="*/ 160 w 160"/>
                  <a:gd name="T15" fmla="*/ 80 h 88"/>
                  <a:gd name="T16" fmla="*/ 120 w 160"/>
                  <a:gd name="T17" fmla="*/ 88 h 88"/>
                  <a:gd name="T18" fmla="*/ 80 w 160"/>
                  <a:gd name="T19" fmla="*/ 80 h 88"/>
                  <a:gd name="T20" fmla="*/ 40 w 160"/>
                  <a:gd name="T21" fmla="*/ 72 h 88"/>
                  <a:gd name="T22" fmla="*/ 16 w 160"/>
                  <a:gd name="T23" fmla="*/ 40 h 88"/>
                  <a:gd name="T24" fmla="*/ 0 w 160"/>
                  <a:gd name="T25" fmla="*/ 16 h 8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60"/>
                  <a:gd name="T40" fmla="*/ 0 h 88"/>
                  <a:gd name="T41" fmla="*/ 160 w 160"/>
                  <a:gd name="T42" fmla="*/ 88 h 8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60" h="88">
                    <a:moveTo>
                      <a:pt x="0" y="16"/>
                    </a:moveTo>
                    <a:lnTo>
                      <a:pt x="24" y="8"/>
                    </a:lnTo>
                    <a:lnTo>
                      <a:pt x="64" y="0"/>
                    </a:lnTo>
                    <a:lnTo>
                      <a:pt x="104" y="8"/>
                    </a:lnTo>
                    <a:lnTo>
                      <a:pt x="120" y="24"/>
                    </a:lnTo>
                    <a:lnTo>
                      <a:pt x="136" y="32"/>
                    </a:lnTo>
                    <a:lnTo>
                      <a:pt x="152" y="64"/>
                    </a:lnTo>
                    <a:lnTo>
                      <a:pt x="160" y="80"/>
                    </a:lnTo>
                    <a:lnTo>
                      <a:pt x="120" y="88"/>
                    </a:lnTo>
                    <a:lnTo>
                      <a:pt x="80" y="80"/>
                    </a:lnTo>
                    <a:lnTo>
                      <a:pt x="40" y="72"/>
                    </a:lnTo>
                    <a:lnTo>
                      <a:pt x="16" y="4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1" name="Freeform 661"/>
              <p:cNvSpPr>
                <a:spLocks noChangeAspect="1"/>
              </p:cNvSpPr>
              <p:nvPr/>
            </p:nvSpPr>
            <p:spPr bwMode="auto">
              <a:xfrm>
                <a:off x="4424" y="1016"/>
                <a:ext cx="96" cy="56"/>
              </a:xfrm>
              <a:custGeom>
                <a:avLst/>
                <a:gdLst>
                  <a:gd name="T0" fmla="*/ 0 w 96"/>
                  <a:gd name="T1" fmla="*/ 16 h 56"/>
                  <a:gd name="T2" fmla="*/ 8 w 96"/>
                  <a:gd name="T3" fmla="*/ 8 h 56"/>
                  <a:gd name="T4" fmla="*/ 32 w 96"/>
                  <a:gd name="T5" fmla="*/ 0 h 56"/>
                  <a:gd name="T6" fmla="*/ 56 w 96"/>
                  <a:gd name="T7" fmla="*/ 8 h 56"/>
                  <a:gd name="T8" fmla="*/ 72 w 96"/>
                  <a:gd name="T9" fmla="*/ 16 h 56"/>
                  <a:gd name="T10" fmla="*/ 80 w 96"/>
                  <a:gd name="T11" fmla="*/ 24 h 56"/>
                  <a:gd name="T12" fmla="*/ 88 w 96"/>
                  <a:gd name="T13" fmla="*/ 40 h 56"/>
                  <a:gd name="T14" fmla="*/ 96 w 96"/>
                  <a:gd name="T15" fmla="*/ 56 h 56"/>
                  <a:gd name="T16" fmla="*/ 64 w 96"/>
                  <a:gd name="T17" fmla="*/ 56 h 56"/>
                  <a:gd name="T18" fmla="*/ 40 w 96"/>
                  <a:gd name="T19" fmla="*/ 56 h 56"/>
                  <a:gd name="T20" fmla="*/ 16 w 96"/>
                  <a:gd name="T21" fmla="*/ 48 h 56"/>
                  <a:gd name="T22" fmla="*/ 0 w 96"/>
                  <a:gd name="T23" fmla="*/ 32 h 56"/>
                  <a:gd name="T24" fmla="*/ 0 w 96"/>
                  <a:gd name="T25" fmla="*/ 16 h 5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96"/>
                  <a:gd name="T40" fmla="*/ 0 h 56"/>
                  <a:gd name="T41" fmla="*/ 96 w 96"/>
                  <a:gd name="T42" fmla="*/ 56 h 5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96" h="56">
                    <a:moveTo>
                      <a:pt x="0" y="16"/>
                    </a:moveTo>
                    <a:lnTo>
                      <a:pt x="8" y="8"/>
                    </a:lnTo>
                    <a:lnTo>
                      <a:pt x="32" y="0"/>
                    </a:lnTo>
                    <a:lnTo>
                      <a:pt x="56" y="8"/>
                    </a:lnTo>
                    <a:lnTo>
                      <a:pt x="72" y="16"/>
                    </a:lnTo>
                    <a:lnTo>
                      <a:pt x="80" y="24"/>
                    </a:lnTo>
                    <a:lnTo>
                      <a:pt x="88" y="40"/>
                    </a:lnTo>
                    <a:lnTo>
                      <a:pt x="96" y="56"/>
                    </a:lnTo>
                    <a:lnTo>
                      <a:pt x="64" y="56"/>
                    </a:lnTo>
                    <a:lnTo>
                      <a:pt x="40" y="56"/>
                    </a:lnTo>
                    <a:lnTo>
                      <a:pt x="16" y="48"/>
                    </a:lnTo>
                    <a:lnTo>
                      <a:pt x="0" y="32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FFFD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2" name="Oval 662"/>
              <p:cNvSpPr>
                <a:spLocks noChangeAspect="1" noChangeArrowheads="1"/>
              </p:cNvSpPr>
              <p:nvPr/>
            </p:nvSpPr>
            <p:spPr bwMode="auto">
              <a:xfrm>
                <a:off x="4448" y="1024"/>
                <a:ext cx="40" cy="40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n-US" sz="2000">
                  <a:solidFill>
                    <a:srgbClr val="000000"/>
                  </a:solidFill>
                  <a:latin typeface="Calibri" pitchFamily="34" charset="0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16413" name="Freeform 663"/>
              <p:cNvSpPr>
                <a:spLocks noChangeAspect="1"/>
              </p:cNvSpPr>
              <p:nvPr/>
            </p:nvSpPr>
            <p:spPr bwMode="auto">
              <a:xfrm>
                <a:off x="4448" y="1024"/>
                <a:ext cx="40" cy="40"/>
              </a:xfrm>
              <a:custGeom>
                <a:avLst/>
                <a:gdLst>
                  <a:gd name="T0" fmla="*/ 24 w 40"/>
                  <a:gd name="T1" fmla="*/ 8 h 40"/>
                  <a:gd name="T2" fmla="*/ 24 w 40"/>
                  <a:gd name="T3" fmla="*/ 8 h 40"/>
                  <a:gd name="T4" fmla="*/ 24 w 40"/>
                  <a:gd name="T5" fmla="*/ 16 h 40"/>
                  <a:gd name="T6" fmla="*/ 32 w 40"/>
                  <a:gd name="T7" fmla="*/ 16 h 40"/>
                  <a:gd name="T8" fmla="*/ 32 w 40"/>
                  <a:gd name="T9" fmla="*/ 16 h 40"/>
                  <a:gd name="T10" fmla="*/ 32 w 40"/>
                  <a:gd name="T11" fmla="*/ 24 h 40"/>
                  <a:gd name="T12" fmla="*/ 32 w 40"/>
                  <a:gd name="T13" fmla="*/ 24 h 40"/>
                  <a:gd name="T14" fmla="*/ 24 w 40"/>
                  <a:gd name="T15" fmla="*/ 24 h 40"/>
                  <a:gd name="T16" fmla="*/ 24 w 40"/>
                  <a:gd name="T17" fmla="*/ 32 h 40"/>
                  <a:gd name="T18" fmla="*/ 24 w 40"/>
                  <a:gd name="T19" fmla="*/ 32 h 40"/>
                  <a:gd name="T20" fmla="*/ 24 w 40"/>
                  <a:gd name="T21" fmla="*/ 32 h 40"/>
                  <a:gd name="T22" fmla="*/ 16 w 40"/>
                  <a:gd name="T23" fmla="*/ 32 h 40"/>
                  <a:gd name="T24" fmla="*/ 16 w 40"/>
                  <a:gd name="T25" fmla="*/ 32 h 40"/>
                  <a:gd name="T26" fmla="*/ 16 w 40"/>
                  <a:gd name="T27" fmla="*/ 24 h 40"/>
                  <a:gd name="T28" fmla="*/ 8 w 40"/>
                  <a:gd name="T29" fmla="*/ 24 h 40"/>
                  <a:gd name="T30" fmla="*/ 8 w 40"/>
                  <a:gd name="T31" fmla="*/ 24 h 40"/>
                  <a:gd name="T32" fmla="*/ 8 w 40"/>
                  <a:gd name="T33" fmla="*/ 16 h 40"/>
                  <a:gd name="T34" fmla="*/ 8 w 40"/>
                  <a:gd name="T35" fmla="*/ 16 h 40"/>
                  <a:gd name="T36" fmla="*/ 16 w 40"/>
                  <a:gd name="T37" fmla="*/ 16 h 40"/>
                  <a:gd name="T38" fmla="*/ 16 w 40"/>
                  <a:gd name="T39" fmla="*/ 8 h 40"/>
                  <a:gd name="T40" fmla="*/ 16 w 40"/>
                  <a:gd name="T41" fmla="*/ 8 h 40"/>
                  <a:gd name="T42" fmla="*/ 24 w 40"/>
                  <a:gd name="T43" fmla="*/ 0 h 40"/>
                  <a:gd name="T44" fmla="*/ 24 w 40"/>
                  <a:gd name="T45" fmla="*/ 0 h 40"/>
                  <a:gd name="T46" fmla="*/ 32 w 40"/>
                  <a:gd name="T47" fmla="*/ 0 h 40"/>
                  <a:gd name="T48" fmla="*/ 32 w 40"/>
                  <a:gd name="T49" fmla="*/ 8 h 40"/>
                  <a:gd name="T50" fmla="*/ 40 w 40"/>
                  <a:gd name="T51" fmla="*/ 16 h 40"/>
                  <a:gd name="T52" fmla="*/ 40 w 40"/>
                  <a:gd name="T53" fmla="*/ 16 h 40"/>
                  <a:gd name="T54" fmla="*/ 40 w 40"/>
                  <a:gd name="T55" fmla="*/ 24 h 40"/>
                  <a:gd name="T56" fmla="*/ 40 w 40"/>
                  <a:gd name="T57" fmla="*/ 32 h 40"/>
                  <a:gd name="T58" fmla="*/ 32 w 40"/>
                  <a:gd name="T59" fmla="*/ 32 h 40"/>
                  <a:gd name="T60" fmla="*/ 32 w 40"/>
                  <a:gd name="T61" fmla="*/ 40 h 40"/>
                  <a:gd name="T62" fmla="*/ 24 w 40"/>
                  <a:gd name="T63" fmla="*/ 40 h 40"/>
                  <a:gd name="T64" fmla="*/ 16 w 40"/>
                  <a:gd name="T65" fmla="*/ 40 h 40"/>
                  <a:gd name="T66" fmla="*/ 16 w 40"/>
                  <a:gd name="T67" fmla="*/ 40 h 40"/>
                  <a:gd name="T68" fmla="*/ 8 w 40"/>
                  <a:gd name="T69" fmla="*/ 32 h 40"/>
                  <a:gd name="T70" fmla="*/ 0 w 40"/>
                  <a:gd name="T71" fmla="*/ 32 h 40"/>
                  <a:gd name="T72" fmla="*/ 0 w 40"/>
                  <a:gd name="T73" fmla="*/ 24 h 40"/>
                  <a:gd name="T74" fmla="*/ 0 w 40"/>
                  <a:gd name="T75" fmla="*/ 24 h 40"/>
                  <a:gd name="T76" fmla="*/ 0 w 40"/>
                  <a:gd name="T77" fmla="*/ 16 h 40"/>
                  <a:gd name="T78" fmla="*/ 0 w 40"/>
                  <a:gd name="T79" fmla="*/ 8 h 40"/>
                  <a:gd name="T80" fmla="*/ 8 w 40"/>
                  <a:gd name="T81" fmla="*/ 8 h 40"/>
                  <a:gd name="T82" fmla="*/ 16 w 40"/>
                  <a:gd name="T83" fmla="*/ 0 h 40"/>
                  <a:gd name="T84" fmla="*/ 16 w 40"/>
                  <a:gd name="T85" fmla="*/ 0 h 40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40"/>
                  <a:gd name="T130" fmla="*/ 0 h 40"/>
                  <a:gd name="T131" fmla="*/ 40 w 40"/>
                  <a:gd name="T132" fmla="*/ 40 h 40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40" h="40">
                    <a:moveTo>
                      <a:pt x="24" y="8"/>
                    </a:moveTo>
                    <a:lnTo>
                      <a:pt x="24" y="8"/>
                    </a:lnTo>
                    <a:lnTo>
                      <a:pt x="24" y="16"/>
                    </a:lnTo>
                    <a:lnTo>
                      <a:pt x="32" y="16"/>
                    </a:lnTo>
                    <a:lnTo>
                      <a:pt x="32" y="24"/>
                    </a:lnTo>
                    <a:lnTo>
                      <a:pt x="24" y="24"/>
                    </a:lnTo>
                    <a:lnTo>
                      <a:pt x="24" y="32"/>
                    </a:lnTo>
                    <a:lnTo>
                      <a:pt x="16" y="32"/>
                    </a:lnTo>
                    <a:lnTo>
                      <a:pt x="16" y="24"/>
                    </a:lnTo>
                    <a:lnTo>
                      <a:pt x="8" y="24"/>
                    </a:lnTo>
                    <a:lnTo>
                      <a:pt x="8" y="16"/>
                    </a:lnTo>
                    <a:lnTo>
                      <a:pt x="16" y="16"/>
                    </a:lnTo>
                    <a:lnTo>
                      <a:pt x="16" y="8"/>
                    </a:lnTo>
                    <a:lnTo>
                      <a:pt x="24" y="8"/>
                    </a:lnTo>
                    <a:lnTo>
                      <a:pt x="24" y="0"/>
                    </a:lnTo>
                    <a:lnTo>
                      <a:pt x="32" y="0"/>
                    </a:lnTo>
                    <a:lnTo>
                      <a:pt x="32" y="8"/>
                    </a:lnTo>
                    <a:lnTo>
                      <a:pt x="40" y="8"/>
                    </a:lnTo>
                    <a:lnTo>
                      <a:pt x="40" y="16"/>
                    </a:lnTo>
                    <a:lnTo>
                      <a:pt x="40" y="24"/>
                    </a:lnTo>
                    <a:lnTo>
                      <a:pt x="40" y="32"/>
                    </a:lnTo>
                    <a:lnTo>
                      <a:pt x="32" y="32"/>
                    </a:lnTo>
                    <a:lnTo>
                      <a:pt x="32" y="40"/>
                    </a:lnTo>
                    <a:lnTo>
                      <a:pt x="24" y="40"/>
                    </a:lnTo>
                    <a:lnTo>
                      <a:pt x="16" y="40"/>
                    </a:lnTo>
                    <a:lnTo>
                      <a:pt x="8" y="40"/>
                    </a:lnTo>
                    <a:lnTo>
                      <a:pt x="8" y="32"/>
                    </a:lnTo>
                    <a:lnTo>
                      <a:pt x="0" y="32"/>
                    </a:lnTo>
                    <a:lnTo>
                      <a:pt x="0" y="24"/>
                    </a:lnTo>
                    <a:lnTo>
                      <a:pt x="0" y="16"/>
                    </a:lnTo>
                    <a:lnTo>
                      <a:pt x="0" y="8"/>
                    </a:lnTo>
                    <a:lnTo>
                      <a:pt x="8" y="8"/>
                    </a:lnTo>
                    <a:lnTo>
                      <a:pt x="8" y="0"/>
                    </a:lnTo>
                    <a:lnTo>
                      <a:pt x="16" y="0"/>
                    </a:lnTo>
                    <a:lnTo>
                      <a:pt x="24" y="0"/>
                    </a:ln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4" name="Freeform 664"/>
              <p:cNvSpPr>
                <a:spLocks noChangeAspect="1"/>
              </p:cNvSpPr>
              <p:nvPr/>
            </p:nvSpPr>
            <p:spPr bwMode="auto">
              <a:xfrm>
                <a:off x="4536" y="792"/>
                <a:ext cx="352" cy="504"/>
              </a:xfrm>
              <a:custGeom>
                <a:avLst/>
                <a:gdLst>
                  <a:gd name="T0" fmla="*/ 32 w 352"/>
                  <a:gd name="T1" fmla="*/ 8 h 504"/>
                  <a:gd name="T2" fmla="*/ 56 w 352"/>
                  <a:gd name="T3" fmla="*/ 0 h 504"/>
                  <a:gd name="T4" fmla="*/ 88 w 352"/>
                  <a:gd name="T5" fmla="*/ 8 h 504"/>
                  <a:gd name="T6" fmla="*/ 128 w 352"/>
                  <a:gd name="T7" fmla="*/ 24 h 504"/>
                  <a:gd name="T8" fmla="*/ 152 w 352"/>
                  <a:gd name="T9" fmla="*/ 64 h 504"/>
                  <a:gd name="T10" fmla="*/ 168 w 352"/>
                  <a:gd name="T11" fmla="*/ 88 h 504"/>
                  <a:gd name="T12" fmla="*/ 192 w 352"/>
                  <a:gd name="T13" fmla="*/ 96 h 504"/>
                  <a:gd name="T14" fmla="*/ 208 w 352"/>
                  <a:gd name="T15" fmla="*/ 120 h 504"/>
                  <a:gd name="T16" fmla="*/ 224 w 352"/>
                  <a:gd name="T17" fmla="*/ 128 h 504"/>
                  <a:gd name="T18" fmla="*/ 232 w 352"/>
                  <a:gd name="T19" fmla="*/ 152 h 504"/>
                  <a:gd name="T20" fmla="*/ 224 w 352"/>
                  <a:gd name="T21" fmla="*/ 184 h 504"/>
                  <a:gd name="T22" fmla="*/ 200 w 352"/>
                  <a:gd name="T23" fmla="*/ 216 h 504"/>
                  <a:gd name="T24" fmla="*/ 224 w 352"/>
                  <a:gd name="T25" fmla="*/ 240 h 504"/>
                  <a:gd name="T26" fmla="*/ 224 w 352"/>
                  <a:gd name="T27" fmla="*/ 280 h 504"/>
                  <a:gd name="T28" fmla="*/ 288 w 352"/>
                  <a:gd name="T29" fmla="*/ 376 h 504"/>
                  <a:gd name="T30" fmla="*/ 320 w 352"/>
                  <a:gd name="T31" fmla="*/ 416 h 504"/>
                  <a:gd name="T32" fmla="*/ 344 w 352"/>
                  <a:gd name="T33" fmla="*/ 456 h 504"/>
                  <a:gd name="T34" fmla="*/ 352 w 352"/>
                  <a:gd name="T35" fmla="*/ 504 h 504"/>
                  <a:gd name="T36" fmla="*/ 320 w 352"/>
                  <a:gd name="T37" fmla="*/ 496 h 504"/>
                  <a:gd name="T38" fmla="*/ 280 w 352"/>
                  <a:gd name="T39" fmla="*/ 496 h 504"/>
                  <a:gd name="T40" fmla="*/ 224 w 352"/>
                  <a:gd name="T41" fmla="*/ 504 h 504"/>
                  <a:gd name="T42" fmla="*/ 192 w 352"/>
                  <a:gd name="T43" fmla="*/ 496 h 504"/>
                  <a:gd name="T44" fmla="*/ 112 w 352"/>
                  <a:gd name="T45" fmla="*/ 432 h 504"/>
                  <a:gd name="T46" fmla="*/ 48 w 352"/>
                  <a:gd name="T47" fmla="*/ 360 h 504"/>
                  <a:gd name="T48" fmla="*/ 40 w 352"/>
                  <a:gd name="T49" fmla="*/ 304 h 504"/>
                  <a:gd name="T50" fmla="*/ 48 w 352"/>
                  <a:gd name="T51" fmla="*/ 240 h 504"/>
                  <a:gd name="T52" fmla="*/ 56 w 352"/>
                  <a:gd name="T53" fmla="*/ 192 h 504"/>
                  <a:gd name="T54" fmla="*/ 48 w 352"/>
                  <a:gd name="T55" fmla="*/ 160 h 504"/>
                  <a:gd name="T56" fmla="*/ 24 w 352"/>
                  <a:gd name="T57" fmla="*/ 152 h 504"/>
                  <a:gd name="T58" fmla="*/ 8 w 352"/>
                  <a:gd name="T59" fmla="*/ 120 h 504"/>
                  <a:gd name="T60" fmla="*/ 0 w 352"/>
                  <a:gd name="T61" fmla="*/ 72 h 504"/>
                  <a:gd name="T62" fmla="*/ 0 w 352"/>
                  <a:gd name="T63" fmla="*/ 40 h 504"/>
                  <a:gd name="T64" fmla="*/ 8 w 352"/>
                  <a:gd name="T65" fmla="*/ 16 h 504"/>
                  <a:gd name="T66" fmla="*/ 32 w 352"/>
                  <a:gd name="T67" fmla="*/ 8 h 504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352"/>
                  <a:gd name="T103" fmla="*/ 0 h 504"/>
                  <a:gd name="T104" fmla="*/ 352 w 352"/>
                  <a:gd name="T105" fmla="*/ 504 h 504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352" h="504">
                    <a:moveTo>
                      <a:pt x="32" y="8"/>
                    </a:moveTo>
                    <a:lnTo>
                      <a:pt x="56" y="0"/>
                    </a:lnTo>
                    <a:lnTo>
                      <a:pt x="88" y="8"/>
                    </a:lnTo>
                    <a:lnTo>
                      <a:pt x="128" y="24"/>
                    </a:lnTo>
                    <a:lnTo>
                      <a:pt x="152" y="64"/>
                    </a:lnTo>
                    <a:lnTo>
                      <a:pt x="168" y="88"/>
                    </a:lnTo>
                    <a:lnTo>
                      <a:pt x="192" y="96"/>
                    </a:lnTo>
                    <a:lnTo>
                      <a:pt x="208" y="120"/>
                    </a:lnTo>
                    <a:lnTo>
                      <a:pt x="224" y="128"/>
                    </a:lnTo>
                    <a:lnTo>
                      <a:pt x="232" y="152"/>
                    </a:lnTo>
                    <a:lnTo>
                      <a:pt x="224" y="184"/>
                    </a:lnTo>
                    <a:lnTo>
                      <a:pt x="200" y="216"/>
                    </a:lnTo>
                    <a:lnTo>
                      <a:pt x="224" y="240"/>
                    </a:lnTo>
                    <a:lnTo>
                      <a:pt x="224" y="280"/>
                    </a:lnTo>
                    <a:lnTo>
                      <a:pt x="288" y="376"/>
                    </a:lnTo>
                    <a:lnTo>
                      <a:pt x="320" y="416"/>
                    </a:lnTo>
                    <a:lnTo>
                      <a:pt x="344" y="456"/>
                    </a:lnTo>
                    <a:lnTo>
                      <a:pt x="352" y="504"/>
                    </a:lnTo>
                    <a:lnTo>
                      <a:pt x="320" y="496"/>
                    </a:lnTo>
                    <a:lnTo>
                      <a:pt x="280" y="496"/>
                    </a:lnTo>
                    <a:lnTo>
                      <a:pt x="224" y="504"/>
                    </a:lnTo>
                    <a:lnTo>
                      <a:pt x="192" y="496"/>
                    </a:lnTo>
                    <a:lnTo>
                      <a:pt x="112" y="432"/>
                    </a:lnTo>
                    <a:lnTo>
                      <a:pt x="48" y="360"/>
                    </a:lnTo>
                    <a:lnTo>
                      <a:pt x="40" y="304"/>
                    </a:lnTo>
                    <a:lnTo>
                      <a:pt x="48" y="240"/>
                    </a:lnTo>
                    <a:lnTo>
                      <a:pt x="56" y="192"/>
                    </a:lnTo>
                    <a:lnTo>
                      <a:pt x="48" y="160"/>
                    </a:lnTo>
                    <a:lnTo>
                      <a:pt x="24" y="152"/>
                    </a:lnTo>
                    <a:lnTo>
                      <a:pt x="8" y="120"/>
                    </a:lnTo>
                    <a:lnTo>
                      <a:pt x="0" y="72"/>
                    </a:lnTo>
                    <a:lnTo>
                      <a:pt x="0" y="40"/>
                    </a:lnTo>
                    <a:lnTo>
                      <a:pt x="8" y="16"/>
                    </a:lnTo>
                    <a:lnTo>
                      <a:pt x="32" y="8"/>
                    </a:lnTo>
                    <a:close/>
                  </a:path>
                </a:pathLst>
              </a:custGeom>
              <a:solidFill>
                <a:srgbClr val="996633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5" name="Freeform 665"/>
              <p:cNvSpPr>
                <a:spLocks noChangeAspect="1"/>
              </p:cNvSpPr>
              <p:nvPr/>
            </p:nvSpPr>
            <p:spPr bwMode="auto">
              <a:xfrm>
                <a:off x="4096" y="776"/>
                <a:ext cx="184" cy="96"/>
              </a:xfrm>
              <a:custGeom>
                <a:avLst/>
                <a:gdLst>
                  <a:gd name="T0" fmla="*/ 136 w 184"/>
                  <a:gd name="T1" fmla="*/ 40 h 96"/>
                  <a:gd name="T2" fmla="*/ 72 w 184"/>
                  <a:gd name="T3" fmla="*/ 8 h 96"/>
                  <a:gd name="T4" fmla="*/ 16 w 184"/>
                  <a:gd name="T5" fmla="*/ 0 h 96"/>
                  <a:gd name="T6" fmla="*/ 0 w 184"/>
                  <a:gd name="T7" fmla="*/ 16 h 96"/>
                  <a:gd name="T8" fmla="*/ 8 w 184"/>
                  <a:gd name="T9" fmla="*/ 40 h 96"/>
                  <a:gd name="T10" fmla="*/ 48 w 184"/>
                  <a:gd name="T11" fmla="*/ 80 h 96"/>
                  <a:gd name="T12" fmla="*/ 88 w 184"/>
                  <a:gd name="T13" fmla="*/ 96 h 96"/>
                  <a:gd name="T14" fmla="*/ 120 w 184"/>
                  <a:gd name="T15" fmla="*/ 80 h 96"/>
                  <a:gd name="T16" fmla="*/ 160 w 184"/>
                  <a:gd name="T17" fmla="*/ 64 h 96"/>
                  <a:gd name="T18" fmla="*/ 184 w 184"/>
                  <a:gd name="T19" fmla="*/ 64 h 96"/>
                  <a:gd name="T20" fmla="*/ 136 w 184"/>
                  <a:gd name="T21" fmla="*/ 40 h 9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84"/>
                  <a:gd name="T34" fmla="*/ 0 h 96"/>
                  <a:gd name="T35" fmla="*/ 184 w 184"/>
                  <a:gd name="T36" fmla="*/ 96 h 9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84" h="96">
                    <a:moveTo>
                      <a:pt x="136" y="40"/>
                    </a:moveTo>
                    <a:lnTo>
                      <a:pt x="72" y="8"/>
                    </a:lnTo>
                    <a:lnTo>
                      <a:pt x="16" y="0"/>
                    </a:lnTo>
                    <a:lnTo>
                      <a:pt x="0" y="16"/>
                    </a:lnTo>
                    <a:lnTo>
                      <a:pt x="8" y="40"/>
                    </a:lnTo>
                    <a:lnTo>
                      <a:pt x="48" y="80"/>
                    </a:lnTo>
                    <a:lnTo>
                      <a:pt x="88" y="96"/>
                    </a:lnTo>
                    <a:lnTo>
                      <a:pt x="120" y="80"/>
                    </a:lnTo>
                    <a:lnTo>
                      <a:pt x="160" y="64"/>
                    </a:lnTo>
                    <a:lnTo>
                      <a:pt x="184" y="64"/>
                    </a:lnTo>
                    <a:lnTo>
                      <a:pt x="136" y="40"/>
                    </a:lnTo>
                    <a:close/>
                  </a:path>
                </a:pathLst>
              </a:custGeom>
              <a:solidFill>
                <a:srgbClr val="7F5F3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6" name="Freeform 666"/>
              <p:cNvSpPr>
                <a:spLocks noChangeAspect="1"/>
              </p:cNvSpPr>
              <p:nvPr/>
            </p:nvSpPr>
            <p:spPr bwMode="auto">
              <a:xfrm>
                <a:off x="3040" y="1648"/>
                <a:ext cx="392" cy="344"/>
              </a:xfrm>
              <a:custGeom>
                <a:avLst/>
                <a:gdLst>
                  <a:gd name="T0" fmla="*/ 240 w 392"/>
                  <a:gd name="T1" fmla="*/ 160 h 344"/>
                  <a:gd name="T2" fmla="*/ 200 w 392"/>
                  <a:gd name="T3" fmla="*/ 120 h 344"/>
                  <a:gd name="T4" fmla="*/ 168 w 392"/>
                  <a:gd name="T5" fmla="*/ 64 h 344"/>
                  <a:gd name="T6" fmla="*/ 128 w 392"/>
                  <a:gd name="T7" fmla="*/ 24 h 344"/>
                  <a:gd name="T8" fmla="*/ 80 w 392"/>
                  <a:gd name="T9" fmla="*/ 0 h 344"/>
                  <a:gd name="T10" fmla="*/ 48 w 392"/>
                  <a:gd name="T11" fmla="*/ 8 h 344"/>
                  <a:gd name="T12" fmla="*/ 16 w 392"/>
                  <a:gd name="T13" fmla="*/ 32 h 344"/>
                  <a:gd name="T14" fmla="*/ 0 w 392"/>
                  <a:gd name="T15" fmla="*/ 48 h 344"/>
                  <a:gd name="T16" fmla="*/ 0 w 392"/>
                  <a:gd name="T17" fmla="*/ 88 h 344"/>
                  <a:gd name="T18" fmla="*/ 16 w 392"/>
                  <a:gd name="T19" fmla="*/ 128 h 344"/>
                  <a:gd name="T20" fmla="*/ 32 w 392"/>
                  <a:gd name="T21" fmla="*/ 176 h 344"/>
                  <a:gd name="T22" fmla="*/ 56 w 392"/>
                  <a:gd name="T23" fmla="*/ 232 h 344"/>
                  <a:gd name="T24" fmla="*/ 96 w 392"/>
                  <a:gd name="T25" fmla="*/ 272 h 344"/>
                  <a:gd name="T26" fmla="*/ 152 w 392"/>
                  <a:gd name="T27" fmla="*/ 320 h 344"/>
                  <a:gd name="T28" fmla="*/ 200 w 392"/>
                  <a:gd name="T29" fmla="*/ 336 h 344"/>
                  <a:gd name="T30" fmla="*/ 256 w 392"/>
                  <a:gd name="T31" fmla="*/ 344 h 344"/>
                  <a:gd name="T32" fmla="*/ 288 w 392"/>
                  <a:gd name="T33" fmla="*/ 344 h 344"/>
                  <a:gd name="T34" fmla="*/ 336 w 392"/>
                  <a:gd name="T35" fmla="*/ 344 h 344"/>
                  <a:gd name="T36" fmla="*/ 368 w 392"/>
                  <a:gd name="T37" fmla="*/ 320 h 344"/>
                  <a:gd name="T38" fmla="*/ 384 w 392"/>
                  <a:gd name="T39" fmla="*/ 304 h 344"/>
                  <a:gd name="T40" fmla="*/ 392 w 392"/>
                  <a:gd name="T41" fmla="*/ 280 h 344"/>
                  <a:gd name="T42" fmla="*/ 376 w 392"/>
                  <a:gd name="T43" fmla="*/ 248 h 344"/>
                  <a:gd name="T44" fmla="*/ 344 w 392"/>
                  <a:gd name="T45" fmla="*/ 208 h 344"/>
                  <a:gd name="T46" fmla="*/ 296 w 392"/>
                  <a:gd name="T47" fmla="*/ 184 h 344"/>
                  <a:gd name="T48" fmla="*/ 240 w 392"/>
                  <a:gd name="T49" fmla="*/ 160 h 344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392"/>
                  <a:gd name="T76" fmla="*/ 0 h 344"/>
                  <a:gd name="T77" fmla="*/ 392 w 392"/>
                  <a:gd name="T78" fmla="*/ 344 h 344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392" h="344">
                    <a:moveTo>
                      <a:pt x="240" y="160"/>
                    </a:moveTo>
                    <a:lnTo>
                      <a:pt x="200" y="120"/>
                    </a:lnTo>
                    <a:lnTo>
                      <a:pt x="168" y="64"/>
                    </a:lnTo>
                    <a:lnTo>
                      <a:pt x="128" y="24"/>
                    </a:lnTo>
                    <a:lnTo>
                      <a:pt x="80" y="0"/>
                    </a:lnTo>
                    <a:lnTo>
                      <a:pt x="48" y="8"/>
                    </a:lnTo>
                    <a:lnTo>
                      <a:pt x="16" y="32"/>
                    </a:lnTo>
                    <a:lnTo>
                      <a:pt x="0" y="48"/>
                    </a:lnTo>
                    <a:lnTo>
                      <a:pt x="0" y="88"/>
                    </a:lnTo>
                    <a:lnTo>
                      <a:pt x="16" y="128"/>
                    </a:lnTo>
                    <a:lnTo>
                      <a:pt x="32" y="176"/>
                    </a:lnTo>
                    <a:lnTo>
                      <a:pt x="56" y="232"/>
                    </a:lnTo>
                    <a:lnTo>
                      <a:pt x="96" y="272"/>
                    </a:lnTo>
                    <a:lnTo>
                      <a:pt x="152" y="320"/>
                    </a:lnTo>
                    <a:lnTo>
                      <a:pt x="200" y="336"/>
                    </a:lnTo>
                    <a:lnTo>
                      <a:pt x="256" y="344"/>
                    </a:lnTo>
                    <a:lnTo>
                      <a:pt x="288" y="344"/>
                    </a:lnTo>
                    <a:lnTo>
                      <a:pt x="336" y="344"/>
                    </a:lnTo>
                    <a:lnTo>
                      <a:pt x="368" y="320"/>
                    </a:lnTo>
                    <a:lnTo>
                      <a:pt x="384" y="304"/>
                    </a:lnTo>
                    <a:lnTo>
                      <a:pt x="392" y="280"/>
                    </a:lnTo>
                    <a:lnTo>
                      <a:pt x="376" y="248"/>
                    </a:lnTo>
                    <a:lnTo>
                      <a:pt x="344" y="208"/>
                    </a:lnTo>
                    <a:lnTo>
                      <a:pt x="296" y="184"/>
                    </a:lnTo>
                    <a:lnTo>
                      <a:pt x="240" y="160"/>
                    </a:lnTo>
                    <a:close/>
                  </a:path>
                </a:pathLst>
              </a:custGeom>
              <a:solidFill>
                <a:srgbClr val="990000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7" name="Freeform 667"/>
              <p:cNvSpPr>
                <a:spLocks noChangeAspect="1"/>
              </p:cNvSpPr>
              <p:nvPr/>
            </p:nvSpPr>
            <p:spPr bwMode="auto">
              <a:xfrm>
                <a:off x="4696" y="1360"/>
                <a:ext cx="168" cy="40"/>
              </a:xfrm>
              <a:custGeom>
                <a:avLst/>
                <a:gdLst>
                  <a:gd name="T0" fmla="*/ 168 w 168"/>
                  <a:gd name="T1" fmla="*/ 8 h 40"/>
                  <a:gd name="T2" fmla="*/ 120 w 168"/>
                  <a:gd name="T3" fmla="*/ 0 h 40"/>
                  <a:gd name="T4" fmla="*/ 72 w 168"/>
                  <a:gd name="T5" fmla="*/ 8 h 40"/>
                  <a:gd name="T6" fmla="*/ 48 w 168"/>
                  <a:gd name="T7" fmla="*/ 16 h 40"/>
                  <a:gd name="T8" fmla="*/ 16 w 168"/>
                  <a:gd name="T9" fmla="*/ 24 h 40"/>
                  <a:gd name="T10" fmla="*/ 0 w 168"/>
                  <a:gd name="T11" fmla="*/ 32 h 40"/>
                  <a:gd name="T12" fmla="*/ 48 w 168"/>
                  <a:gd name="T13" fmla="*/ 40 h 40"/>
                  <a:gd name="T14" fmla="*/ 96 w 168"/>
                  <a:gd name="T15" fmla="*/ 40 h 40"/>
                  <a:gd name="T16" fmla="*/ 136 w 168"/>
                  <a:gd name="T17" fmla="*/ 24 h 40"/>
                  <a:gd name="T18" fmla="*/ 168 w 168"/>
                  <a:gd name="T19" fmla="*/ 8 h 4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68"/>
                  <a:gd name="T31" fmla="*/ 0 h 40"/>
                  <a:gd name="T32" fmla="*/ 168 w 168"/>
                  <a:gd name="T33" fmla="*/ 40 h 4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68" h="40">
                    <a:moveTo>
                      <a:pt x="168" y="8"/>
                    </a:moveTo>
                    <a:lnTo>
                      <a:pt x="120" y="0"/>
                    </a:lnTo>
                    <a:lnTo>
                      <a:pt x="72" y="8"/>
                    </a:lnTo>
                    <a:lnTo>
                      <a:pt x="48" y="16"/>
                    </a:lnTo>
                    <a:lnTo>
                      <a:pt x="16" y="24"/>
                    </a:lnTo>
                    <a:lnTo>
                      <a:pt x="0" y="32"/>
                    </a:lnTo>
                    <a:lnTo>
                      <a:pt x="48" y="40"/>
                    </a:lnTo>
                    <a:lnTo>
                      <a:pt x="96" y="40"/>
                    </a:lnTo>
                    <a:lnTo>
                      <a:pt x="136" y="24"/>
                    </a:lnTo>
                    <a:lnTo>
                      <a:pt x="168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8" name="Freeform 668"/>
              <p:cNvSpPr>
                <a:spLocks noChangeAspect="1"/>
              </p:cNvSpPr>
              <p:nvPr/>
            </p:nvSpPr>
            <p:spPr bwMode="auto">
              <a:xfrm>
                <a:off x="4720" y="1312"/>
                <a:ext cx="48" cy="16"/>
              </a:xfrm>
              <a:custGeom>
                <a:avLst/>
                <a:gdLst>
                  <a:gd name="T0" fmla="*/ 40 w 48"/>
                  <a:gd name="T1" fmla="*/ 0 h 16"/>
                  <a:gd name="T2" fmla="*/ 8 w 48"/>
                  <a:gd name="T3" fmla="*/ 0 h 16"/>
                  <a:gd name="T4" fmla="*/ 0 w 48"/>
                  <a:gd name="T5" fmla="*/ 0 h 16"/>
                  <a:gd name="T6" fmla="*/ 0 w 48"/>
                  <a:gd name="T7" fmla="*/ 16 h 16"/>
                  <a:gd name="T8" fmla="*/ 24 w 48"/>
                  <a:gd name="T9" fmla="*/ 16 h 16"/>
                  <a:gd name="T10" fmla="*/ 48 w 48"/>
                  <a:gd name="T11" fmla="*/ 16 h 16"/>
                  <a:gd name="T12" fmla="*/ 40 w 48"/>
                  <a:gd name="T13" fmla="*/ 0 h 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8"/>
                  <a:gd name="T22" fmla="*/ 0 h 16"/>
                  <a:gd name="T23" fmla="*/ 48 w 48"/>
                  <a:gd name="T24" fmla="*/ 16 h 1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8" h="16">
                    <a:moveTo>
                      <a:pt x="40" y="0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24" y="16"/>
                    </a:lnTo>
                    <a:lnTo>
                      <a:pt x="48" y="16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9" name="Freeform 669"/>
              <p:cNvSpPr>
                <a:spLocks noChangeAspect="1"/>
              </p:cNvSpPr>
              <p:nvPr/>
            </p:nvSpPr>
            <p:spPr bwMode="auto">
              <a:xfrm>
                <a:off x="4848" y="1304"/>
                <a:ext cx="24" cy="24"/>
              </a:xfrm>
              <a:custGeom>
                <a:avLst/>
                <a:gdLst>
                  <a:gd name="T0" fmla="*/ 0 w 24"/>
                  <a:gd name="T1" fmla="*/ 0 h 24"/>
                  <a:gd name="T2" fmla="*/ 16 w 24"/>
                  <a:gd name="T3" fmla="*/ 0 h 24"/>
                  <a:gd name="T4" fmla="*/ 24 w 24"/>
                  <a:gd name="T5" fmla="*/ 8 h 24"/>
                  <a:gd name="T6" fmla="*/ 24 w 24"/>
                  <a:gd name="T7" fmla="*/ 16 h 24"/>
                  <a:gd name="T8" fmla="*/ 8 w 24"/>
                  <a:gd name="T9" fmla="*/ 24 h 24"/>
                  <a:gd name="T10" fmla="*/ 0 w 24"/>
                  <a:gd name="T11" fmla="*/ 16 h 24"/>
                  <a:gd name="T12" fmla="*/ 0 w 24"/>
                  <a:gd name="T13" fmla="*/ 0 h 2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24"/>
                  <a:gd name="T23" fmla="*/ 24 w 24"/>
                  <a:gd name="T24" fmla="*/ 24 h 2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24">
                    <a:moveTo>
                      <a:pt x="0" y="0"/>
                    </a:moveTo>
                    <a:lnTo>
                      <a:pt x="16" y="0"/>
                    </a:lnTo>
                    <a:lnTo>
                      <a:pt x="24" y="8"/>
                    </a:lnTo>
                    <a:lnTo>
                      <a:pt x="24" y="16"/>
                    </a:lnTo>
                    <a:lnTo>
                      <a:pt x="8" y="24"/>
                    </a:lnTo>
                    <a:lnTo>
                      <a:pt x="0" y="1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6420" name="Group 670"/>
              <p:cNvGrpSpPr>
                <a:grpSpLocks noChangeAspect="1"/>
              </p:cNvGrpSpPr>
              <p:nvPr/>
            </p:nvGrpSpPr>
            <p:grpSpPr bwMode="auto">
              <a:xfrm>
                <a:off x="4352" y="344"/>
                <a:ext cx="160" cy="528"/>
                <a:chOff x="4288" y="560"/>
                <a:chExt cx="264" cy="272"/>
              </a:xfrm>
            </p:grpSpPr>
            <p:sp>
              <p:nvSpPr>
                <p:cNvPr id="16426" name="Freeform 671"/>
                <p:cNvSpPr>
                  <a:spLocks noChangeAspect="1"/>
                </p:cNvSpPr>
                <p:nvPr/>
              </p:nvSpPr>
              <p:spPr bwMode="auto">
                <a:xfrm>
                  <a:off x="4288" y="560"/>
                  <a:ext cx="264" cy="272"/>
                </a:xfrm>
                <a:custGeom>
                  <a:avLst/>
                  <a:gdLst>
                    <a:gd name="T0" fmla="*/ 40 w 264"/>
                    <a:gd name="T1" fmla="*/ 248 h 272"/>
                    <a:gd name="T2" fmla="*/ 16 w 264"/>
                    <a:gd name="T3" fmla="*/ 192 h 272"/>
                    <a:gd name="T4" fmla="*/ 0 w 264"/>
                    <a:gd name="T5" fmla="*/ 144 h 272"/>
                    <a:gd name="T6" fmla="*/ 0 w 264"/>
                    <a:gd name="T7" fmla="*/ 120 h 272"/>
                    <a:gd name="T8" fmla="*/ 8 w 264"/>
                    <a:gd name="T9" fmla="*/ 88 h 272"/>
                    <a:gd name="T10" fmla="*/ 32 w 264"/>
                    <a:gd name="T11" fmla="*/ 72 h 272"/>
                    <a:gd name="T12" fmla="*/ 48 w 264"/>
                    <a:gd name="T13" fmla="*/ 64 h 272"/>
                    <a:gd name="T14" fmla="*/ 72 w 264"/>
                    <a:gd name="T15" fmla="*/ 64 h 272"/>
                    <a:gd name="T16" fmla="*/ 128 w 264"/>
                    <a:gd name="T17" fmla="*/ 56 h 272"/>
                    <a:gd name="T18" fmla="*/ 168 w 264"/>
                    <a:gd name="T19" fmla="*/ 48 h 272"/>
                    <a:gd name="T20" fmla="*/ 216 w 264"/>
                    <a:gd name="T21" fmla="*/ 24 h 272"/>
                    <a:gd name="T22" fmla="*/ 264 w 264"/>
                    <a:gd name="T23" fmla="*/ 0 h 272"/>
                    <a:gd name="T24" fmla="*/ 248 w 264"/>
                    <a:gd name="T25" fmla="*/ 32 h 272"/>
                    <a:gd name="T26" fmla="*/ 232 w 264"/>
                    <a:gd name="T27" fmla="*/ 56 h 272"/>
                    <a:gd name="T28" fmla="*/ 208 w 264"/>
                    <a:gd name="T29" fmla="*/ 72 h 272"/>
                    <a:gd name="T30" fmla="*/ 192 w 264"/>
                    <a:gd name="T31" fmla="*/ 80 h 272"/>
                    <a:gd name="T32" fmla="*/ 168 w 264"/>
                    <a:gd name="T33" fmla="*/ 96 h 272"/>
                    <a:gd name="T34" fmla="*/ 144 w 264"/>
                    <a:gd name="T35" fmla="*/ 120 h 272"/>
                    <a:gd name="T36" fmla="*/ 128 w 264"/>
                    <a:gd name="T37" fmla="*/ 136 h 272"/>
                    <a:gd name="T38" fmla="*/ 120 w 264"/>
                    <a:gd name="T39" fmla="*/ 160 h 272"/>
                    <a:gd name="T40" fmla="*/ 120 w 264"/>
                    <a:gd name="T41" fmla="*/ 176 h 272"/>
                    <a:gd name="T42" fmla="*/ 120 w 264"/>
                    <a:gd name="T43" fmla="*/ 192 h 272"/>
                    <a:gd name="T44" fmla="*/ 136 w 264"/>
                    <a:gd name="T45" fmla="*/ 208 h 272"/>
                    <a:gd name="T46" fmla="*/ 160 w 264"/>
                    <a:gd name="T47" fmla="*/ 216 h 272"/>
                    <a:gd name="T48" fmla="*/ 152 w 264"/>
                    <a:gd name="T49" fmla="*/ 248 h 272"/>
                    <a:gd name="T50" fmla="*/ 120 w 264"/>
                    <a:gd name="T51" fmla="*/ 264 h 272"/>
                    <a:gd name="T52" fmla="*/ 96 w 264"/>
                    <a:gd name="T53" fmla="*/ 272 h 272"/>
                    <a:gd name="T54" fmla="*/ 72 w 264"/>
                    <a:gd name="T55" fmla="*/ 272 h 272"/>
                    <a:gd name="T56" fmla="*/ 40 w 264"/>
                    <a:gd name="T57" fmla="*/ 248 h 272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w 264"/>
                    <a:gd name="T88" fmla="*/ 0 h 272"/>
                    <a:gd name="T89" fmla="*/ 264 w 264"/>
                    <a:gd name="T90" fmla="*/ 272 h 272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T87" t="T88" r="T89" b="T90"/>
                  <a:pathLst>
                    <a:path w="264" h="272">
                      <a:moveTo>
                        <a:pt x="40" y="248"/>
                      </a:moveTo>
                      <a:lnTo>
                        <a:pt x="16" y="192"/>
                      </a:lnTo>
                      <a:lnTo>
                        <a:pt x="0" y="144"/>
                      </a:lnTo>
                      <a:lnTo>
                        <a:pt x="0" y="120"/>
                      </a:lnTo>
                      <a:lnTo>
                        <a:pt x="8" y="88"/>
                      </a:lnTo>
                      <a:lnTo>
                        <a:pt x="32" y="72"/>
                      </a:lnTo>
                      <a:lnTo>
                        <a:pt x="48" y="64"/>
                      </a:lnTo>
                      <a:lnTo>
                        <a:pt x="72" y="64"/>
                      </a:lnTo>
                      <a:lnTo>
                        <a:pt x="128" y="56"/>
                      </a:lnTo>
                      <a:lnTo>
                        <a:pt x="168" y="48"/>
                      </a:lnTo>
                      <a:lnTo>
                        <a:pt x="216" y="24"/>
                      </a:lnTo>
                      <a:lnTo>
                        <a:pt x="264" y="0"/>
                      </a:lnTo>
                      <a:lnTo>
                        <a:pt x="248" y="32"/>
                      </a:lnTo>
                      <a:lnTo>
                        <a:pt x="232" y="56"/>
                      </a:lnTo>
                      <a:lnTo>
                        <a:pt x="208" y="72"/>
                      </a:lnTo>
                      <a:lnTo>
                        <a:pt x="192" y="80"/>
                      </a:lnTo>
                      <a:lnTo>
                        <a:pt x="168" y="96"/>
                      </a:lnTo>
                      <a:lnTo>
                        <a:pt x="144" y="120"/>
                      </a:lnTo>
                      <a:lnTo>
                        <a:pt x="128" y="136"/>
                      </a:lnTo>
                      <a:lnTo>
                        <a:pt x="120" y="160"/>
                      </a:lnTo>
                      <a:lnTo>
                        <a:pt x="120" y="176"/>
                      </a:lnTo>
                      <a:lnTo>
                        <a:pt x="120" y="192"/>
                      </a:lnTo>
                      <a:lnTo>
                        <a:pt x="136" y="208"/>
                      </a:lnTo>
                      <a:lnTo>
                        <a:pt x="160" y="216"/>
                      </a:lnTo>
                      <a:lnTo>
                        <a:pt x="152" y="248"/>
                      </a:lnTo>
                      <a:lnTo>
                        <a:pt x="120" y="264"/>
                      </a:lnTo>
                      <a:lnTo>
                        <a:pt x="96" y="272"/>
                      </a:lnTo>
                      <a:lnTo>
                        <a:pt x="72" y="272"/>
                      </a:lnTo>
                      <a:lnTo>
                        <a:pt x="40" y="248"/>
                      </a:lnTo>
                      <a:close/>
                    </a:path>
                  </a:pathLst>
                </a:custGeom>
                <a:solidFill>
                  <a:srgbClr val="FFDE8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427" name="Freeform 672"/>
                <p:cNvSpPr>
                  <a:spLocks noChangeAspect="1"/>
                </p:cNvSpPr>
                <p:nvPr/>
              </p:nvSpPr>
              <p:spPr bwMode="auto">
                <a:xfrm>
                  <a:off x="4320" y="624"/>
                  <a:ext cx="168" cy="200"/>
                </a:xfrm>
                <a:custGeom>
                  <a:avLst/>
                  <a:gdLst>
                    <a:gd name="T0" fmla="*/ 24 w 168"/>
                    <a:gd name="T1" fmla="*/ 168 h 200"/>
                    <a:gd name="T2" fmla="*/ 8 w 168"/>
                    <a:gd name="T3" fmla="*/ 128 h 200"/>
                    <a:gd name="T4" fmla="*/ 0 w 168"/>
                    <a:gd name="T5" fmla="*/ 96 h 200"/>
                    <a:gd name="T6" fmla="*/ 0 w 168"/>
                    <a:gd name="T7" fmla="*/ 80 h 200"/>
                    <a:gd name="T8" fmla="*/ 8 w 168"/>
                    <a:gd name="T9" fmla="*/ 64 h 200"/>
                    <a:gd name="T10" fmla="*/ 16 w 168"/>
                    <a:gd name="T11" fmla="*/ 48 h 200"/>
                    <a:gd name="T12" fmla="*/ 32 w 168"/>
                    <a:gd name="T13" fmla="*/ 48 h 200"/>
                    <a:gd name="T14" fmla="*/ 48 w 168"/>
                    <a:gd name="T15" fmla="*/ 40 h 200"/>
                    <a:gd name="T16" fmla="*/ 80 w 168"/>
                    <a:gd name="T17" fmla="*/ 40 h 200"/>
                    <a:gd name="T18" fmla="*/ 104 w 168"/>
                    <a:gd name="T19" fmla="*/ 32 h 200"/>
                    <a:gd name="T20" fmla="*/ 136 w 168"/>
                    <a:gd name="T21" fmla="*/ 24 h 200"/>
                    <a:gd name="T22" fmla="*/ 168 w 168"/>
                    <a:gd name="T23" fmla="*/ 0 h 200"/>
                    <a:gd name="T24" fmla="*/ 160 w 168"/>
                    <a:gd name="T25" fmla="*/ 16 h 200"/>
                    <a:gd name="T26" fmla="*/ 136 w 168"/>
                    <a:gd name="T27" fmla="*/ 32 h 200"/>
                    <a:gd name="T28" fmla="*/ 128 w 168"/>
                    <a:gd name="T29" fmla="*/ 40 h 200"/>
                    <a:gd name="T30" fmla="*/ 112 w 168"/>
                    <a:gd name="T31" fmla="*/ 48 h 200"/>
                    <a:gd name="T32" fmla="*/ 104 w 168"/>
                    <a:gd name="T33" fmla="*/ 64 h 200"/>
                    <a:gd name="T34" fmla="*/ 88 w 168"/>
                    <a:gd name="T35" fmla="*/ 88 h 200"/>
                    <a:gd name="T36" fmla="*/ 88 w 168"/>
                    <a:gd name="T37" fmla="*/ 96 h 200"/>
                    <a:gd name="T38" fmla="*/ 80 w 168"/>
                    <a:gd name="T39" fmla="*/ 112 h 200"/>
                    <a:gd name="T40" fmla="*/ 80 w 168"/>
                    <a:gd name="T41" fmla="*/ 120 h 200"/>
                    <a:gd name="T42" fmla="*/ 88 w 168"/>
                    <a:gd name="T43" fmla="*/ 128 h 200"/>
                    <a:gd name="T44" fmla="*/ 96 w 168"/>
                    <a:gd name="T45" fmla="*/ 136 h 200"/>
                    <a:gd name="T46" fmla="*/ 128 w 168"/>
                    <a:gd name="T47" fmla="*/ 160 h 200"/>
                    <a:gd name="T48" fmla="*/ 120 w 168"/>
                    <a:gd name="T49" fmla="*/ 184 h 200"/>
                    <a:gd name="T50" fmla="*/ 96 w 168"/>
                    <a:gd name="T51" fmla="*/ 192 h 200"/>
                    <a:gd name="T52" fmla="*/ 72 w 168"/>
                    <a:gd name="T53" fmla="*/ 200 h 200"/>
                    <a:gd name="T54" fmla="*/ 48 w 168"/>
                    <a:gd name="T55" fmla="*/ 184 h 200"/>
                    <a:gd name="T56" fmla="*/ 24 w 168"/>
                    <a:gd name="T57" fmla="*/ 168 h 200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w 168"/>
                    <a:gd name="T88" fmla="*/ 0 h 200"/>
                    <a:gd name="T89" fmla="*/ 168 w 168"/>
                    <a:gd name="T90" fmla="*/ 200 h 200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T87" t="T88" r="T89" b="T90"/>
                  <a:pathLst>
                    <a:path w="168" h="200">
                      <a:moveTo>
                        <a:pt x="24" y="168"/>
                      </a:moveTo>
                      <a:lnTo>
                        <a:pt x="8" y="128"/>
                      </a:lnTo>
                      <a:lnTo>
                        <a:pt x="0" y="96"/>
                      </a:lnTo>
                      <a:lnTo>
                        <a:pt x="0" y="80"/>
                      </a:lnTo>
                      <a:lnTo>
                        <a:pt x="8" y="64"/>
                      </a:lnTo>
                      <a:lnTo>
                        <a:pt x="16" y="48"/>
                      </a:lnTo>
                      <a:lnTo>
                        <a:pt x="32" y="48"/>
                      </a:lnTo>
                      <a:lnTo>
                        <a:pt x="48" y="40"/>
                      </a:lnTo>
                      <a:lnTo>
                        <a:pt x="80" y="40"/>
                      </a:lnTo>
                      <a:lnTo>
                        <a:pt x="104" y="32"/>
                      </a:lnTo>
                      <a:lnTo>
                        <a:pt x="136" y="24"/>
                      </a:lnTo>
                      <a:lnTo>
                        <a:pt x="168" y="0"/>
                      </a:lnTo>
                      <a:lnTo>
                        <a:pt x="160" y="16"/>
                      </a:lnTo>
                      <a:lnTo>
                        <a:pt x="136" y="32"/>
                      </a:lnTo>
                      <a:lnTo>
                        <a:pt x="128" y="40"/>
                      </a:lnTo>
                      <a:lnTo>
                        <a:pt x="112" y="48"/>
                      </a:lnTo>
                      <a:lnTo>
                        <a:pt x="104" y="64"/>
                      </a:lnTo>
                      <a:lnTo>
                        <a:pt x="88" y="88"/>
                      </a:lnTo>
                      <a:lnTo>
                        <a:pt x="88" y="96"/>
                      </a:lnTo>
                      <a:lnTo>
                        <a:pt x="80" y="112"/>
                      </a:lnTo>
                      <a:lnTo>
                        <a:pt x="80" y="120"/>
                      </a:lnTo>
                      <a:lnTo>
                        <a:pt x="88" y="128"/>
                      </a:lnTo>
                      <a:lnTo>
                        <a:pt x="96" y="136"/>
                      </a:lnTo>
                      <a:lnTo>
                        <a:pt x="128" y="160"/>
                      </a:lnTo>
                      <a:lnTo>
                        <a:pt x="120" y="184"/>
                      </a:lnTo>
                      <a:lnTo>
                        <a:pt x="96" y="192"/>
                      </a:lnTo>
                      <a:lnTo>
                        <a:pt x="72" y="200"/>
                      </a:lnTo>
                      <a:lnTo>
                        <a:pt x="48" y="184"/>
                      </a:lnTo>
                      <a:lnTo>
                        <a:pt x="24" y="168"/>
                      </a:lnTo>
                      <a:close/>
                    </a:path>
                  </a:pathLst>
                </a:custGeom>
                <a:solidFill>
                  <a:srgbClr val="D29B00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6421" name="Freeform 673"/>
              <p:cNvSpPr>
                <a:spLocks noChangeAspect="1"/>
              </p:cNvSpPr>
              <p:nvPr/>
            </p:nvSpPr>
            <p:spPr bwMode="auto">
              <a:xfrm>
                <a:off x="4440" y="1184"/>
                <a:ext cx="104" cy="128"/>
              </a:xfrm>
              <a:custGeom>
                <a:avLst/>
                <a:gdLst>
                  <a:gd name="T0" fmla="*/ 104 w 104"/>
                  <a:gd name="T1" fmla="*/ 128 h 128"/>
                  <a:gd name="T2" fmla="*/ 56 w 104"/>
                  <a:gd name="T3" fmla="*/ 80 h 128"/>
                  <a:gd name="T4" fmla="*/ 16 w 104"/>
                  <a:gd name="T5" fmla="*/ 32 h 128"/>
                  <a:gd name="T6" fmla="*/ 0 w 104"/>
                  <a:gd name="T7" fmla="*/ 0 h 128"/>
                  <a:gd name="T8" fmla="*/ 104 w 104"/>
                  <a:gd name="T9" fmla="*/ 128 h 1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128"/>
                  <a:gd name="T17" fmla="*/ 104 w 104"/>
                  <a:gd name="T18" fmla="*/ 128 h 1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128">
                    <a:moveTo>
                      <a:pt x="104" y="128"/>
                    </a:moveTo>
                    <a:lnTo>
                      <a:pt x="56" y="80"/>
                    </a:lnTo>
                    <a:lnTo>
                      <a:pt x="16" y="32"/>
                    </a:lnTo>
                    <a:lnTo>
                      <a:pt x="0" y="0"/>
                    </a:lnTo>
                    <a:lnTo>
                      <a:pt x="104" y="128"/>
                    </a:lnTo>
                    <a:close/>
                  </a:path>
                </a:pathLst>
              </a:custGeom>
              <a:solidFill>
                <a:srgbClr val="000000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22" name="Freeform 674"/>
              <p:cNvSpPr>
                <a:spLocks noChangeAspect="1"/>
              </p:cNvSpPr>
              <p:nvPr/>
            </p:nvSpPr>
            <p:spPr bwMode="auto">
              <a:xfrm>
                <a:off x="2368" y="1840"/>
                <a:ext cx="64" cy="968"/>
              </a:xfrm>
              <a:custGeom>
                <a:avLst/>
                <a:gdLst>
                  <a:gd name="T0" fmla="*/ 64 w 64"/>
                  <a:gd name="T1" fmla="*/ 968 h 968"/>
                  <a:gd name="T2" fmla="*/ 48 w 64"/>
                  <a:gd name="T3" fmla="*/ 784 h 968"/>
                  <a:gd name="T4" fmla="*/ 24 w 64"/>
                  <a:gd name="T5" fmla="*/ 656 h 968"/>
                  <a:gd name="T6" fmla="*/ 0 w 64"/>
                  <a:gd name="T7" fmla="*/ 536 h 968"/>
                  <a:gd name="T8" fmla="*/ 40 w 64"/>
                  <a:gd name="T9" fmla="*/ 368 h 968"/>
                  <a:gd name="T10" fmla="*/ 32 w 64"/>
                  <a:gd name="T11" fmla="*/ 120 h 968"/>
                  <a:gd name="T12" fmla="*/ 24 w 64"/>
                  <a:gd name="T13" fmla="*/ 0 h 96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"/>
                  <a:gd name="T22" fmla="*/ 0 h 968"/>
                  <a:gd name="T23" fmla="*/ 64 w 64"/>
                  <a:gd name="T24" fmla="*/ 968 h 96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" h="968">
                    <a:moveTo>
                      <a:pt x="64" y="968"/>
                    </a:moveTo>
                    <a:lnTo>
                      <a:pt x="48" y="784"/>
                    </a:lnTo>
                    <a:lnTo>
                      <a:pt x="24" y="656"/>
                    </a:lnTo>
                    <a:lnTo>
                      <a:pt x="0" y="536"/>
                    </a:lnTo>
                    <a:lnTo>
                      <a:pt x="40" y="368"/>
                    </a:lnTo>
                    <a:lnTo>
                      <a:pt x="32" y="120"/>
                    </a:lnTo>
                    <a:lnTo>
                      <a:pt x="24" y="0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23" name="Freeform 675"/>
              <p:cNvSpPr>
                <a:spLocks noChangeAspect="1"/>
              </p:cNvSpPr>
              <p:nvPr/>
            </p:nvSpPr>
            <p:spPr bwMode="auto">
              <a:xfrm>
                <a:off x="2176" y="976"/>
                <a:ext cx="360" cy="1224"/>
              </a:xfrm>
              <a:custGeom>
                <a:avLst/>
                <a:gdLst>
                  <a:gd name="T0" fmla="*/ 360 w 360"/>
                  <a:gd name="T1" fmla="*/ 16 h 1224"/>
                  <a:gd name="T2" fmla="*/ 296 w 360"/>
                  <a:gd name="T3" fmla="*/ 0 h 1224"/>
                  <a:gd name="T4" fmla="*/ 248 w 360"/>
                  <a:gd name="T5" fmla="*/ 0 h 1224"/>
                  <a:gd name="T6" fmla="*/ 208 w 360"/>
                  <a:gd name="T7" fmla="*/ 8 h 1224"/>
                  <a:gd name="T8" fmla="*/ 176 w 360"/>
                  <a:gd name="T9" fmla="*/ 16 h 1224"/>
                  <a:gd name="T10" fmla="*/ 144 w 360"/>
                  <a:gd name="T11" fmla="*/ 32 h 1224"/>
                  <a:gd name="T12" fmla="*/ 104 w 360"/>
                  <a:gd name="T13" fmla="*/ 64 h 1224"/>
                  <a:gd name="T14" fmla="*/ 80 w 360"/>
                  <a:gd name="T15" fmla="*/ 88 h 1224"/>
                  <a:gd name="T16" fmla="*/ 56 w 360"/>
                  <a:gd name="T17" fmla="*/ 120 h 1224"/>
                  <a:gd name="T18" fmla="*/ 40 w 360"/>
                  <a:gd name="T19" fmla="*/ 160 h 1224"/>
                  <a:gd name="T20" fmla="*/ 24 w 360"/>
                  <a:gd name="T21" fmla="*/ 208 h 1224"/>
                  <a:gd name="T22" fmla="*/ 8 w 360"/>
                  <a:gd name="T23" fmla="*/ 256 h 1224"/>
                  <a:gd name="T24" fmla="*/ 8 w 360"/>
                  <a:gd name="T25" fmla="*/ 312 h 1224"/>
                  <a:gd name="T26" fmla="*/ 0 w 360"/>
                  <a:gd name="T27" fmla="*/ 416 h 1224"/>
                  <a:gd name="T28" fmla="*/ 32 w 360"/>
                  <a:gd name="T29" fmla="*/ 600 h 1224"/>
                  <a:gd name="T30" fmla="*/ 88 w 360"/>
                  <a:gd name="T31" fmla="*/ 792 h 1224"/>
                  <a:gd name="T32" fmla="*/ 128 w 360"/>
                  <a:gd name="T33" fmla="*/ 1000 h 1224"/>
                  <a:gd name="T34" fmla="*/ 136 w 360"/>
                  <a:gd name="T35" fmla="*/ 1096 h 1224"/>
                  <a:gd name="T36" fmla="*/ 120 w 360"/>
                  <a:gd name="T37" fmla="*/ 1168 h 1224"/>
                  <a:gd name="T38" fmla="*/ 96 w 360"/>
                  <a:gd name="T39" fmla="*/ 1224 h 1224"/>
                  <a:gd name="T40" fmla="*/ 160 w 360"/>
                  <a:gd name="T41" fmla="*/ 1176 h 1224"/>
                  <a:gd name="T42" fmla="*/ 200 w 360"/>
                  <a:gd name="T43" fmla="*/ 1216 h 1224"/>
                  <a:gd name="T44" fmla="*/ 152 w 360"/>
                  <a:gd name="T45" fmla="*/ 992 h 1224"/>
                  <a:gd name="T46" fmla="*/ 112 w 360"/>
                  <a:gd name="T47" fmla="*/ 760 h 1224"/>
                  <a:gd name="T48" fmla="*/ 72 w 360"/>
                  <a:gd name="T49" fmla="*/ 560 h 1224"/>
                  <a:gd name="T50" fmla="*/ 56 w 360"/>
                  <a:gd name="T51" fmla="*/ 376 h 1224"/>
                  <a:gd name="T52" fmla="*/ 80 w 360"/>
                  <a:gd name="T53" fmla="*/ 264 h 1224"/>
                  <a:gd name="T54" fmla="*/ 104 w 360"/>
                  <a:gd name="T55" fmla="*/ 144 h 1224"/>
                  <a:gd name="T56" fmla="*/ 136 w 360"/>
                  <a:gd name="T57" fmla="*/ 80 h 1224"/>
                  <a:gd name="T58" fmla="*/ 184 w 360"/>
                  <a:gd name="T59" fmla="*/ 40 h 1224"/>
                  <a:gd name="T60" fmla="*/ 264 w 360"/>
                  <a:gd name="T61" fmla="*/ 32 h 1224"/>
                  <a:gd name="T62" fmla="*/ 360 w 360"/>
                  <a:gd name="T63" fmla="*/ 16 h 1224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360"/>
                  <a:gd name="T97" fmla="*/ 0 h 1224"/>
                  <a:gd name="T98" fmla="*/ 360 w 360"/>
                  <a:gd name="T99" fmla="*/ 1224 h 1224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360" h="1224">
                    <a:moveTo>
                      <a:pt x="360" y="16"/>
                    </a:moveTo>
                    <a:lnTo>
                      <a:pt x="296" y="0"/>
                    </a:lnTo>
                    <a:lnTo>
                      <a:pt x="248" y="0"/>
                    </a:lnTo>
                    <a:lnTo>
                      <a:pt x="208" y="8"/>
                    </a:lnTo>
                    <a:lnTo>
                      <a:pt x="176" y="16"/>
                    </a:lnTo>
                    <a:lnTo>
                      <a:pt x="144" y="32"/>
                    </a:lnTo>
                    <a:lnTo>
                      <a:pt x="104" y="64"/>
                    </a:lnTo>
                    <a:lnTo>
                      <a:pt x="80" y="88"/>
                    </a:lnTo>
                    <a:lnTo>
                      <a:pt x="56" y="120"/>
                    </a:lnTo>
                    <a:lnTo>
                      <a:pt x="40" y="160"/>
                    </a:lnTo>
                    <a:lnTo>
                      <a:pt x="24" y="208"/>
                    </a:lnTo>
                    <a:lnTo>
                      <a:pt x="8" y="256"/>
                    </a:lnTo>
                    <a:lnTo>
                      <a:pt x="8" y="312"/>
                    </a:lnTo>
                    <a:lnTo>
                      <a:pt x="0" y="416"/>
                    </a:lnTo>
                    <a:lnTo>
                      <a:pt x="32" y="600"/>
                    </a:lnTo>
                    <a:lnTo>
                      <a:pt x="88" y="792"/>
                    </a:lnTo>
                    <a:lnTo>
                      <a:pt x="128" y="1000"/>
                    </a:lnTo>
                    <a:lnTo>
                      <a:pt x="136" y="1096"/>
                    </a:lnTo>
                    <a:lnTo>
                      <a:pt x="120" y="1168"/>
                    </a:lnTo>
                    <a:lnTo>
                      <a:pt x="96" y="1224"/>
                    </a:lnTo>
                    <a:lnTo>
                      <a:pt x="160" y="1176"/>
                    </a:lnTo>
                    <a:lnTo>
                      <a:pt x="200" y="1216"/>
                    </a:lnTo>
                    <a:lnTo>
                      <a:pt x="152" y="992"/>
                    </a:lnTo>
                    <a:lnTo>
                      <a:pt x="112" y="760"/>
                    </a:lnTo>
                    <a:lnTo>
                      <a:pt x="72" y="560"/>
                    </a:lnTo>
                    <a:lnTo>
                      <a:pt x="56" y="376"/>
                    </a:lnTo>
                    <a:lnTo>
                      <a:pt x="80" y="264"/>
                    </a:lnTo>
                    <a:lnTo>
                      <a:pt x="104" y="144"/>
                    </a:lnTo>
                    <a:lnTo>
                      <a:pt x="136" y="80"/>
                    </a:lnTo>
                    <a:lnTo>
                      <a:pt x="184" y="40"/>
                    </a:lnTo>
                    <a:lnTo>
                      <a:pt x="264" y="32"/>
                    </a:lnTo>
                    <a:lnTo>
                      <a:pt x="360" y="16"/>
                    </a:lnTo>
                    <a:close/>
                  </a:path>
                </a:pathLst>
              </a:custGeom>
              <a:solidFill>
                <a:srgbClr val="D29B00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24" name="Freeform 676"/>
              <p:cNvSpPr>
                <a:spLocks noChangeAspect="1"/>
              </p:cNvSpPr>
              <p:nvPr/>
            </p:nvSpPr>
            <p:spPr bwMode="auto">
              <a:xfrm>
                <a:off x="2256" y="2144"/>
                <a:ext cx="136" cy="304"/>
              </a:xfrm>
              <a:custGeom>
                <a:avLst/>
                <a:gdLst>
                  <a:gd name="T0" fmla="*/ 80 w 136"/>
                  <a:gd name="T1" fmla="*/ 0 h 304"/>
                  <a:gd name="T2" fmla="*/ 16 w 136"/>
                  <a:gd name="T3" fmla="*/ 56 h 304"/>
                  <a:gd name="T4" fmla="*/ 0 w 136"/>
                  <a:gd name="T5" fmla="*/ 96 h 304"/>
                  <a:gd name="T6" fmla="*/ 24 w 136"/>
                  <a:gd name="T7" fmla="*/ 72 h 304"/>
                  <a:gd name="T8" fmla="*/ 0 w 136"/>
                  <a:gd name="T9" fmla="*/ 152 h 304"/>
                  <a:gd name="T10" fmla="*/ 32 w 136"/>
                  <a:gd name="T11" fmla="*/ 128 h 304"/>
                  <a:gd name="T12" fmla="*/ 8 w 136"/>
                  <a:gd name="T13" fmla="*/ 232 h 304"/>
                  <a:gd name="T14" fmla="*/ 48 w 136"/>
                  <a:gd name="T15" fmla="*/ 192 h 304"/>
                  <a:gd name="T16" fmla="*/ 64 w 136"/>
                  <a:gd name="T17" fmla="*/ 264 h 304"/>
                  <a:gd name="T18" fmla="*/ 112 w 136"/>
                  <a:gd name="T19" fmla="*/ 304 h 304"/>
                  <a:gd name="T20" fmla="*/ 104 w 136"/>
                  <a:gd name="T21" fmla="*/ 232 h 304"/>
                  <a:gd name="T22" fmla="*/ 136 w 136"/>
                  <a:gd name="T23" fmla="*/ 144 h 304"/>
                  <a:gd name="T24" fmla="*/ 112 w 136"/>
                  <a:gd name="T25" fmla="*/ 48 h 304"/>
                  <a:gd name="T26" fmla="*/ 80 w 136"/>
                  <a:gd name="T27" fmla="*/ 0 h 30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36"/>
                  <a:gd name="T43" fmla="*/ 0 h 304"/>
                  <a:gd name="T44" fmla="*/ 136 w 136"/>
                  <a:gd name="T45" fmla="*/ 304 h 30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36" h="304">
                    <a:moveTo>
                      <a:pt x="80" y="0"/>
                    </a:moveTo>
                    <a:lnTo>
                      <a:pt x="16" y="56"/>
                    </a:lnTo>
                    <a:lnTo>
                      <a:pt x="0" y="96"/>
                    </a:lnTo>
                    <a:lnTo>
                      <a:pt x="24" y="72"/>
                    </a:lnTo>
                    <a:lnTo>
                      <a:pt x="0" y="152"/>
                    </a:lnTo>
                    <a:lnTo>
                      <a:pt x="32" y="128"/>
                    </a:lnTo>
                    <a:lnTo>
                      <a:pt x="8" y="232"/>
                    </a:lnTo>
                    <a:lnTo>
                      <a:pt x="48" y="192"/>
                    </a:lnTo>
                    <a:lnTo>
                      <a:pt x="64" y="264"/>
                    </a:lnTo>
                    <a:lnTo>
                      <a:pt x="112" y="304"/>
                    </a:lnTo>
                    <a:lnTo>
                      <a:pt x="104" y="232"/>
                    </a:lnTo>
                    <a:lnTo>
                      <a:pt x="136" y="144"/>
                    </a:lnTo>
                    <a:lnTo>
                      <a:pt x="112" y="48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FFBF7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25" name="Freeform 677"/>
              <p:cNvSpPr>
                <a:spLocks noChangeAspect="1"/>
              </p:cNvSpPr>
              <p:nvPr/>
            </p:nvSpPr>
            <p:spPr bwMode="auto">
              <a:xfrm>
                <a:off x="2232" y="992"/>
                <a:ext cx="296" cy="1176"/>
              </a:xfrm>
              <a:custGeom>
                <a:avLst/>
                <a:gdLst>
                  <a:gd name="T0" fmla="*/ 136 w 296"/>
                  <a:gd name="T1" fmla="*/ 1176 h 1176"/>
                  <a:gd name="T2" fmla="*/ 128 w 296"/>
                  <a:gd name="T3" fmla="*/ 936 h 1176"/>
                  <a:gd name="T4" fmla="*/ 88 w 296"/>
                  <a:gd name="T5" fmla="*/ 720 h 1176"/>
                  <a:gd name="T6" fmla="*/ 72 w 296"/>
                  <a:gd name="T7" fmla="*/ 592 h 1176"/>
                  <a:gd name="T8" fmla="*/ 56 w 296"/>
                  <a:gd name="T9" fmla="*/ 488 h 1176"/>
                  <a:gd name="T10" fmla="*/ 56 w 296"/>
                  <a:gd name="T11" fmla="*/ 376 h 1176"/>
                  <a:gd name="T12" fmla="*/ 64 w 296"/>
                  <a:gd name="T13" fmla="*/ 280 h 1176"/>
                  <a:gd name="T14" fmla="*/ 80 w 296"/>
                  <a:gd name="T15" fmla="*/ 192 h 1176"/>
                  <a:gd name="T16" fmla="*/ 96 w 296"/>
                  <a:gd name="T17" fmla="*/ 128 h 1176"/>
                  <a:gd name="T18" fmla="*/ 120 w 296"/>
                  <a:gd name="T19" fmla="*/ 88 h 1176"/>
                  <a:gd name="T20" fmla="*/ 152 w 296"/>
                  <a:gd name="T21" fmla="*/ 64 h 1176"/>
                  <a:gd name="T22" fmla="*/ 192 w 296"/>
                  <a:gd name="T23" fmla="*/ 40 h 1176"/>
                  <a:gd name="T24" fmla="*/ 232 w 296"/>
                  <a:gd name="T25" fmla="*/ 16 h 1176"/>
                  <a:gd name="T26" fmla="*/ 296 w 296"/>
                  <a:gd name="T27" fmla="*/ 0 h 1176"/>
                  <a:gd name="T28" fmla="*/ 232 w 296"/>
                  <a:gd name="T29" fmla="*/ 0 h 1176"/>
                  <a:gd name="T30" fmla="*/ 184 w 296"/>
                  <a:gd name="T31" fmla="*/ 8 h 1176"/>
                  <a:gd name="T32" fmla="*/ 128 w 296"/>
                  <a:gd name="T33" fmla="*/ 24 h 1176"/>
                  <a:gd name="T34" fmla="*/ 88 w 296"/>
                  <a:gd name="T35" fmla="*/ 48 h 1176"/>
                  <a:gd name="T36" fmla="*/ 64 w 296"/>
                  <a:gd name="T37" fmla="*/ 80 h 1176"/>
                  <a:gd name="T38" fmla="*/ 48 w 296"/>
                  <a:gd name="T39" fmla="*/ 112 h 1176"/>
                  <a:gd name="T40" fmla="*/ 24 w 296"/>
                  <a:gd name="T41" fmla="*/ 192 h 1176"/>
                  <a:gd name="T42" fmla="*/ 16 w 296"/>
                  <a:gd name="T43" fmla="*/ 272 h 1176"/>
                  <a:gd name="T44" fmla="*/ 0 w 296"/>
                  <a:gd name="T45" fmla="*/ 336 h 1176"/>
                  <a:gd name="T46" fmla="*/ 0 w 296"/>
                  <a:gd name="T47" fmla="*/ 424 h 1176"/>
                  <a:gd name="T48" fmla="*/ 8 w 296"/>
                  <a:gd name="T49" fmla="*/ 496 h 1176"/>
                  <a:gd name="T50" fmla="*/ 24 w 296"/>
                  <a:gd name="T51" fmla="*/ 592 h 1176"/>
                  <a:gd name="T52" fmla="*/ 56 w 296"/>
                  <a:gd name="T53" fmla="*/ 736 h 1176"/>
                  <a:gd name="T54" fmla="*/ 96 w 296"/>
                  <a:gd name="T55" fmla="*/ 968 h 1176"/>
                  <a:gd name="T56" fmla="*/ 136 w 296"/>
                  <a:gd name="T57" fmla="*/ 1176 h 117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296"/>
                  <a:gd name="T88" fmla="*/ 0 h 1176"/>
                  <a:gd name="T89" fmla="*/ 296 w 296"/>
                  <a:gd name="T90" fmla="*/ 1176 h 117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296" h="1176">
                    <a:moveTo>
                      <a:pt x="136" y="1176"/>
                    </a:moveTo>
                    <a:lnTo>
                      <a:pt x="128" y="936"/>
                    </a:lnTo>
                    <a:lnTo>
                      <a:pt x="88" y="720"/>
                    </a:lnTo>
                    <a:lnTo>
                      <a:pt x="72" y="592"/>
                    </a:lnTo>
                    <a:lnTo>
                      <a:pt x="56" y="488"/>
                    </a:lnTo>
                    <a:lnTo>
                      <a:pt x="56" y="376"/>
                    </a:lnTo>
                    <a:lnTo>
                      <a:pt x="64" y="280"/>
                    </a:lnTo>
                    <a:lnTo>
                      <a:pt x="80" y="192"/>
                    </a:lnTo>
                    <a:lnTo>
                      <a:pt x="96" y="128"/>
                    </a:lnTo>
                    <a:lnTo>
                      <a:pt x="120" y="88"/>
                    </a:lnTo>
                    <a:lnTo>
                      <a:pt x="152" y="64"/>
                    </a:lnTo>
                    <a:lnTo>
                      <a:pt x="192" y="40"/>
                    </a:lnTo>
                    <a:lnTo>
                      <a:pt x="232" y="16"/>
                    </a:lnTo>
                    <a:lnTo>
                      <a:pt x="296" y="0"/>
                    </a:lnTo>
                    <a:lnTo>
                      <a:pt x="232" y="0"/>
                    </a:lnTo>
                    <a:lnTo>
                      <a:pt x="184" y="8"/>
                    </a:lnTo>
                    <a:lnTo>
                      <a:pt x="128" y="24"/>
                    </a:lnTo>
                    <a:lnTo>
                      <a:pt x="88" y="48"/>
                    </a:lnTo>
                    <a:lnTo>
                      <a:pt x="64" y="80"/>
                    </a:lnTo>
                    <a:lnTo>
                      <a:pt x="48" y="112"/>
                    </a:lnTo>
                    <a:lnTo>
                      <a:pt x="24" y="192"/>
                    </a:lnTo>
                    <a:lnTo>
                      <a:pt x="16" y="272"/>
                    </a:lnTo>
                    <a:lnTo>
                      <a:pt x="0" y="336"/>
                    </a:lnTo>
                    <a:lnTo>
                      <a:pt x="0" y="424"/>
                    </a:lnTo>
                    <a:lnTo>
                      <a:pt x="8" y="496"/>
                    </a:lnTo>
                    <a:lnTo>
                      <a:pt x="24" y="592"/>
                    </a:lnTo>
                    <a:lnTo>
                      <a:pt x="56" y="736"/>
                    </a:lnTo>
                    <a:lnTo>
                      <a:pt x="96" y="968"/>
                    </a:lnTo>
                    <a:lnTo>
                      <a:pt x="136" y="1176"/>
                    </a:lnTo>
                    <a:close/>
                  </a:path>
                </a:pathLst>
              </a:custGeom>
              <a:solidFill>
                <a:srgbClr val="C18345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874" name="Freeform 745"/>
          <p:cNvSpPr>
            <a:spLocks/>
          </p:cNvSpPr>
          <p:nvPr/>
        </p:nvSpPr>
        <p:spPr bwMode="auto">
          <a:xfrm rot="-5400000">
            <a:off x="6628606" y="2428082"/>
            <a:ext cx="2217737" cy="685800"/>
          </a:xfrm>
          <a:custGeom>
            <a:avLst/>
            <a:gdLst>
              <a:gd name="T0" fmla="*/ 2147483647 w 1638"/>
              <a:gd name="T1" fmla="*/ 2147483647 h 471"/>
              <a:gd name="T2" fmla="*/ 2147483647 w 1638"/>
              <a:gd name="T3" fmla="*/ 2147483647 h 471"/>
              <a:gd name="T4" fmla="*/ 2147483647 w 1638"/>
              <a:gd name="T5" fmla="*/ 2147483647 h 471"/>
              <a:gd name="T6" fmla="*/ 2147483647 w 1638"/>
              <a:gd name="T7" fmla="*/ 2147483647 h 471"/>
              <a:gd name="T8" fmla="*/ 0 60000 65536"/>
              <a:gd name="T9" fmla="*/ 0 60000 65536"/>
              <a:gd name="T10" fmla="*/ 0 60000 65536"/>
              <a:gd name="T11" fmla="*/ 0 60000 65536"/>
              <a:gd name="T12" fmla="*/ 0 w 1638"/>
              <a:gd name="T13" fmla="*/ 0 h 471"/>
              <a:gd name="T14" fmla="*/ 1638 w 1638"/>
              <a:gd name="T15" fmla="*/ 471 h 47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38" h="471">
                <a:moveTo>
                  <a:pt x="1638" y="471"/>
                </a:moveTo>
                <a:cubicBezTo>
                  <a:pt x="1512" y="306"/>
                  <a:pt x="1387" y="141"/>
                  <a:pt x="1142" y="71"/>
                </a:cubicBezTo>
                <a:cubicBezTo>
                  <a:pt x="896" y="0"/>
                  <a:pt x="331" y="9"/>
                  <a:pt x="166" y="47"/>
                </a:cubicBezTo>
                <a:cubicBezTo>
                  <a:pt x="0" y="84"/>
                  <a:pt x="153" y="255"/>
                  <a:pt x="150" y="295"/>
                </a:cubicBezTo>
              </a:path>
            </a:pathLst>
          </a:custGeom>
          <a:noFill/>
          <a:ln w="38100">
            <a:solidFill>
              <a:srgbClr val="3399FF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5" grpId="0" animBg="1"/>
      <p:bldP spid="1544" grpId="0" animBg="1"/>
      <p:bldP spid="778" grpId="0"/>
      <p:bldP spid="779" grpId="0"/>
      <p:bldP spid="87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4"/>
          <p:cNvSpPr>
            <a:spLocks noChangeArrowheads="1"/>
          </p:cNvSpPr>
          <p:nvPr/>
        </p:nvSpPr>
        <p:spPr bwMode="auto">
          <a:xfrm flipV="1">
            <a:off x="6324600" y="83820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>
                <a:latin typeface="Calibri" pitchFamily="34" charset="0"/>
              </a:rPr>
              <a:t> </a:t>
            </a:r>
          </a:p>
        </p:txBody>
      </p:sp>
      <p:sp>
        <p:nvSpPr>
          <p:cNvPr id="18434" name="Text Placeholder 2"/>
          <p:cNvSpPr>
            <a:spLocks noGrp="1"/>
          </p:cNvSpPr>
          <p:nvPr>
            <p:ph type="body" sz="quarter" idx="4294967295"/>
          </p:nvPr>
        </p:nvSpPr>
        <p:spPr bwMode="auto">
          <a:xfrm>
            <a:off x="511175" y="2514600"/>
            <a:ext cx="8175625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114300" indent="0" eaLnBrk="1" hangingPunct="1"/>
            <a:r>
              <a:rPr lang="en-US" sz="2800" smtClean="0">
                <a:latin typeface="Calibri" pitchFamily="34" charset="0"/>
              </a:rPr>
              <a:t>2.1 Cereal-cotton-legume systems (ICRISAT lead)</a:t>
            </a:r>
          </a:p>
          <a:p>
            <a:pPr marL="114300" indent="0" eaLnBrk="1" hangingPunct="1"/>
            <a:r>
              <a:rPr lang="en-US" sz="2800" smtClean="0">
                <a:latin typeface="Calibri" pitchFamily="34" charset="0"/>
              </a:rPr>
              <a:t>2.2 Vegetable systems (AVRDC lead)</a:t>
            </a:r>
          </a:p>
          <a:p>
            <a:pPr marL="114300" indent="0" eaLnBrk="1" hangingPunct="1"/>
            <a:r>
              <a:rPr lang="en-US" sz="2800" smtClean="0">
                <a:latin typeface="Calibri" pitchFamily="34" charset="0"/>
              </a:rPr>
              <a:t>2.3 Agroforestry systems (ICRAF lead)</a:t>
            </a:r>
          </a:p>
          <a:p>
            <a:pPr marL="114300" indent="0" eaLnBrk="1" hangingPunct="1"/>
            <a:r>
              <a:rPr lang="en-US" sz="2800" smtClean="0">
                <a:latin typeface="Calibri" pitchFamily="34" charset="0"/>
              </a:rPr>
              <a:t>2.4-5 Livestock, land and fodder systems </a:t>
            </a:r>
            <a:br>
              <a:rPr lang="en-US" sz="2800" smtClean="0">
                <a:latin typeface="Calibri" pitchFamily="34" charset="0"/>
              </a:rPr>
            </a:br>
            <a:r>
              <a:rPr lang="en-US" sz="2800" smtClean="0">
                <a:latin typeface="Calibri" pitchFamily="34" charset="0"/>
              </a:rPr>
              <a:t>(ILRI &amp; CIAT lead)</a:t>
            </a:r>
          </a:p>
          <a:p>
            <a:pPr marL="114300" indent="0" eaLnBrk="1" hangingPunct="1"/>
            <a:r>
              <a:rPr lang="en-US" sz="2800" smtClean="0">
                <a:latin typeface="Calibri" pitchFamily="34" charset="0"/>
              </a:rPr>
              <a:t>2.6 (Post)harvest technologies and markets </a:t>
            </a:r>
            <a:br>
              <a:rPr lang="en-US" sz="2800" smtClean="0">
                <a:latin typeface="Calibri" pitchFamily="34" charset="0"/>
              </a:rPr>
            </a:br>
            <a:r>
              <a:rPr lang="en-US" sz="2800" smtClean="0">
                <a:latin typeface="Calibri" pitchFamily="34" charset="0"/>
              </a:rPr>
              <a:t>(ICRISAT &amp; AVRDC lead)</a:t>
            </a:r>
          </a:p>
          <a:p>
            <a:pPr marL="114300" indent="0" eaLnBrk="1" hangingPunct="1"/>
            <a:r>
              <a:rPr lang="en-US" sz="2800" smtClean="0">
                <a:solidFill>
                  <a:srgbClr val="000099"/>
                </a:solidFill>
                <a:latin typeface="Calibri" pitchFamily="34" charset="0"/>
              </a:rPr>
              <a:t>2.7 Improved household nutrition (abandoned)</a:t>
            </a:r>
          </a:p>
        </p:txBody>
      </p:sp>
      <p:sp>
        <p:nvSpPr>
          <p:cNvPr id="18435" name="Text Placeholder 2"/>
          <p:cNvSpPr>
            <a:spLocks/>
          </p:cNvSpPr>
          <p:nvPr/>
        </p:nvSpPr>
        <p:spPr bwMode="auto">
          <a:xfrm>
            <a:off x="381000" y="1143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4300" algn="ctr"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4400">
                <a:latin typeface="Calibri" pitchFamily="34" charset="0"/>
              </a:rPr>
              <a:t>Proposed system components for AfricaRISING in Mali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4"/>
          <p:cNvSpPr>
            <a:spLocks noChangeArrowheads="1"/>
          </p:cNvSpPr>
          <p:nvPr/>
        </p:nvSpPr>
        <p:spPr bwMode="auto">
          <a:xfrm flipV="1">
            <a:off x="6324600" y="83820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>
                <a:latin typeface="Calibri" pitchFamily="34" charset="0"/>
              </a:rPr>
              <a:t> </a:t>
            </a:r>
          </a:p>
        </p:txBody>
      </p:sp>
      <p:sp>
        <p:nvSpPr>
          <p:cNvPr id="19458" name="Text Placeholder 2"/>
          <p:cNvSpPr>
            <a:spLocks noGrp="1"/>
          </p:cNvSpPr>
          <p:nvPr>
            <p:ph type="body" sz="quarter" idx="4294967295"/>
          </p:nvPr>
        </p:nvSpPr>
        <p:spPr bwMode="auto">
          <a:xfrm>
            <a:off x="511175" y="2514600"/>
            <a:ext cx="8404225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114300" indent="0" eaLnBrk="1" hangingPunct="1">
              <a:buFont typeface="Wingdings" pitchFamily="2" charset="2"/>
              <a:buNone/>
            </a:pPr>
            <a:r>
              <a:rPr lang="en-US" smtClean="0">
                <a:latin typeface="Calibri" pitchFamily="34" charset="0"/>
              </a:rPr>
              <a:t>1.Establish R4D platforms with all partnes in Bougouni and Koutiala district 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mtClean="0">
                <a:latin typeface="Calibri" pitchFamily="34" charset="0"/>
              </a:rPr>
              <a:t>2.Develop and test combinations of component technologies for integrated innovations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mtClean="0">
                <a:latin typeface="Calibri" pitchFamily="34" charset="0"/>
              </a:rPr>
              <a:t>3.Test and model (ex-ante) options for crop-livestock integration and intensification options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mtClean="0">
                <a:latin typeface="Calibri" pitchFamily="34" charset="0"/>
              </a:rPr>
              <a:t>4.Test options for local seed production and marketing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mtClean="0">
                <a:latin typeface="Calibri" pitchFamily="34" charset="0"/>
              </a:rPr>
              <a:t>5. Build capacity of farmers, extension and research staff for R4D, testing INVs and seed production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mtClean="0">
                <a:latin typeface="Calibri" pitchFamily="34" charset="0"/>
              </a:rPr>
              <a:t>6. Develop and use media based tools for large scale dissemination and farmer-to-farmer training</a:t>
            </a:r>
            <a:endParaRPr lang="en-US" smtClean="0">
              <a:solidFill>
                <a:srgbClr val="000099"/>
              </a:solidFill>
              <a:latin typeface="Calibri" pitchFamily="34" charset="0"/>
            </a:endParaRPr>
          </a:p>
        </p:txBody>
      </p:sp>
      <p:sp>
        <p:nvSpPr>
          <p:cNvPr id="19459" name="Text Placeholder 2"/>
          <p:cNvSpPr>
            <a:spLocks/>
          </p:cNvSpPr>
          <p:nvPr/>
        </p:nvSpPr>
        <p:spPr bwMode="auto">
          <a:xfrm>
            <a:off x="381000" y="1143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4300" algn="ctr"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4400">
                <a:latin typeface="Calibri" pitchFamily="34" charset="0"/>
              </a:rPr>
              <a:t>2.1 Cereal-cotton-legume systems</a:t>
            </a:r>
            <a:br>
              <a:rPr lang="en-US" sz="4400">
                <a:latin typeface="Calibri" pitchFamily="34" charset="0"/>
              </a:rPr>
            </a:br>
            <a:r>
              <a:rPr lang="en-US" sz="4400">
                <a:latin typeface="Calibri" pitchFamily="34" charset="0"/>
              </a:rPr>
              <a:t>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ChangeArrowheads="1"/>
          </p:cNvSpPr>
          <p:nvPr/>
        </p:nvSpPr>
        <p:spPr bwMode="auto">
          <a:xfrm>
            <a:off x="4419600" y="6172200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0482" name="Rectangle 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07950" y="836613"/>
            <a:ext cx="8964613" cy="59499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0487" rIns="90487"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Tx/>
              <a:buAutoNum type="arabicPeriod"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</p:txBody>
      </p:sp>
      <p:pic>
        <p:nvPicPr>
          <p:cNvPr id="20483" name="Picture 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8" y="3346450"/>
            <a:ext cx="1462087" cy="120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ight Arrow 1"/>
          <p:cNvSpPr/>
          <p:nvPr/>
        </p:nvSpPr>
        <p:spPr>
          <a:xfrm>
            <a:off x="2008188" y="3070225"/>
            <a:ext cx="1143000" cy="358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35525" y="3213100"/>
            <a:ext cx="2328863" cy="192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486" name="Group 2"/>
          <p:cNvGrpSpPr>
            <a:grpSpLocks/>
          </p:cNvGrpSpPr>
          <p:nvPr/>
        </p:nvGrpSpPr>
        <p:grpSpPr bwMode="auto">
          <a:xfrm>
            <a:off x="250825" y="2224088"/>
            <a:ext cx="1257300" cy="688975"/>
            <a:chOff x="5331125" y="1199254"/>
            <a:chExt cx="1751074" cy="861594"/>
          </a:xfrm>
        </p:grpSpPr>
        <p:pic>
          <p:nvPicPr>
            <p:cNvPr id="20533" name="Picture 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1125" y="1207698"/>
              <a:ext cx="1069676" cy="853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34" name="Picture 5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8184" y="1199254"/>
              <a:ext cx="854015" cy="777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4879975" y="1133475"/>
            <a:ext cx="2284413" cy="2105025"/>
            <a:chOff x="4522089" y="980728"/>
            <a:chExt cx="2284627" cy="2105491"/>
          </a:xfrm>
        </p:grpSpPr>
        <p:grpSp>
          <p:nvGrpSpPr>
            <p:cNvPr id="20527" name="Group 19"/>
            <p:cNvGrpSpPr>
              <a:grpSpLocks/>
            </p:cNvGrpSpPr>
            <p:nvPr/>
          </p:nvGrpSpPr>
          <p:grpSpPr bwMode="auto">
            <a:xfrm>
              <a:off x="4825457" y="2062419"/>
              <a:ext cx="1751074" cy="861594"/>
              <a:chOff x="5331125" y="1199254"/>
              <a:chExt cx="1751074" cy="861594"/>
            </a:xfrm>
          </p:grpSpPr>
          <p:pic>
            <p:nvPicPr>
              <p:cNvPr id="20531" name="Picture 5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31125" y="1207698"/>
                <a:ext cx="1069676" cy="853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532" name="Picture 5"/>
              <p:cNvPicPr>
                <a:picLocks noChangeAspect="1" noChangeArrowheads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28184" y="1199254"/>
                <a:ext cx="854015" cy="7772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cxnSp>
          <p:nvCxnSpPr>
            <p:cNvPr id="5" name="Straight Connector 4"/>
            <p:cNvCxnSpPr/>
            <p:nvPr/>
          </p:nvCxnSpPr>
          <p:spPr>
            <a:xfrm flipH="1">
              <a:off x="4680854" y="1750836"/>
              <a:ext cx="9526" cy="1335383"/>
            </a:xfrm>
            <a:prstGeom prst="line">
              <a:avLst/>
            </a:prstGeom>
            <a:ln w="571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H="1">
              <a:off x="6576506" y="1733370"/>
              <a:ext cx="9526" cy="1336971"/>
            </a:xfrm>
            <a:prstGeom prst="line">
              <a:avLst/>
            </a:prstGeom>
            <a:ln w="571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Isosceles Triangle 6"/>
            <p:cNvSpPr/>
            <p:nvPr/>
          </p:nvSpPr>
          <p:spPr>
            <a:xfrm>
              <a:off x="4522089" y="980728"/>
              <a:ext cx="2284627" cy="770108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27" name="Freeform 679"/>
          <p:cNvSpPr>
            <a:spLocks/>
          </p:cNvSpPr>
          <p:nvPr/>
        </p:nvSpPr>
        <p:spPr bwMode="auto">
          <a:xfrm>
            <a:off x="7164388" y="2538413"/>
            <a:ext cx="1296987" cy="528637"/>
          </a:xfrm>
          <a:custGeom>
            <a:avLst/>
            <a:gdLst>
              <a:gd name="T0" fmla="*/ 2147483647 w 958"/>
              <a:gd name="T1" fmla="*/ 2147483647 h 363"/>
              <a:gd name="T2" fmla="*/ 2147483647 w 958"/>
              <a:gd name="T3" fmla="*/ 2147483647 h 363"/>
              <a:gd name="T4" fmla="*/ 2147483647 w 958"/>
              <a:gd name="T5" fmla="*/ 2147483647 h 363"/>
              <a:gd name="T6" fmla="*/ 2147483647 w 958"/>
              <a:gd name="T7" fmla="*/ 2147483647 h 363"/>
              <a:gd name="T8" fmla="*/ 2147483647 w 958"/>
              <a:gd name="T9" fmla="*/ 2147483647 h 363"/>
              <a:gd name="T10" fmla="*/ 2147483647 w 958"/>
              <a:gd name="T11" fmla="*/ 2147483647 h 363"/>
              <a:gd name="T12" fmla="*/ 2147483647 w 958"/>
              <a:gd name="T13" fmla="*/ 2147483647 h 363"/>
              <a:gd name="T14" fmla="*/ 2147483647 w 958"/>
              <a:gd name="T15" fmla="*/ 2147483647 h 363"/>
              <a:gd name="T16" fmla="*/ 2147483647 w 958"/>
              <a:gd name="T17" fmla="*/ 2147483647 h 363"/>
              <a:gd name="T18" fmla="*/ 2147483647 w 958"/>
              <a:gd name="T19" fmla="*/ 2147483647 h 363"/>
              <a:gd name="T20" fmla="*/ 2147483647 w 958"/>
              <a:gd name="T21" fmla="*/ 2147483647 h 363"/>
              <a:gd name="T22" fmla="*/ 2147483647 w 958"/>
              <a:gd name="T23" fmla="*/ 2147483647 h 363"/>
              <a:gd name="T24" fmla="*/ 2147483647 w 958"/>
              <a:gd name="T25" fmla="*/ 2147483647 h 363"/>
              <a:gd name="T26" fmla="*/ 2147483647 w 958"/>
              <a:gd name="T27" fmla="*/ 2147483647 h 363"/>
              <a:gd name="T28" fmla="*/ 2147483647 w 958"/>
              <a:gd name="T29" fmla="*/ 2147483647 h 363"/>
              <a:gd name="T30" fmla="*/ 2147483647 w 958"/>
              <a:gd name="T31" fmla="*/ 2147483647 h 363"/>
              <a:gd name="T32" fmla="*/ 2147483647 w 958"/>
              <a:gd name="T33" fmla="*/ 2147483647 h 363"/>
              <a:gd name="T34" fmla="*/ 2147483647 w 958"/>
              <a:gd name="T35" fmla="*/ 2147483647 h 363"/>
              <a:gd name="T36" fmla="*/ 2147483647 w 958"/>
              <a:gd name="T37" fmla="*/ 2147483647 h 363"/>
              <a:gd name="T38" fmla="*/ 2147483647 w 958"/>
              <a:gd name="T39" fmla="*/ 2147483647 h 363"/>
              <a:gd name="T40" fmla="*/ 2147483647 w 958"/>
              <a:gd name="T41" fmla="*/ 2147483647 h 363"/>
              <a:gd name="T42" fmla="*/ 2147483647 w 958"/>
              <a:gd name="T43" fmla="*/ 2147483647 h 363"/>
              <a:gd name="T44" fmla="*/ 2147483647 w 958"/>
              <a:gd name="T45" fmla="*/ 2147483647 h 363"/>
              <a:gd name="T46" fmla="*/ 2147483647 w 958"/>
              <a:gd name="T47" fmla="*/ 2147483647 h 363"/>
              <a:gd name="T48" fmla="*/ 2147483647 w 958"/>
              <a:gd name="T49" fmla="*/ 2147483647 h 363"/>
              <a:gd name="T50" fmla="*/ 2147483647 w 958"/>
              <a:gd name="T51" fmla="*/ 2147483647 h 363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958"/>
              <a:gd name="T79" fmla="*/ 0 h 363"/>
              <a:gd name="T80" fmla="*/ 958 w 958"/>
              <a:gd name="T81" fmla="*/ 363 h 363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958" h="363">
                <a:moveTo>
                  <a:pt x="70" y="310"/>
                </a:moveTo>
                <a:cubicBezTo>
                  <a:pt x="210" y="356"/>
                  <a:pt x="377" y="314"/>
                  <a:pt x="526" y="302"/>
                </a:cubicBezTo>
                <a:cubicBezTo>
                  <a:pt x="656" y="345"/>
                  <a:pt x="832" y="326"/>
                  <a:pt x="958" y="326"/>
                </a:cubicBezTo>
                <a:cubicBezTo>
                  <a:pt x="947" y="318"/>
                  <a:pt x="936" y="309"/>
                  <a:pt x="926" y="302"/>
                </a:cubicBezTo>
                <a:cubicBezTo>
                  <a:pt x="910" y="290"/>
                  <a:pt x="878" y="270"/>
                  <a:pt x="878" y="270"/>
                </a:cubicBezTo>
                <a:cubicBezTo>
                  <a:pt x="875" y="262"/>
                  <a:pt x="875" y="251"/>
                  <a:pt x="870" y="246"/>
                </a:cubicBezTo>
                <a:cubicBezTo>
                  <a:pt x="856" y="232"/>
                  <a:pt x="834" y="229"/>
                  <a:pt x="822" y="214"/>
                </a:cubicBezTo>
                <a:cubicBezTo>
                  <a:pt x="800" y="187"/>
                  <a:pt x="785" y="154"/>
                  <a:pt x="758" y="134"/>
                </a:cubicBezTo>
                <a:cubicBezTo>
                  <a:pt x="747" y="126"/>
                  <a:pt x="735" y="119"/>
                  <a:pt x="726" y="110"/>
                </a:cubicBezTo>
                <a:cubicBezTo>
                  <a:pt x="719" y="103"/>
                  <a:pt x="718" y="91"/>
                  <a:pt x="710" y="86"/>
                </a:cubicBezTo>
                <a:cubicBezTo>
                  <a:pt x="695" y="77"/>
                  <a:pt x="662" y="70"/>
                  <a:pt x="662" y="70"/>
                </a:cubicBezTo>
                <a:cubicBezTo>
                  <a:pt x="648" y="72"/>
                  <a:pt x="635" y="74"/>
                  <a:pt x="622" y="78"/>
                </a:cubicBezTo>
                <a:cubicBezTo>
                  <a:pt x="605" y="82"/>
                  <a:pt x="574" y="94"/>
                  <a:pt x="574" y="94"/>
                </a:cubicBezTo>
                <a:cubicBezTo>
                  <a:pt x="546" y="87"/>
                  <a:pt x="533" y="89"/>
                  <a:pt x="518" y="62"/>
                </a:cubicBezTo>
                <a:cubicBezTo>
                  <a:pt x="484" y="0"/>
                  <a:pt x="525" y="21"/>
                  <a:pt x="478" y="6"/>
                </a:cubicBezTo>
                <a:cubicBezTo>
                  <a:pt x="447" y="16"/>
                  <a:pt x="432" y="36"/>
                  <a:pt x="406" y="54"/>
                </a:cubicBezTo>
                <a:cubicBezTo>
                  <a:pt x="400" y="62"/>
                  <a:pt x="396" y="70"/>
                  <a:pt x="390" y="78"/>
                </a:cubicBezTo>
                <a:cubicBezTo>
                  <a:pt x="382" y="86"/>
                  <a:pt x="372" y="92"/>
                  <a:pt x="366" y="102"/>
                </a:cubicBezTo>
                <a:cubicBezTo>
                  <a:pt x="350" y="122"/>
                  <a:pt x="348" y="153"/>
                  <a:pt x="326" y="166"/>
                </a:cubicBezTo>
                <a:cubicBezTo>
                  <a:pt x="303" y="178"/>
                  <a:pt x="254" y="190"/>
                  <a:pt x="254" y="190"/>
                </a:cubicBezTo>
                <a:cubicBezTo>
                  <a:pt x="212" y="252"/>
                  <a:pt x="140" y="280"/>
                  <a:pt x="78" y="318"/>
                </a:cubicBezTo>
                <a:cubicBezTo>
                  <a:pt x="61" y="327"/>
                  <a:pt x="48" y="343"/>
                  <a:pt x="30" y="350"/>
                </a:cubicBezTo>
                <a:cubicBezTo>
                  <a:pt x="22" y="352"/>
                  <a:pt x="0" y="363"/>
                  <a:pt x="6" y="358"/>
                </a:cubicBezTo>
                <a:cubicBezTo>
                  <a:pt x="19" y="344"/>
                  <a:pt x="35" y="332"/>
                  <a:pt x="54" y="326"/>
                </a:cubicBezTo>
                <a:cubicBezTo>
                  <a:pt x="62" y="323"/>
                  <a:pt x="72" y="323"/>
                  <a:pt x="78" y="318"/>
                </a:cubicBezTo>
                <a:cubicBezTo>
                  <a:pt x="80" y="315"/>
                  <a:pt x="72" y="312"/>
                  <a:pt x="70" y="310"/>
                </a:cubicBezTo>
                <a:close/>
              </a:path>
            </a:pathLst>
          </a:custGeom>
          <a:solidFill>
            <a:srgbClr val="66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4" name="Group 995"/>
          <p:cNvGrpSpPr>
            <a:grpSpLocks/>
          </p:cNvGrpSpPr>
          <p:nvPr/>
        </p:nvGrpSpPr>
        <p:grpSpPr bwMode="auto">
          <a:xfrm>
            <a:off x="3848100" y="3213100"/>
            <a:ext cx="688975" cy="847725"/>
            <a:chOff x="5222" y="2872"/>
            <a:chExt cx="470" cy="582"/>
          </a:xfrm>
        </p:grpSpPr>
        <p:grpSp>
          <p:nvGrpSpPr>
            <p:cNvPr id="20512" name="Group 996"/>
            <p:cNvGrpSpPr>
              <a:grpSpLocks/>
            </p:cNvGrpSpPr>
            <p:nvPr/>
          </p:nvGrpSpPr>
          <p:grpSpPr bwMode="auto">
            <a:xfrm>
              <a:off x="5222" y="2872"/>
              <a:ext cx="278" cy="390"/>
              <a:chOff x="5222" y="2872"/>
              <a:chExt cx="278" cy="390"/>
            </a:xfrm>
          </p:grpSpPr>
          <p:sp>
            <p:nvSpPr>
              <p:cNvPr id="20523" name="Freeform 997"/>
              <p:cNvSpPr>
                <a:spLocks/>
              </p:cNvSpPr>
              <p:nvPr/>
            </p:nvSpPr>
            <p:spPr bwMode="auto">
              <a:xfrm>
                <a:off x="5233" y="2872"/>
                <a:ext cx="266" cy="390"/>
              </a:xfrm>
              <a:custGeom>
                <a:avLst/>
                <a:gdLst>
                  <a:gd name="T0" fmla="*/ 19 w 266"/>
                  <a:gd name="T1" fmla="*/ 14 h 390"/>
                  <a:gd name="T2" fmla="*/ 51 w 266"/>
                  <a:gd name="T3" fmla="*/ 22 h 390"/>
                  <a:gd name="T4" fmla="*/ 137 w 266"/>
                  <a:gd name="T5" fmla="*/ 8 h 390"/>
                  <a:gd name="T6" fmla="*/ 189 w 266"/>
                  <a:gd name="T7" fmla="*/ 12 h 390"/>
                  <a:gd name="T8" fmla="*/ 241 w 266"/>
                  <a:gd name="T9" fmla="*/ 8 h 390"/>
                  <a:gd name="T10" fmla="*/ 251 w 266"/>
                  <a:gd name="T11" fmla="*/ 20 h 390"/>
                  <a:gd name="T12" fmla="*/ 249 w 266"/>
                  <a:gd name="T13" fmla="*/ 86 h 390"/>
                  <a:gd name="T14" fmla="*/ 251 w 266"/>
                  <a:gd name="T15" fmla="*/ 114 h 390"/>
                  <a:gd name="T16" fmla="*/ 257 w 266"/>
                  <a:gd name="T17" fmla="*/ 132 h 390"/>
                  <a:gd name="T18" fmla="*/ 257 w 266"/>
                  <a:gd name="T19" fmla="*/ 154 h 390"/>
                  <a:gd name="T20" fmla="*/ 253 w 266"/>
                  <a:gd name="T21" fmla="*/ 170 h 390"/>
                  <a:gd name="T22" fmla="*/ 259 w 266"/>
                  <a:gd name="T23" fmla="*/ 204 h 390"/>
                  <a:gd name="T24" fmla="*/ 251 w 266"/>
                  <a:gd name="T25" fmla="*/ 248 h 390"/>
                  <a:gd name="T26" fmla="*/ 253 w 266"/>
                  <a:gd name="T27" fmla="*/ 270 h 390"/>
                  <a:gd name="T28" fmla="*/ 251 w 266"/>
                  <a:gd name="T29" fmla="*/ 286 h 390"/>
                  <a:gd name="T30" fmla="*/ 255 w 266"/>
                  <a:gd name="T31" fmla="*/ 306 h 390"/>
                  <a:gd name="T32" fmla="*/ 259 w 266"/>
                  <a:gd name="T33" fmla="*/ 318 h 390"/>
                  <a:gd name="T34" fmla="*/ 245 w 266"/>
                  <a:gd name="T35" fmla="*/ 364 h 390"/>
                  <a:gd name="T36" fmla="*/ 175 w 266"/>
                  <a:gd name="T37" fmla="*/ 390 h 390"/>
                  <a:gd name="T38" fmla="*/ 101 w 266"/>
                  <a:gd name="T39" fmla="*/ 382 h 390"/>
                  <a:gd name="T40" fmla="*/ 39 w 266"/>
                  <a:gd name="T41" fmla="*/ 380 h 390"/>
                  <a:gd name="T42" fmla="*/ 25 w 266"/>
                  <a:gd name="T43" fmla="*/ 350 h 390"/>
                  <a:gd name="T44" fmla="*/ 21 w 266"/>
                  <a:gd name="T45" fmla="*/ 334 h 390"/>
                  <a:gd name="T46" fmla="*/ 27 w 266"/>
                  <a:gd name="T47" fmla="*/ 316 h 390"/>
                  <a:gd name="T48" fmla="*/ 21 w 266"/>
                  <a:gd name="T49" fmla="*/ 296 h 390"/>
                  <a:gd name="T50" fmla="*/ 33 w 266"/>
                  <a:gd name="T51" fmla="*/ 238 h 390"/>
                  <a:gd name="T52" fmla="*/ 27 w 266"/>
                  <a:gd name="T53" fmla="*/ 216 h 390"/>
                  <a:gd name="T54" fmla="*/ 25 w 266"/>
                  <a:gd name="T55" fmla="*/ 210 h 390"/>
                  <a:gd name="T56" fmla="*/ 27 w 266"/>
                  <a:gd name="T57" fmla="*/ 164 h 390"/>
                  <a:gd name="T58" fmla="*/ 31 w 266"/>
                  <a:gd name="T59" fmla="*/ 114 h 390"/>
                  <a:gd name="T60" fmla="*/ 27 w 266"/>
                  <a:gd name="T61" fmla="*/ 30 h 390"/>
                  <a:gd name="T62" fmla="*/ 11 w 266"/>
                  <a:gd name="T63" fmla="*/ 14 h 390"/>
                  <a:gd name="T64" fmla="*/ 11 w 266"/>
                  <a:gd name="T65" fmla="*/ 2 h 390"/>
                  <a:gd name="T66" fmla="*/ 29 w 266"/>
                  <a:gd name="T67" fmla="*/ 8 h 390"/>
                  <a:gd name="T68" fmla="*/ 87 w 266"/>
                  <a:gd name="T69" fmla="*/ 12 h 390"/>
                  <a:gd name="T70" fmla="*/ 111 w 266"/>
                  <a:gd name="T71" fmla="*/ 6 h 390"/>
                  <a:gd name="T72" fmla="*/ 227 w 266"/>
                  <a:gd name="T73" fmla="*/ 12 h 390"/>
                  <a:gd name="T74" fmla="*/ 245 w 266"/>
                  <a:gd name="T75" fmla="*/ 14 h 390"/>
                  <a:gd name="T76" fmla="*/ 195 w 266"/>
                  <a:gd name="T77" fmla="*/ 14 h 390"/>
                  <a:gd name="T78" fmla="*/ 49 w 266"/>
                  <a:gd name="T79" fmla="*/ 18 h 390"/>
                  <a:gd name="T80" fmla="*/ 11 w 266"/>
                  <a:gd name="T81" fmla="*/ 14 h 390"/>
                  <a:gd name="T82" fmla="*/ 15 w 266"/>
                  <a:gd name="T83" fmla="*/ 46 h 390"/>
                  <a:gd name="T84" fmla="*/ 1 w 266"/>
                  <a:gd name="T85" fmla="*/ 192 h 390"/>
                  <a:gd name="T86" fmla="*/ 7 w 266"/>
                  <a:gd name="T87" fmla="*/ 226 h 390"/>
                  <a:gd name="T88" fmla="*/ 1 w 266"/>
                  <a:gd name="T89" fmla="*/ 282 h 390"/>
                  <a:gd name="T90" fmla="*/ 7 w 266"/>
                  <a:gd name="T91" fmla="*/ 328 h 390"/>
                  <a:gd name="T92" fmla="*/ 21 w 266"/>
                  <a:gd name="T93" fmla="*/ 380 h 390"/>
                  <a:gd name="T94" fmla="*/ 37 w 266"/>
                  <a:gd name="T95" fmla="*/ 378 h 390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266"/>
                  <a:gd name="T145" fmla="*/ 0 h 390"/>
                  <a:gd name="T146" fmla="*/ 266 w 266"/>
                  <a:gd name="T147" fmla="*/ 390 h 390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266" h="390">
                    <a:moveTo>
                      <a:pt x="19" y="14"/>
                    </a:moveTo>
                    <a:cubicBezTo>
                      <a:pt x="29" y="16"/>
                      <a:pt x="40" y="19"/>
                      <a:pt x="51" y="22"/>
                    </a:cubicBezTo>
                    <a:cubicBezTo>
                      <a:pt x="73" y="18"/>
                      <a:pt x="110" y="16"/>
                      <a:pt x="137" y="8"/>
                    </a:cubicBezTo>
                    <a:cubicBezTo>
                      <a:pt x="162" y="16"/>
                      <a:pt x="137" y="14"/>
                      <a:pt x="189" y="12"/>
                    </a:cubicBezTo>
                    <a:cubicBezTo>
                      <a:pt x="206" y="17"/>
                      <a:pt x="225" y="18"/>
                      <a:pt x="241" y="8"/>
                    </a:cubicBezTo>
                    <a:cubicBezTo>
                      <a:pt x="249" y="10"/>
                      <a:pt x="254" y="10"/>
                      <a:pt x="251" y="20"/>
                    </a:cubicBezTo>
                    <a:cubicBezTo>
                      <a:pt x="256" y="35"/>
                      <a:pt x="249" y="74"/>
                      <a:pt x="249" y="86"/>
                    </a:cubicBezTo>
                    <a:cubicBezTo>
                      <a:pt x="253" y="99"/>
                      <a:pt x="253" y="99"/>
                      <a:pt x="251" y="114"/>
                    </a:cubicBezTo>
                    <a:cubicBezTo>
                      <a:pt x="253" y="120"/>
                      <a:pt x="257" y="132"/>
                      <a:pt x="257" y="132"/>
                    </a:cubicBezTo>
                    <a:cubicBezTo>
                      <a:pt x="251" y="155"/>
                      <a:pt x="259" y="118"/>
                      <a:pt x="257" y="154"/>
                    </a:cubicBezTo>
                    <a:cubicBezTo>
                      <a:pt x="256" y="159"/>
                      <a:pt x="253" y="170"/>
                      <a:pt x="253" y="170"/>
                    </a:cubicBezTo>
                    <a:cubicBezTo>
                      <a:pt x="254" y="182"/>
                      <a:pt x="255" y="192"/>
                      <a:pt x="259" y="204"/>
                    </a:cubicBezTo>
                    <a:cubicBezTo>
                      <a:pt x="256" y="218"/>
                      <a:pt x="252" y="232"/>
                      <a:pt x="251" y="248"/>
                    </a:cubicBezTo>
                    <a:cubicBezTo>
                      <a:pt x="251" y="255"/>
                      <a:pt x="253" y="262"/>
                      <a:pt x="253" y="270"/>
                    </a:cubicBezTo>
                    <a:cubicBezTo>
                      <a:pt x="253" y="275"/>
                      <a:pt x="250" y="280"/>
                      <a:pt x="251" y="286"/>
                    </a:cubicBezTo>
                    <a:cubicBezTo>
                      <a:pt x="251" y="292"/>
                      <a:pt x="252" y="299"/>
                      <a:pt x="255" y="306"/>
                    </a:cubicBezTo>
                    <a:cubicBezTo>
                      <a:pt x="256" y="310"/>
                      <a:pt x="259" y="318"/>
                      <a:pt x="259" y="318"/>
                    </a:cubicBezTo>
                    <a:cubicBezTo>
                      <a:pt x="253" y="333"/>
                      <a:pt x="266" y="358"/>
                      <a:pt x="245" y="364"/>
                    </a:cubicBezTo>
                    <a:cubicBezTo>
                      <a:pt x="229" y="387"/>
                      <a:pt x="199" y="381"/>
                      <a:pt x="175" y="390"/>
                    </a:cubicBezTo>
                    <a:cubicBezTo>
                      <a:pt x="149" y="388"/>
                      <a:pt x="125" y="384"/>
                      <a:pt x="101" y="382"/>
                    </a:cubicBezTo>
                    <a:cubicBezTo>
                      <a:pt x="79" y="384"/>
                      <a:pt x="60" y="382"/>
                      <a:pt x="39" y="380"/>
                    </a:cubicBezTo>
                    <a:cubicBezTo>
                      <a:pt x="28" y="369"/>
                      <a:pt x="27" y="363"/>
                      <a:pt x="25" y="350"/>
                    </a:cubicBezTo>
                    <a:cubicBezTo>
                      <a:pt x="23" y="344"/>
                      <a:pt x="21" y="334"/>
                      <a:pt x="21" y="334"/>
                    </a:cubicBezTo>
                    <a:cubicBezTo>
                      <a:pt x="23" y="328"/>
                      <a:pt x="27" y="316"/>
                      <a:pt x="27" y="316"/>
                    </a:cubicBezTo>
                    <a:cubicBezTo>
                      <a:pt x="25" y="309"/>
                      <a:pt x="21" y="296"/>
                      <a:pt x="21" y="296"/>
                    </a:cubicBezTo>
                    <a:cubicBezTo>
                      <a:pt x="23" y="275"/>
                      <a:pt x="28" y="257"/>
                      <a:pt x="33" y="238"/>
                    </a:cubicBezTo>
                    <a:cubicBezTo>
                      <a:pt x="30" y="223"/>
                      <a:pt x="32" y="231"/>
                      <a:pt x="27" y="216"/>
                    </a:cubicBezTo>
                    <a:cubicBezTo>
                      <a:pt x="26" y="214"/>
                      <a:pt x="25" y="210"/>
                      <a:pt x="25" y="210"/>
                    </a:cubicBezTo>
                    <a:cubicBezTo>
                      <a:pt x="30" y="194"/>
                      <a:pt x="21" y="179"/>
                      <a:pt x="27" y="164"/>
                    </a:cubicBezTo>
                    <a:cubicBezTo>
                      <a:pt x="25" y="140"/>
                      <a:pt x="24" y="133"/>
                      <a:pt x="31" y="114"/>
                    </a:cubicBezTo>
                    <a:cubicBezTo>
                      <a:pt x="31" y="102"/>
                      <a:pt x="43" y="40"/>
                      <a:pt x="27" y="30"/>
                    </a:cubicBezTo>
                    <a:cubicBezTo>
                      <a:pt x="21" y="18"/>
                      <a:pt x="24" y="16"/>
                      <a:pt x="11" y="14"/>
                    </a:cubicBezTo>
                    <a:cubicBezTo>
                      <a:pt x="9" y="12"/>
                      <a:pt x="1" y="3"/>
                      <a:pt x="11" y="2"/>
                    </a:cubicBezTo>
                    <a:cubicBezTo>
                      <a:pt x="17" y="0"/>
                      <a:pt x="22" y="7"/>
                      <a:pt x="29" y="8"/>
                    </a:cubicBezTo>
                    <a:cubicBezTo>
                      <a:pt x="54" y="11"/>
                      <a:pt x="47" y="10"/>
                      <a:pt x="87" y="12"/>
                    </a:cubicBezTo>
                    <a:cubicBezTo>
                      <a:pt x="95" y="9"/>
                      <a:pt x="102" y="7"/>
                      <a:pt x="111" y="6"/>
                    </a:cubicBezTo>
                    <a:cubicBezTo>
                      <a:pt x="162" y="7"/>
                      <a:pt x="187" y="2"/>
                      <a:pt x="227" y="12"/>
                    </a:cubicBezTo>
                    <a:cubicBezTo>
                      <a:pt x="232" y="10"/>
                      <a:pt x="245" y="14"/>
                      <a:pt x="245" y="14"/>
                    </a:cubicBezTo>
                    <a:cubicBezTo>
                      <a:pt x="233" y="21"/>
                      <a:pt x="206" y="14"/>
                      <a:pt x="195" y="14"/>
                    </a:cubicBezTo>
                    <a:cubicBezTo>
                      <a:pt x="148" y="20"/>
                      <a:pt x="96" y="15"/>
                      <a:pt x="49" y="18"/>
                    </a:cubicBezTo>
                    <a:cubicBezTo>
                      <a:pt x="36" y="20"/>
                      <a:pt x="23" y="15"/>
                      <a:pt x="11" y="14"/>
                    </a:cubicBezTo>
                    <a:cubicBezTo>
                      <a:pt x="7" y="23"/>
                      <a:pt x="13" y="35"/>
                      <a:pt x="15" y="46"/>
                    </a:cubicBezTo>
                    <a:cubicBezTo>
                      <a:pt x="11" y="95"/>
                      <a:pt x="7" y="143"/>
                      <a:pt x="1" y="192"/>
                    </a:cubicBezTo>
                    <a:cubicBezTo>
                      <a:pt x="2" y="203"/>
                      <a:pt x="4" y="214"/>
                      <a:pt x="7" y="226"/>
                    </a:cubicBezTo>
                    <a:cubicBezTo>
                      <a:pt x="5" y="245"/>
                      <a:pt x="2" y="262"/>
                      <a:pt x="1" y="282"/>
                    </a:cubicBezTo>
                    <a:cubicBezTo>
                      <a:pt x="2" y="297"/>
                      <a:pt x="3" y="312"/>
                      <a:pt x="7" y="328"/>
                    </a:cubicBezTo>
                    <a:cubicBezTo>
                      <a:pt x="1" y="344"/>
                      <a:pt x="0" y="373"/>
                      <a:pt x="21" y="380"/>
                    </a:cubicBezTo>
                    <a:cubicBezTo>
                      <a:pt x="35" y="377"/>
                      <a:pt x="30" y="378"/>
                      <a:pt x="37" y="378"/>
                    </a:cubicBezTo>
                  </a:path>
                </a:pathLst>
              </a:custGeom>
              <a:solidFill>
                <a:srgbClr val="FFFFF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24" name="Text Box 998"/>
              <p:cNvSpPr txBox="1">
                <a:spLocks noChangeArrowheads="1"/>
              </p:cNvSpPr>
              <p:nvPr/>
            </p:nvSpPr>
            <p:spPr bwMode="auto">
              <a:xfrm>
                <a:off x="5222" y="2941"/>
                <a:ext cx="278" cy="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defTabSz="762000" eaLnBrk="0" hangingPunct="0"/>
                <a:r>
                  <a:rPr lang="en-GB" sz="1000">
                    <a:solidFill>
                      <a:srgbClr val="000000"/>
                    </a:solidFill>
                    <a:latin typeface="Times" pitchFamily="18" charset="0"/>
                    <a:ea typeface="ＭＳ Ｐゴシック"/>
                    <a:cs typeface="ＭＳ Ｐゴシック"/>
                  </a:rPr>
                  <a:t>NPK</a:t>
                </a:r>
              </a:p>
            </p:txBody>
          </p:sp>
          <p:sp>
            <p:nvSpPr>
              <p:cNvPr id="20525" name="Oval 999"/>
              <p:cNvSpPr>
                <a:spLocks noChangeArrowheads="1"/>
              </p:cNvSpPr>
              <p:nvPr/>
            </p:nvSpPr>
            <p:spPr bwMode="auto">
              <a:xfrm>
                <a:off x="5310" y="3076"/>
                <a:ext cx="104" cy="104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eaLnBrk="0" hangingPunct="0"/>
                <a:endParaRPr lang="en-US" sz="2000">
                  <a:solidFill>
                    <a:srgbClr val="000000"/>
                  </a:solidFill>
                  <a:latin typeface="Calibri" pitchFamily="34" charset="0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20526" name="Oval 1000"/>
              <p:cNvSpPr>
                <a:spLocks noChangeArrowheads="1"/>
              </p:cNvSpPr>
              <p:nvPr/>
            </p:nvSpPr>
            <p:spPr bwMode="auto">
              <a:xfrm>
                <a:off x="5324" y="3092"/>
                <a:ext cx="76" cy="70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eaLnBrk="0" hangingPunct="0"/>
                <a:endParaRPr lang="en-US" sz="2000">
                  <a:solidFill>
                    <a:srgbClr val="000000"/>
                  </a:solidFill>
                  <a:latin typeface="Calibri" pitchFamily="34" charset="0"/>
                  <a:ea typeface="ＭＳ Ｐゴシック"/>
                  <a:cs typeface="ＭＳ Ｐゴシック"/>
                </a:endParaRPr>
              </a:p>
            </p:txBody>
          </p:sp>
        </p:grpSp>
        <p:grpSp>
          <p:nvGrpSpPr>
            <p:cNvPr id="20513" name="Group 1001"/>
            <p:cNvGrpSpPr>
              <a:grpSpLocks/>
            </p:cNvGrpSpPr>
            <p:nvPr/>
          </p:nvGrpSpPr>
          <p:grpSpPr bwMode="auto">
            <a:xfrm>
              <a:off x="5318" y="2968"/>
              <a:ext cx="278" cy="390"/>
              <a:chOff x="5222" y="2872"/>
              <a:chExt cx="278" cy="390"/>
            </a:xfrm>
          </p:grpSpPr>
          <p:sp>
            <p:nvSpPr>
              <p:cNvPr id="20519" name="Freeform 1002"/>
              <p:cNvSpPr>
                <a:spLocks/>
              </p:cNvSpPr>
              <p:nvPr/>
            </p:nvSpPr>
            <p:spPr bwMode="auto">
              <a:xfrm>
                <a:off x="5233" y="2872"/>
                <a:ext cx="266" cy="390"/>
              </a:xfrm>
              <a:custGeom>
                <a:avLst/>
                <a:gdLst>
                  <a:gd name="T0" fmla="*/ 19 w 266"/>
                  <a:gd name="T1" fmla="*/ 14 h 390"/>
                  <a:gd name="T2" fmla="*/ 51 w 266"/>
                  <a:gd name="T3" fmla="*/ 22 h 390"/>
                  <a:gd name="T4" fmla="*/ 137 w 266"/>
                  <a:gd name="T5" fmla="*/ 8 h 390"/>
                  <a:gd name="T6" fmla="*/ 189 w 266"/>
                  <a:gd name="T7" fmla="*/ 12 h 390"/>
                  <a:gd name="T8" fmla="*/ 241 w 266"/>
                  <a:gd name="T9" fmla="*/ 8 h 390"/>
                  <a:gd name="T10" fmla="*/ 251 w 266"/>
                  <a:gd name="T11" fmla="*/ 20 h 390"/>
                  <a:gd name="T12" fmla="*/ 249 w 266"/>
                  <a:gd name="T13" fmla="*/ 86 h 390"/>
                  <a:gd name="T14" fmla="*/ 251 w 266"/>
                  <a:gd name="T15" fmla="*/ 114 h 390"/>
                  <a:gd name="T16" fmla="*/ 257 w 266"/>
                  <a:gd name="T17" fmla="*/ 132 h 390"/>
                  <a:gd name="T18" fmla="*/ 257 w 266"/>
                  <a:gd name="T19" fmla="*/ 154 h 390"/>
                  <a:gd name="T20" fmla="*/ 253 w 266"/>
                  <a:gd name="T21" fmla="*/ 170 h 390"/>
                  <a:gd name="T22" fmla="*/ 259 w 266"/>
                  <a:gd name="T23" fmla="*/ 204 h 390"/>
                  <a:gd name="T24" fmla="*/ 251 w 266"/>
                  <a:gd name="T25" fmla="*/ 248 h 390"/>
                  <a:gd name="T26" fmla="*/ 253 w 266"/>
                  <a:gd name="T27" fmla="*/ 270 h 390"/>
                  <a:gd name="T28" fmla="*/ 251 w 266"/>
                  <a:gd name="T29" fmla="*/ 286 h 390"/>
                  <a:gd name="T30" fmla="*/ 255 w 266"/>
                  <a:gd name="T31" fmla="*/ 306 h 390"/>
                  <a:gd name="T32" fmla="*/ 259 w 266"/>
                  <a:gd name="T33" fmla="*/ 318 h 390"/>
                  <a:gd name="T34" fmla="*/ 245 w 266"/>
                  <a:gd name="T35" fmla="*/ 364 h 390"/>
                  <a:gd name="T36" fmla="*/ 175 w 266"/>
                  <a:gd name="T37" fmla="*/ 390 h 390"/>
                  <a:gd name="T38" fmla="*/ 101 w 266"/>
                  <a:gd name="T39" fmla="*/ 382 h 390"/>
                  <a:gd name="T40" fmla="*/ 39 w 266"/>
                  <a:gd name="T41" fmla="*/ 380 h 390"/>
                  <a:gd name="T42" fmla="*/ 25 w 266"/>
                  <a:gd name="T43" fmla="*/ 350 h 390"/>
                  <a:gd name="T44" fmla="*/ 21 w 266"/>
                  <a:gd name="T45" fmla="*/ 334 h 390"/>
                  <a:gd name="T46" fmla="*/ 27 w 266"/>
                  <a:gd name="T47" fmla="*/ 316 h 390"/>
                  <a:gd name="T48" fmla="*/ 21 w 266"/>
                  <a:gd name="T49" fmla="*/ 296 h 390"/>
                  <a:gd name="T50" fmla="*/ 33 w 266"/>
                  <a:gd name="T51" fmla="*/ 238 h 390"/>
                  <a:gd name="T52" fmla="*/ 27 w 266"/>
                  <a:gd name="T53" fmla="*/ 216 h 390"/>
                  <a:gd name="T54" fmla="*/ 25 w 266"/>
                  <a:gd name="T55" fmla="*/ 210 h 390"/>
                  <a:gd name="T56" fmla="*/ 27 w 266"/>
                  <a:gd name="T57" fmla="*/ 164 h 390"/>
                  <a:gd name="T58" fmla="*/ 31 w 266"/>
                  <a:gd name="T59" fmla="*/ 114 h 390"/>
                  <a:gd name="T60" fmla="*/ 27 w 266"/>
                  <a:gd name="T61" fmla="*/ 30 h 390"/>
                  <a:gd name="T62" fmla="*/ 11 w 266"/>
                  <a:gd name="T63" fmla="*/ 14 h 390"/>
                  <a:gd name="T64" fmla="*/ 11 w 266"/>
                  <a:gd name="T65" fmla="*/ 2 h 390"/>
                  <a:gd name="T66" fmla="*/ 29 w 266"/>
                  <a:gd name="T67" fmla="*/ 8 h 390"/>
                  <a:gd name="T68" fmla="*/ 87 w 266"/>
                  <a:gd name="T69" fmla="*/ 12 h 390"/>
                  <a:gd name="T70" fmla="*/ 111 w 266"/>
                  <a:gd name="T71" fmla="*/ 6 h 390"/>
                  <a:gd name="T72" fmla="*/ 227 w 266"/>
                  <a:gd name="T73" fmla="*/ 12 h 390"/>
                  <a:gd name="T74" fmla="*/ 245 w 266"/>
                  <a:gd name="T75" fmla="*/ 14 h 390"/>
                  <a:gd name="T76" fmla="*/ 195 w 266"/>
                  <a:gd name="T77" fmla="*/ 14 h 390"/>
                  <a:gd name="T78" fmla="*/ 49 w 266"/>
                  <a:gd name="T79" fmla="*/ 18 h 390"/>
                  <a:gd name="T80" fmla="*/ 11 w 266"/>
                  <a:gd name="T81" fmla="*/ 14 h 390"/>
                  <a:gd name="T82" fmla="*/ 15 w 266"/>
                  <a:gd name="T83" fmla="*/ 46 h 390"/>
                  <a:gd name="T84" fmla="*/ 1 w 266"/>
                  <a:gd name="T85" fmla="*/ 192 h 390"/>
                  <a:gd name="T86" fmla="*/ 7 w 266"/>
                  <a:gd name="T87" fmla="*/ 226 h 390"/>
                  <a:gd name="T88" fmla="*/ 1 w 266"/>
                  <a:gd name="T89" fmla="*/ 282 h 390"/>
                  <a:gd name="T90" fmla="*/ 7 w 266"/>
                  <a:gd name="T91" fmla="*/ 328 h 390"/>
                  <a:gd name="T92" fmla="*/ 21 w 266"/>
                  <a:gd name="T93" fmla="*/ 380 h 390"/>
                  <a:gd name="T94" fmla="*/ 37 w 266"/>
                  <a:gd name="T95" fmla="*/ 378 h 390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266"/>
                  <a:gd name="T145" fmla="*/ 0 h 390"/>
                  <a:gd name="T146" fmla="*/ 266 w 266"/>
                  <a:gd name="T147" fmla="*/ 390 h 390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266" h="390">
                    <a:moveTo>
                      <a:pt x="19" y="14"/>
                    </a:moveTo>
                    <a:cubicBezTo>
                      <a:pt x="29" y="16"/>
                      <a:pt x="40" y="19"/>
                      <a:pt x="51" y="22"/>
                    </a:cubicBezTo>
                    <a:cubicBezTo>
                      <a:pt x="73" y="18"/>
                      <a:pt x="110" y="16"/>
                      <a:pt x="137" y="8"/>
                    </a:cubicBezTo>
                    <a:cubicBezTo>
                      <a:pt x="162" y="16"/>
                      <a:pt x="137" y="14"/>
                      <a:pt x="189" y="12"/>
                    </a:cubicBezTo>
                    <a:cubicBezTo>
                      <a:pt x="206" y="17"/>
                      <a:pt x="225" y="18"/>
                      <a:pt x="241" y="8"/>
                    </a:cubicBezTo>
                    <a:cubicBezTo>
                      <a:pt x="249" y="10"/>
                      <a:pt x="254" y="10"/>
                      <a:pt x="251" y="20"/>
                    </a:cubicBezTo>
                    <a:cubicBezTo>
                      <a:pt x="256" y="35"/>
                      <a:pt x="249" y="74"/>
                      <a:pt x="249" y="86"/>
                    </a:cubicBezTo>
                    <a:cubicBezTo>
                      <a:pt x="253" y="99"/>
                      <a:pt x="253" y="99"/>
                      <a:pt x="251" y="114"/>
                    </a:cubicBezTo>
                    <a:cubicBezTo>
                      <a:pt x="253" y="120"/>
                      <a:pt x="257" y="132"/>
                      <a:pt x="257" y="132"/>
                    </a:cubicBezTo>
                    <a:cubicBezTo>
                      <a:pt x="251" y="155"/>
                      <a:pt x="259" y="118"/>
                      <a:pt x="257" y="154"/>
                    </a:cubicBezTo>
                    <a:cubicBezTo>
                      <a:pt x="256" y="159"/>
                      <a:pt x="253" y="170"/>
                      <a:pt x="253" y="170"/>
                    </a:cubicBezTo>
                    <a:cubicBezTo>
                      <a:pt x="254" y="182"/>
                      <a:pt x="255" y="192"/>
                      <a:pt x="259" y="204"/>
                    </a:cubicBezTo>
                    <a:cubicBezTo>
                      <a:pt x="256" y="218"/>
                      <a:pt x="252" y="232"/>
                      <a:pt x="251" y="248"/>
                    </a:cubicBezTo>
                    <a:cubicBezTo>
                      <a:pt x="251" y="255"/>
                      <a:pt x="253" y="262"/>
                      <a:pt x="253" y="270"/>
                    </a:cubicBezTo>
                    <a:cubicBezTo>
                      <a:pt x="253" y="275"/>
                      <a:pt x="250" y="280"/>
                      <a:pt x="251" y="286"/>
                    </a:cubicBezTo>
                    <a:cubicBezTo>
                      <a:pt x="251" y="292"/>
                      <a:pt x="252" y="299"/>
                      <a:pt x="255" y="306"/>
                    </a:cubicBezTo>
                    <a:cubicBezTo>
                      <a:pt x="256" y="310"/>
                      <a:pt x="259" y="318"/>
                      <a:pt x="259" y="318"/>
                    </a:cubicBezTo>
                    <a:cubicBezTo>
                      <a:pt x="253" y="333"/>
                      <a:pt x="266" y="358"/>
                      <a:pt x="245" y="364"/>
                    </a:cubicBezTo>
                    <a:cubicBezTo>
                      <a:pt x="229" y="387"/>
                      <a:pt x="199" y="381"/>
                      <a:pt x="175" y="390"/>
                    </a:cubicBezTo>
                    <a:cubicBezTo>
                      <a:pt x="149" y="388"/>
                      <a:pt x="125" y="384"/>
                      <a:pt x="101" y="382"/>
                    </a:cubicBezTo>
                    <a:cubicBezTo>
                      <a:pt x="79" y="384"/>
                      <a:pt x="60" y="382"/>
                      <a:pt x="39" y="380"/>
                    </a:cubicBezTo>
                    <a:cubicBezTo>
                      <a:pt x="28" y="369"/>
                      <a:pt x="27" y="363"/>
                      <a:pt x="25" y="350"/>
                    </a:cubicBezTo>
                    <a:cubicBezTo>
                      <a:pt x="23" y="344"/>
                      <a:pt x="21" y="334"/>
                      <a:pt x="21" y="334"/>
                    </a:cubicBezTo>
                    <a:cubicBezTo>
                      <a:pt x="23" y="328"/>
                      <a:pt x="27" y="316"/>
                      <a:pt x="27" y="316"/>
                    </a:cubicBezTo>
                    <a:cubicBezTo>
                      <a:pt x="25" y="309"/>
                      <a:pt x="21" y="296"/>
                      <a:pt x="21" y="296"/>
                    </a:cubicBezTo>
                    <a:cubicBezTo>
                      <a:pt x="23" y="275"/>
                      <a:pt x="28" y="257"/>
                      <a:pt x="33" y="238"/>
                    </a:cubicBezTo>
                    <a:cubicBezTo>
                      <a:pt x="30" y="223"/>
                      <a:pt x="32" y="231"/>
                      <a:pt x="27" y="216"/>
                    </a:cubicBezTo>
                    <a:cubicBezTo>
                      <a:pt x="26" y="214"/>
                      <a:pt x="25" y="210"/>
                      <a:pt x="25" y="210"/>
                    </a:cubicBezTo>
                    <a:cubicBezTo>
                      <a:pt x="30" y="194"/>
                      <a:pt x="21" y="179"/>
                      <a:pt x="27" y="164"/>
                    </a:cubicBezTo>
                    <a:cubicBezTo>
                      <a:pt x="25" y="140"/>
                      <a:pt x="24" y="133"/>
                      <a:pt x="31" y="114"/>
                    </a:cubicBezTo>
                    <a:cubicBezTo>
                      <a:pt x="31" y="102"/>
                      <a:pt x="43" y="40"/>
                      <a:pt x="27" y="30"/>
                    </a:cubicBezTo>
                    <a:cubicBezTo>
                      <a:pt x="21" y="18"/>
                      <a:pt x="24" y="16"/>
                      <a:pt x="11" y="14"/>
                    </a:cubicBezTo>
                    <a:cubicBezTo>
                      <a:pt x="9" y="12"/>
                      <a:pt x="1" y="3"/>
                      <a:pt x="11" y="2"/>
                    </a:cubicBezTo>
                    <a:cubicBezTo>
                      <a:pt x="17" y="0"/>
                      <a:pt x="22" y="7"/>
                      <a:pt x="29" y="8"/>
                    </a:cubicBezTo>
                    <a:cubicBezTo>
                      <a:pt x="54" y="11"/>
                      <a:pt x="47" y="10"/>
                      <a:pt x="87" y="12"/>
                    </a:cubicBezTo>
                    <a:cubicBezTo>
                      <a:pt x="95" y="9"/>
                      <a:pt x="102" y="7"/>
                      <a:pt x="111" y="6"/>
                    </a:cubicBezTo>
                    <a:cubicBezTo>
                      <a:pt x="162" y="7"/>
                      <a:pt x="187" y="2"/>
                      <a:pt x="227" y="12"/>
                    </a:cubicBezTo>
                    <a:cubicBezTo>
                      <a:pt x="232" y="10"/>
                      <a:pt x="245" y="14"/>
                      <a:pt x="245" y="14"/>
                    </a:cubicBezTo>
                    <a:cubicBezTo>
                      <a:pt x="233" y="21"/>
                      <a:pt x="206" y="14"/>
                      <a:pt x="195" y="14"/>
                    </a:cubicBezTo>
                    <a:cubicBezTo>
                      <a:pt x="148" y="20"/>
                      <a:pt x="96" y="15"/>
                      <a:pt x="49" y="18"/>
                    </a:cubicBezTo>
                    <a:cubicBezTo>
                      <a:pt x="36" y="20"/>
                      <a:pt x="23" y="15"/>
                      <a:pt x="11" y="14"/>
                    </a:cubicBezTo>
                    <a:cubicBezTo>
                      <a:pt x="7" y="23"/>
                      <a:pt x="13" y="35"/>
                      <a:pt x="15" y="46"/>
                    </a:cubicBezTo>
                    <a:cubicBezTo>
                      <a:pt x="11" y="95"/>
                      <a:pt x="7" y="143"/>
                      <a:pt x="1" y="192"/>
                    </a:cubicBezTo>
                    <a:cubicBezTo>
                      <a:pt x="2" y="203"/>
                      <a:pt x="4" y="214"/>
                      <a:pt x="7" y="226"/>
                    </a:cubicBezTo>
                    <a:cubicBezTo>
                      <a:pt x="5" y="245"/>
                      <a:pt x="2" y="262"/>
                      <a:pt x="1" y="282"/>
                    </a:cubicBezTo>
                    <a:cubicBezTo>
                      <a:pt x="2" y="297"/>
                      <a:pt x="3" y="312"/>
                      <a:pt x="7" y="328"/>
                    </a:cubicBezTo>
                    <a:cubicBezTo>
                      <a:pt x="1" y="344"/>
                      <a:pt x="0" y="373"/>
                      <a:pt x="21" y="380"/>
                    </a:cubicBezTo>
                    <a:cubicBezTo>
                      <a:pt x="35" y="377"/>
                      <a:pt x="30" y="378"/>
                      <a:pt x="37" y="378"/>
                    </a:cubicBezTo>
                  </a:path>
                </a:pathLst>
              </a:custGeom>
              <a:solidFill>
                <a:srgbClr val="FFFFF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20" name="Text Box 1003"/>
              <p:cNvSpPr txBox="1">
                <a:spLocks noChangeArrowheads="1"/>
              </p:cNvSpPr>
              <p:nvPr/>
            </p:nvSpPr>
            <p:spPr bwMode="auto">
              <a:xfrm>
                <a:off x="5222" y="2941"/>
                <a:ext cx="278" cy="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defTabSz="762000" eaLnBrk="0" hangingPunct="0"/>
                <a:r>
                  <a:rPr lang="en-GB" sz="1000">
                    <a:solidFill>
                      <a:srgbClr val="000000"/>
                    </a:solidFill>
                    <a:latin typeface="Times" pitchFamily="18" charset="0"/>
                    <a:ea typeface="ＭＳ Ｐゴシック"/>
                    <a:cs typeface="ＭＳ Ｐゴシック"/>
                  </a:rPr>
                  <a:t>NPK</a:t>
                </a:r>
              </a:p>
            </p:txBody>
          </p:sp>
          <p:sp>
            <p:nvSpPr>
              <p:cNvPr id="20521" name="Oval 1004"/>
              <p:cNvSpPr>
                <a:spLocks noChangeArrowheads="1"/>
              </p:cNvSpPr>
              <p:nvPr/>
            </p:nvSpPr>
            <p:spPr bwMode="auto">
              <a:xfrm>
                <a:off x="5310" y="3076"/>
                <a:ext cx="104" cy="104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eaLnBrk="0" hangingPunct="0"/>
                <a:endParaRPr lang="en-US" sz="2000">
                  <a:solidFill>
                    <a:srgbClr val="000000"/>
                  </a:solidFill>
                  <a:latin typeface="Calibri" pitchFamily="34" charset="0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20522" name="Oval 1005"/>
              <p:cNvSpPr>
                <a:spLocks noChangeArrowheads="1"/>
              </p:cNvSpPr>
              <p:nvPr/>
            </p:nvSpPr>
            <p:spPr bwMode="auto">
              <a:xfrm>
                <a:off x="5324" y="3092"/>
                <a:ext cx="76" cy="70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eaLnBrk="0" hangingPunct="0"/>
                <a:endParaRPr lang="en-US" sz="2000">
                  <a:solidFill>
                    <a:srgbClr val="000000"/>
                  </a:solidFill>
                  <a:latin typeface="Calibri" pitchFamily="34" charset="0"/>
                  <a:ea typeface="ＭＳ Ｐゴシック"/>
                  <a:cs typeface="ＭＳ Ｐゴシック"/>
                </a:endParaRPr>
              </a:p>
            </p:txBody>
          </p:sp>
        </p:grpSp>
        <p:grpSp>
          <p:nvGrpSpPr>
            <p:cNvPr id="20514" name="Group 1006"/>
            <p:cNvGrpSpPr>
              <a:grpSpLocks/>
            </p:cNvGrpSpPr>
            <p:nvPr/>
          </p:nvGrpSpPr>
          <p:grpSpPr bwMode="auto">
            <a:xfrm>
              <a:off x="5414" y="3064"/>
              <a:ext cx="278" cy="390"/>
              <a:chOff x="5222" y="2872"/>
              <a:chExt cx="278" cy="390"/>
            </a:xfrm>
          </p:grpSpPr>
          <p:sp>
            <p:nvSpPr>
              <p:cNvPr id="20515" name="Freeform 1007"/>
              <p:cNvSpPr>
                <a:spLocks/>
              </p:cNvSpPr>
              <p:nvPr/>
            </p:nvSpPr>
            <p:spPr bwMode="auto">
              <a:xfrm>
                <a:off x="5233" y="2872"/>
                <a:ext cx="266" cy="390"/>
              </a:xfrm>
              <a:custGeom>
                <a:avLst/>
                <a:gdLst>
                  <a:gd name="T0" fmla="*/ 19 w 266"/>
                  <a:gd name="T1" fmla="*/ 14 h 390"/>
                  <a:gd name="T2" fmla="*/ 51 w 266"/>
                  <a:gd name="T3" fmla="*/ 22 h 390"/>
                  <a:gd name="T4" fmla="*/ 137 w 266"/>
                  <a:gd name="T5" fmla="*/ 8 h 390"/>
                  <a:gd name="T6" fmla="*/ 189 w 266"/>
                  <a:gd name="T7" fmla="*/ 12 h 390"/>
                  <a:gd name="T8" fmla="*/ 241 w 266"/>
                  <a:gd name="T9" fmla="*/ 8 h 390"/>
                  <a:gd name="T10" fmla="*/ 251 w 266"/>
                  <a:gd name="T11" fmla="*/ 20 h 390"/>
                  <a:gd name="T12" fmla="*/ 249 w 266"/>
                  <a:gd name="T13" fmla="*/ 86 h 390"/>
                  <a:gd name="T14" fmla="*/ 251 w 266"/>
                  <a:gd name="T15" fmla="*/ 114 h 390"/>
                  <a:gd name="T16" fmla="*/ 257 w 266"/>
                  <a:gd name="T17" fmla="*/ 132 h 390"/>
                  <a:gd name="T18" fmla="*/ 257 w 266"/>
                  <a:gd name="T19" fmla="*/ 154 h 390"/>
                  <a:gd name="T20" fmla="*/ 253 w 266"/>
                  <a:gd name="T21" fmla="*/ 170 h 390"/>
                  <a:gd name="T22" fmla="*/ 259 w 266"/>
                  <a:gd name="T23" fmla="*/ 204 h 390"/>
                  <a:gd name="T24" fmla="*/ 251 w 266"/>
                  <a:gd name="T25" fmla="*/ 248 h 390"/>
                  <a:gd name="T26" fmla="*/ 253 w 266"/>
                  <a:gd name="T27" fmla="*/ 270 h 390"/>
                  <a:gd name="T28" fmla="*/ 251 w 266"/>
                  <a:gd name="T29" fmla="*/ 286 h 390"/>
                  <a:gd name="T30" fmla="*/ 255 w 266"/>
                  <a:gd name="T31" fmla="*/ 306 h 390"/>
                  <a:gd name="T32" fmla="*/ 259 w 266"/>
                  <a:gd name="T33" fmla="*/ 318 h 390"/>
                  <a:gd name="T34" fmla="*/ 245 w 266"/>
                  <a:gd name="T35" fmla="*/ 364 h 390"/>
                  <a:gd name="T36" fmla="*/ 175 w 266"/>
                  <a:gd name="T37" fmla="*/ 390 h 390"/>
                  <a:gd name="T38" fmla="*/ 101 w 266"/>
                  <a:gd name="T39" fmla="*/ 382 h 390"/>
                  <a:gd name="T40" fmla="*/ 39 w 266"/>
                  <a:gd name="T41" fmla="*/ 380 h 390"/>
                  <a:gd name="T42" fmla="*/ 25 w 266"/>
                  <a:gd name="T43" fmla="*/ 350 h 390"/>
                  <a:gd name="T44" fmla="*/ 21 w 266"/>
                  <a:gd name="T45" fmla="*/ 334 h 390"/>
                  <a:gd name="T46" fmla="*/ 27 w 266"/>
                  <a:gd name="T47" fmla="*/ 316 h 390"/>
                  <a:gd name="T48" fmla="*/ 21 w 266"/>
                  <a:gd name="T49" fmla="*/ 296 h 390"/>
                  <a:gd name="T50" fmla="*/ 33 w 266"/>
                  <a:gd name="T51" fmla="*/ 238 h 390"/>
                  <a:gd name="T52" fmla="*/ 27 w 266"/>
                  <a:gd name="T53" fmla="*/ 216 h 390"/>
                  <a:gd name="T54" fmla="*/ 25 w 266"/>
                  <a:gd name="T55" fmla="*/ 210 h 390"/>
                  <a:gd name="T56" fmla="*/ 27 w 266"/>
                  <a:gd name="T57" fmla="*/ 164 h 390"/>
                  <a:gd name="T58" fmla="*/ 31 w 266"/>
                  <a:gd name="T59" fmla="*/ 114 h 390"/>
                  <a:gd name="T60" fmla="*/ 27 w 266"/>
                  <a:gd name="T61" fmla="*/ 30 h 390"/>
                  <a:gd name="T62" fmla="*/ 11 w 266"/>
                  <a:gd name="T63" fmla="*/ 14 h 390"/>
                  <a:gd name="T64" fmla="*/ 11 w 266"/>
                  <a:gd name="T65" fmla="*/ 2 h 390"/>
                  <a:gd name="T66" fmla="*/ 29 w 266"/>
                  <a:gd name="T67" fmla="*/ 8 h 390"/>
                  <a:gd name="T68" fmla="*/ 87 w 266"/>
                  <a:gd name="T69" fmla="*/ 12 h 390"/>
                  <a:gd name="T70" fmla="*/ 111 w 266"/>
                  <a:gd name="T71" fmla="*/ 6 h 390"/>
                  <a:gd name="T72" fmla="*/ 227 w 266"/>
                  <a:gd name="T73" fmla="*/ 12 h 390"/>
                  <a:gd name="T74" fmla="*/ 245 w 266"/>
                  <a:gd name="T75" fmla="*/ 14 h 390"/>
                  <a:gd name="T76" fmla="*/ 195 w 266"/>
                  <a:gd name="T77" fmla="*/ 14 h 390"/>
                  <a:gd name="T78" fmla="*/ 49 w 266"/>
                  <a:gd name="T79" fmla="*/ 18 h 390"/>
                  <a:gd name="T80" fmla="*/ 11 w 266"/>
                  <a:gd name="T81" fmla="*/ 14 h 390"/>
                  <a:gd name="T82" fmla="*/ 15 w 266"/>
                  <a:gd name="T83" fmla="*/ 46 h 390"/>
                  <a:gd name="T84" fmla="*/ 1 w 266"/>
                  <a:gd name="T85" fmla="*/ 192 h 390"/>
                  <a:gd name="T86" fmla="*/ 7 w 266"/>
                  <a:gd name="T87" fmla="*/ 226 h 390"/>
                  <a:gd name="T88" fmla="*/ 1 w 266"/>
                  <a:gd name="T89" fmla="*/ 282 h 390"/>
                  <a:gd name="T90" fmla="*/ 7 w 266"/>
                  <a:gd name="T91" fmla="*/ 328 h 390"/>
                  <a:gd name="T92" fmla="*/ 21 w 266"/>
                  <a:gd name="T93" fmla="*/ 380 h 390"/>
                  <a:gd name="T94" fmla="*/ 37 w 266"/>
                  <a:gd name="T95" fmla="*/ 378 h 390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266"/>
                  <a:gd name="T145" fmla="*/ 0 h 390"/>
                  <a:gd name="T146" fmla="*/ 266 w 266"/>
                  <a:gd name="T147" fmla="*/ 390 h 390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266" h="390">
                    <a:moveTo>
                      <a:pt x="19" y="14"/>
                    </a:moveTo>
                    <a:cubicBezTo>
                      <a:pt x="29" y="16"/>
                      <a:pt x="40" y="19"/>
                      <a:pt x="51" y="22"/>
                    </a:cubicBezTo>
                    <a:cubicBezTo>
                      <a:pt x="73" y="18"/>
                      <a:pt x="110" y="16"/>
                      <a:pt x="137" y="8"/>
                    </a:cubicBezTo>
                    <a:cubicBezTo>
                      <a:pt x="162" y="16"/>
                      <a:pt x="137" y="14"/>
                      <a:pt x="189" y="12"/>
                    </a:cubicBezTo>
                    <a:cubicBezTo>
                      <a:pt x="206" y="17"/>
                      <a:pt x="225" y="18"/>
                      <a:pt x="241" y="8"/>
                    </a:cubicBezTo>
                    <a:cubicBezTo>
                      <a:pt x="249" y="10"/>
                      <a:pt x="254" y="10"/>
                      <a:pt x="251" y="20"/>
                    </a:cubicBezTo>
                    <a:cubicBezTo>
                      <a:pt x="256" y="35"/>
                      <a:pt x="249" y="74"/>
                      <a:pt x="249" y="86"/>
                    </a:cubicBezTo>
                    <a:cubicBezTo>
                      <a:pt x="253" y="99"/>
                      <a:pt x="253" y="99"/>
                      <a:pt x="251" y="114"/>
                    </a:cubicBezTo>
                    <a:cubicBezTo>
                      <a:pt x="253" y="120"/>
                      <a:pt x="257" y="132"/>
                      <a:pt x="257" y="132"/>
                    </a:cubicBezTo>
                    <a:cubicBezTo>
                      <a:pt x="251" y="155"/>
                      <a:pt x="259" y="118"/>
                      <a:pt x="257" y="154"/>
                    </a:cubicBezTo>
                    <a:cubicBezTo>
                      <a:pt x="256" y="159"/>
                      <a:pt x="253" y="170"/>
                      <a:pt x="253" y="170"/>
                    </a:cubicBezTo>
                    <a:cubicBezTo>
                      <a:pt x="254" y="182"/>
                      <a:pt x="255" y="192"/>
                      <a:pt x="259" y="204"/>
                    </a:cubicBezTo>
                    <a:cubicBezTo>
                      <a:pt x="256" y="218"/>
                      <a:pt x="252" y="232"/>
                      <a:pt x="251" y="248"/>
                    </a:cubicBezTo>
                    <a:cubicBezTo>
                      <a:pt x="251" y="255"/>
                      <a:pt x="253" y="262"/>
                      <a:pt x="253" y="270"/>
                    </a:cubicBezTo>
                    <a:cubicBezTo>
                      <a:pt x="253" y="275"/>
                      <a:pt x="250" y="280"/>
                      <a:pt x="251" y="286"/>
                    </a:cubicBezTo>
                    <a:cubicBezTo>
                      <a:pt x="251" y="292"/>
                      <a:pt x="252" y="299"/>
                      <a:pt x="255" y="306"/>
                    </a:cubicBezTo>
                    <a:cubicBezTo>
                      <a:pt x="256" y="310"/>
                      <a:pt x="259" y="318"/>
                      <a:pt x="259" y="318"/>
                    </a:cubicBezTo>
                    <a:cubicBezTo>
                      <a:pt x="253" y="333"/>
                      <a:pt x="266" y="358"/>
                      <a:pt x="245" y="364"/>
                    </a:cubicBezTo>
                    <a:cubicBezTo>
                      <a:pt x="229" y="387"/>
                      <a:pt x="199" y="381"/>
                      <a:pt x="175" y="390"/>
                    </a:cubicBezTo>
                    <a:cubicBezTo>
                      <a:pt x="149" y="388"/>
                      <a:pt x="125" y="384"/>
                      <a:pt x="101" y="382"/>
                    </a:cubicBezTo>
                    <a:cubicBezTo>
                      <a:pt x="79" y="384"/>
                      <a:pt x="60" y="382"/>
                      <a:pt x="39" y="380"/>
                    </a:cubicBezTo>
                    <a:cubicBezTo>
                      <a:pt x="28" y="369"/>
                      <a:pt x="27" y="363"/>
                      <a:pt x="25" y="350"/>
                    </a:cubicBezTo>
                    <a:cubicBezTo>
                      <a:pt x="23" y="344"/>
                      <a:pt x="21" y="334"/>
                      <a:pt x="21" y="334"/>
                    </a:cubicBezTo>
                    <a:cubicBezTo>
                      <a:pt x="23" y="328"/>
                      <a:pt x="27" y="316"/>
                      <a:pt x="27" y="316"/>
                    </a:cubicBezTo>
                    <a:cubicBezTo>
                      <a:pt x="25" y="309"/>
                      <a:pt x="21" y="296"/>
                      <a:pt x="21" y="296"/>
                    </a:cubicBezTo>
                    <a:cubicBezTo>
                      <a:pt x="23" y="275"/>
                      <a:pt x="28" y="257"/>
                      <a:pt x="33" y="238"/>
                    </a:cubicBezTo>
                    <a:cubicBezTo>
                      <a:pt x="30" y="223"/>
                      <a:pt x="32" y="231"/>
                      <a:pt x="27" y="216"/>
                    </a:cubicBezTo>
                    <a:cubicBezTo>
                      <a:pt x="26" y="214"/>
                      <a:pt x="25" y="210"/>
                      <a:pt x="25" y="210"/>
                    </a:cubicBezTo>
                    <a:cubicBezTo>
                      <a:pt x="30" y="194"/>
                      <a:pt x="21" y="179"/>
                      <a:pt x="27" y="164"/>
                    </a:cubicBezTo>
                    <a:cubicBezTo>
                      <a:pt x="25" y="140"/>
                      <a:pt x="24" y="133"/>
                      <a:pt x="31" y="114"/>
                    </a:cubicBezTo>
                    <a:cubicBezTo>
                      <a:pt x="31" y="102"/>
                      <a:pt x="43" y="40"/>
                      <a:pt x="27" y="30"/>
                    </a:cubicBezTo>
                    <a:cubicBezTo>
                      <a:pt x="21" y="18"/>
                      <a:pt x="24" y="16"/>
                      <a:pt x="11" y="14"/>
                    </a:cubicBezTo>
                    <a:cubicBezTo>
                      <a:pt x="9" y="12"/>
                      <a:pt x="1" y="3"/>
                      <a:pt x="11" y="2"/>
                    </a:cubicBezTo>
                    <a:cubicBezTo>
                      <a:pt x="17" y="0"/>
                      <a:pt x="22" y="7"/>
                      <a:pt x="29" y="8"/>
                    </a:cubicBezTo>
                    <a:cubicBezTo>
                      <a:pt x="54" y="11"/>
                      <a:pt x="47" y="10"/>
                      <a:pt x="87" y="12"/>
                    </a:cubicBezTo>
                    <a:cubicBezTo>
                      <a:pt x="95" y="9"/>
                      <a:pt x="102" y="7"/>
                      <a:pt x="111" y="6"/>
                    </a:cubicBezTo>
                    <a:cubicBezTo>
                      <a:pt x="162" y="7"/>
                      <a:pt x="187" y="2"/>
                      <a:pt x="227" y="12"/>
                    </a:cubicBezTo>
                    <a:cubicBezTo>
                      <a:pt x="232" y="10"/>
                      <a:pt x="245" y="14"/>
                      <a:pt x="245" y="14"/>
                    </a:cubicBezTo>
                    <a:cubicBezTo>
                      <a:pt x="233" y="21"/>
                      <a:pt x="206" y="14"/>
                      <a:pt x="195" y="14"/>
                    </a:cubicBezTo>
                    <a:cubicBezTo>
                      <a:pt x="148" y="20"/>
                      <a:pt x="96" y="15"/>
                      <a:pt x="49" y="18"/>
                    </a:cubicBezTo>
                    <a:cubicBezTo>
                      <a:pt x="36" y="20"/>
                      <a:pt x="23" y="15"/>
                      <a:pt x="11" y="14"/>
                    </a:cubicBezTo>
                    <a:cubicBezTo>
                      <a:pt x="7" y="23"/>
                      <a:pt x="13" y="35"/>
                      <a:pt x="15" y="46"/>
                    </a:cubicBezTo>
                    <a:cubicBezTo>
                      <a:pt x="11" y="95"/>
                      <a:pt x="7" y="143"/>
                      <a:pt x="1" y="192"/>
                    </a:cubicBezTo>
                    <a:cubicBezTo>
                      <a:pt x="2" y="203"/>
                      <a:pt x="4" y="214"/>
                      <a:pt x="7" y="226"/>
                    </a:cubicBezTo>
                    <a:cubicBezTo>
                      <a:pt x="5" y="245"/>
                      <a:pt x="2" y="262"/>
                      <a:pt x="1" y="282"/>
                    </a:cubicBezTo>
                    <a:cubicBezTo>
                      <a:pt x="2" y="297"/>
                      <a:pt x="3" y="312"/>
                      <a:pt x="7" y="328"/>
                    </a:cubicBezTo>
                    <a:cubicBezTo>
                      <a:pt x="1" y="344"/>
                      <a:pt x="0" y="373"/>
                      <a:pt x="21" y="380"/>
                    </a:cubicBezTo>
                    <a:cubicBezTo>
                      <a:pt x="35" y="377"/>
                      <a:pt x="30" y="378"/>
                      <a:pt x="37" y="378"/>
                    </a:cubicBezTo>
                  </a:path>
                </a:pathLst>
              </a:custGeom>
              <a:solidFill>
                <a:srgbClr val="FFFFFF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16" name="Text Box 1008"/>
              <p:cNvSpPr txBox="1">
                <a:spLocks noChangeArrowheads="1"/>
              </p:cNvSpPr>
              <p:nvPr/>
            </p:nvSpPr>
            <p:spPr bwMode="auto">
              <a:xfrm>
                <a:off x="5222" y="2941"/>
                <a:ext cx="278" cy="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defTabSz="762000" eaLnBrk="0" hangingPunct="0"/>
                <a:r>
                  <a:rPr lang="en-GB" sz="1000">
                    <a:solidFill>
                      <a:srgbClr val="000000"/>
                    </a:solidFill>
                    <a:latin typeface="Times" pitchFamily="18" charset="0"/>
                    <a:ea typeface="ＭＳ Ｐゴシック"/>
                    <a:cs typeface="ＭＳ Ｐゴシック"/>
                  </a:rPr>
                  <a:t>NPK</a:t>
                </a:r>
              </a:p>
            </p:txBody>
          </p:sp>
          <p:sp>
            <p:nvSpPr>
              <p:cNvPr id="20517" name="Oval 1009"/>
              <p:cNvSpPr>
                <a:spLocks noChangeArrowheads="1"/>
              </p:cNvSpPr>
              <p:nvPr/>
            </p:nvSpPr>
            <p:spPr bwMode="auto">
              <a:xfrm>
                <a:off x="5310" y="3076"/>
                <a:ext cx="104" cy="104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eaLnBrk="0" hangingPunct="0"/>
                <a:endParaRPr lang="en-US" sz="2000">
                  <a:solidFill>
                    <a:srgbClr val="000000"/>
                  </a:solidFill>
                  <a:latin typeface="Calibri" pitchFamily="34" charset="0"/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20518" name="Oval 1010"/>
              <p:cNvSpPr>
                <a:spLocks noChangeArrowheads="1"/>
              </p:cNvSpPr>
              <p:nvPr/>
            </p:nvSpPr>
            <p:spPr bwMode="auto">
              <a:xfrm>
                <a:off x="5324" y="3092"/>
                <a:ext cx="76" cy="70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eaLnBrk="0" hangingPunct="0"/>
                <a:endParaRPr lang="en-US" sz="2000">
                  <a:solidFill>
                    <a:srgbClr val="000000"/>
                  </a:solidFill>
                  <a:latin typeface="Calibri" pitchFamily="34" charset="0"/>
                  <a:ea typeface="ＭＳ Ｐゴシック"/>
                  <a:cs typeface="ＭＳ Ｐゴシック"/>
                </a:endParaRPr>
              </a:p>
            </p:txBody>
          </p:sp>
        </p:grpSp>
      </p:grpSp>
      <p:pic>
        <p:nvPicPr>
          <p:cNvPr id="51" name="Picture 9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54375" y="1828800"/>
            <a:ext cx="1454150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00" y="5175250"/>
            <a:ext cx="191135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 rot="5400000">
            <a:off x="1209676" y="5737225"/>
            <a:ext cx="1090612" cy="3698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MARKETS</a:t>
            </a:r>
          </a:p>
        </p:txBody>
      </p:sp>
      <p:cxnSp>
        <p:nvCxnSpPr>
          <p:cNvPr id="14" name="Curved Connector 13"/>
          <p:cNvCxnSpPr/>
          <p:nvPr/>
        </p:nvCxnSpPr>
        <p:spPr>
          <a:xfrm rot="16200000" flipH="1">
            <a:off x="4476750" y="3035300"/>
            <a:ext cx="903288" cy="439738"/>
          </a:xfrm>
          <a:prstGeom prst="curved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urved Connector 52"/>
          <p:cNvCxnSpPr/>
          <p:nvPr/>
        </p:nvCxnSpPr>
        <p:spPr>
          <a:xfrm rot="5400000">
            <a:off x="7100094" y="3151982"/>
            <a:ext cx="776287" cy="647700"/>
          </a:xfrm>
          <a:prstGeom prst="curved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urved Connector 55"/>
          <p:cNvCxnSpPr/>
          <p:nvPr/>
        </p:nvCxnSpPr>
        <p:spPr>
          <a:xfrm>
            <a:off x="6943725" y="2571750"/>
            <a:ext cx="652463" cy="1539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urved Connector 66"/>
          <p:cNvCxnSpPr/>
          <p:nvPr/>
        </p:nvCxnSpPr>
        <p:spPr>
          <a:xfrm>
            <a:off x="4743450" y="2497138"/>
            <a:ext cx="404813" cy="152400"/>
          </a:xfrm>
          <a:prstGeom prst="curved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urved Connector 68"/>
          <p:cNvCxnSpPr>
            <a:stCxn id="20516" idx="2"/>
          </p:cNvCxnSpPr>
          <p:nvPr/>
        </p:nvCxnSpPr>
        <p:spPr>
          <a:xfrm rot="16200000" flipH="1">
            <a:off x="4560887" y="3592513"/>
            <a:ext cx="360363" cy="814388"/>
          </a:xfrm>
          <a:prstGeom prst="curved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urved Connector 70"/>
          <p:cNvCxnSpPr/>
          <p:nvPr/>
        </p:nvCxnSpPr>
        <p:spPr>
          <a:xfrm rot="16200000" flipV="1">
            <a:off x="6253957" y="2959894"/>
            <a:ext cx="300037" cy="206375"/>
          </a:xfrm>
          <a:prstGeom prst="curved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8" name="Picture 127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45263" y="3300413"/>
            <a:ext cx="468312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4" name="Right Triangle 123"/>
          <p:cNvSpPr/>
          <p:nvPr/>
        </p:nvSpPr>
        <p:spPr>
          <a:xfrm rot="16200000">
            <a:off x="4914900" y="4348163"/>
            <a:ext cx="558800" cy="482600"/>
          </a:xfrm>
          <a:prstGeom prst="rtTriangle">
            <a:avLst/>
          </a:prstGeom>
          <a:pattFill prst="wdUpDiag">
            <a:fgClr>
              <a:srgbClr val="00B050"/>
            </a:fgClr>
            <a:bgClr>
              <a:srgbClr val="FFFF00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25" name="Picture 124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2488" y="5562600"/>
            <a:ext cx="13843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6" name="Picture 2" descr="E:\backup March2012\My Documents_ILRI_IWMI\bmz project\pictures\selection\sheep transport.jpg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13538" y="5610225"/>
            <a:ext cx="149860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16500" y="5583238"/>
            <a:ext cx="1535113" cy="11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9" name="Right Arrow 128"/>
          <p:cNvSpPr/>
          <p:nvPr/>
        </p:nvSpPr>
        <p:spPr>
          <a:xfrm rot="10800000">
            <a:off x="2092325" y="5965825"/>
            <a:ext cx="1144588" cy="358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0" name="Picture 2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49500" y="4060825"/>
            <a:ext cx="747713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1" name="Right Arrow 130"/>
          <p:cNvSpPr/>
          <p:nvPr/>
        </p:nvSpPr>
        <p:spPr>
          <a:xfrm rot="19754837">
            <a:off x="1403350" y="4741863"/>
            <a:ext cx="1143000" cy="3603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2" name="Right Arrow 131"/>
          <p:cNvSpPr/>
          <p:nvPr/>
        </p:nvSpPr>
        <p:spPr>
          <a:xfrm rot="19754837">
            <a:off x="2736850" y="3941763"/>
            <a:ext cx="1143000" cy="3603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3" name="Picture 12" descr="http://4.bp.blogspot.com/-ws_G2wS4v_o/UE9zJXBgXKI/AAAAAAAAPQU/JzSf7yL1E2Y/s640/zzzzzzzzzDSC08902.JPG"/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1513" y="3922713"/>
            <a:ext cx="1611312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4" name="TextBox 133"/>
          <p:cNvSpPr txBox="1">
            <a:spLocks noChangeArrowheads="1"/>
          </p:cNvSpPr>
          <p:nvPr/>
        </p:nvSpPr>
        <p:spPr bwMode="auto">
          <a:xfrm>
            <a:off x="7851775" y="5022850"/>
            <a:ext cx="771525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Zai</a:t>
            </a:r>
          </a:p>
        </p:txBody>
      </p:sp>
      <p:sp>
        <p:nvSpPr>
          <p:cNvPr id="135" name="Right Arrow 134"/>
          <p:cNvSpPr/>
          <p:nvPr/>
        </p:nvSpPr>
        <p:spPr>
          <a:xfrm rot="5400000">
            <a:off x="5474494" y="5096669"/>
            <a:ext cx="571500" cy="3603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3251" name="Rectangle 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28600" y="914400"/>
            <a:ext cx="4876800" cy="990600"/>
          </a:xfrm>
          <a:prstGeom prst="rect">
            <a:avLst/>
          </a:prstGeom>
          <a:solidFill>
            <a:srgbClr val="FFFFFF"/>
          </a:solidFill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nl-NL" sz="2400" b="1" smtClean="0">
                <a:latin typeface="Calibri" pitchFamily="34" charset="0"/>
                <a:ea typeface="ＭＳ Ｐゴシック"/>
                <a:cs typeface="ＭＳ Ｐゴシック"/>
              </a:rPr>
              <a:t>Ex-ante modeling of integration at farm scale using FARMSIM: </a:t>
            </a:r>
            <a:br>
              <a:rPr lang="nl-NL" sz="2400" b="1" smtClean="0">
                <a:latin typeface="Calibri" pitchFamily="34" charset="0"/>
                <a:ea typeface="ＭＳ Ｐゴシック"/>
                <a:cs typeface="ＭＳ Ｐゴシック"/>
              </a:rPr>
            </a:br>
            <a:r>
              <a:rPr lang="nl-NL" sz="2400" b="1" smtClean="0">
                <a:latin typeface="Calibri" pitchFamily="34" charset="0"/>
                <a:ea typeface="ＭＳ Ｐゴシック"/>
                <a:cs typeface="ＭＳ Ｐゴシック"/>
              </a:rPr>
              <a:t>What-if analysis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4" grpId="0" animBg="1"/>
      <p:bldP spid="124" grpId="0" animBg="1"/>
      <p:bldP spid="129" grpId="0" animBg="1"/>
      <p:bldP spid="131" grpId="0" animBg="1"/>
      <p:bldP spid="132" grpId="0" animBg="1"/>
      <p:bldP spid="134" grpId="0" animBg="1"/>
      <p:bldP spid="1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07950" y="836613"/>
            <a:ext cx="8964613" cy="59499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0487" rIns="90487"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Tx/>
              <a:buAutoNum type="arabicPeriod"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</p:txBody>
      </p:sp>
      <p:cxnSp>
        <p:nvCxnSpPr>
          <p:cNvPr id="75" name="Straight Arrow Connector 74"/>
          <p:cNvCxnSpPr/>
          <p:nvPr/>
        </p:nvCxnSpPr>
        <p:spPr>
          <a:xfrm>
            <a:off x="4721225" y="2471738"/>
            <a:ext cx="1379538" cy="75406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531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1277938"/>
            <a:ext cx="1898650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33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0788" y="1368425"/>
            <a:ext cx="2536825" cy="190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Straight Arrow Connector 9"/>
          <p:cNvCxnSpPr/>
          <p:nvPr/>
        </p:nvCxnSpPr>
        <p:spPr>
          <a:xfrm flipH="1">
            <a:off x="2843213" y="2459038"/>
            <a:ext cx="1203325" cy="8175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Isosceles Triangle 10"/>
          <p:cNvSpPr/>
          <p:nvPr/>
        </p:nvSpPr>
        <p:spPr>
          <a:xfrm>
            <a:off x="4067175" y="5516563"/>
            <a:ext cx="895350" cy="86518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1827213" y="4941888"/>
            <a:ext cx="5457825" cy="11509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536" name="Pictur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10338" y="4797425"/>
            <a:ext cx="2551112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73213" y="4229100"/>
            <a:ext cx="9048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7613" y="4076700"/>
            <a:ext cx="9048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9" name="Rectangle 4"/>
          <p:cNvSpPr>
            <a:spLocks noChangeArrowheads="1"/>
          </p:cNvSpPr>
          <p:nvPr/>
        </p:nvSpPr>
        <p:spPr bwMode="auto">
          <a:xfrm>
            <a:off x="2362200" y="838200"/>
            <a:ext cx="3886200" cy="1676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nl-NL" sz="3300" b="1">
                <a:solidFill>
                  <a:schemeClr val="tx2"/>
                </a:solidFill>
                <a:latin typeface="Calibri" pitchFamily="34" charset="0"/>
                <a:ea typeface="ＭＳ Ｐゴシック"/>
                <a:cs typeface="ＭＳ Ｐゴシック"/>
              </a:rPr>
              <a:t>Trade-off analysis, sell crop residues or feed to animals?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07950" y="836613"/>
            <a:ext cx="8964613" cy="59499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0487" rIns="90487"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Tx/>
              <a:buAutoNum type="arabicPeriod"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sz="1800" b="1" smtClean="0">
              <a:latin typeface="Calibri" pitchFamily="34" charset="0"/>
            </a:endParaRPr>
          </a:p>
        </p:txBody>
      </p:sp>
      <p:cxnSp>
        <p:nvCxnSpPr>
          <p:cNvPr id="75" name="Straight Arrow Connector 74"/>
          <p:cNvCxnSpPr/>
          <p:nvPr/>
        </p:nvCxnSpPr>
        <p:spPr>
          <a:xfrm>
            <a:off x="4721225" y="2362200"/>
            <a:ext cx="1379538" cy="7540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579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1277938"/>
            <a:ext cx="1898650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33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0788" y="1368425"/>
            <a:ext cx="2536825" cy="190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Straight Arrow Connector 9"/>
          <p:cNvCxnSpPr/>
          <p:nvPr/>
        </p:nvCxnSpPr>
        <p:spPr>
          <a:xfrm flipH="1">
            <a:off x="2843213" y="2359025"/>
            <a:ext cx="1203325" cy="81756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Isosceles Triangle 10"/>
          <p:cNvSpPr/>
          <p:nvPr/>
        </p:nvSpPr>
        <p:spPr>
          <a:xfrm>
            <a:off x="4067175" y="5516563"/>
            <a:ext cx="895350" cy="86518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1670050" y="4868863"/>
            <a:ext cx="5422900" cy="12969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584" name="Pictur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10338" y="3481388"/>
            <a:ext cx="2551112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73213" y="5675313"/>
            <a:ext cx="9048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6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7613" y="5522913"/>
            <a:ext cx="9048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7" name="Rectangle 4"/>
          <p:cNvSpPr>
            <a:spLocks noChangeArrowheads="1"/>
          </p:cNvSpPr>
          <p:nvPr/>
        </p:nvSpPr>
        <p:spPr bwMode="auto">
          <a:xfrm>
            <a:off x="2590800" y="838200"/>
            <a:ext cx="3429000" cy="1524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nl-NL" sz="3300" b="1">
                <a:solidFill>
                  <a:schemeClr val="tx2"/>
                </a:solidFill>
                <a:latin typeface="Calibri" pitchFamily="34" charset="0"/>
                <a:ea typeface="ＭＳ Ｐゴシック"/>
                <a:cs typeface="ＭＳ Ｐゴシック"/>
              </a:rPr>
              <a:t>Trade-off analysis, sell crop residues or feed to animals</a:t>
            </a:r>
          </a:p>
        </p:txBody>
      </p:sp>
      <p:sp>
        <p:nvSpPr>
          <p:cNvPr id="24588" name="Rectangle 4"/>
          <p:cNvSpPr>
            <a:spLocks noChangeArrowheads="1"/>
          </p:cNvSpPr>
          <p:nvPr/>
        </p:nvSpPr>
        <p:spPr bwMode="auto">
          <a:xfrm>
            <a:off x="2362200" y="838200"/>
            <a:ext cx="3886200" cy="1676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nl-NL" sz="3300" b="1">
                <a:solidFill>
                  <a:schemeClr val="tx2"/>
                </a:solidFill>
                <a:latin typeface="Calibri" pitchFamily="34" charset="0"/>
                <a:ea typeface="ＭＳ Ｐゴシック"/>
                <a:cs typeface="ＭＳ Ｐゴシック"/>
              </a:rPr>
              <a:t>Trade-off analysis, sell crop residues or feed to animals?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4"/>
          <p:cNvSpPr>
            <a:spLocks noChangeArrowheads="1"/>
          </p:cNvSpPr>
          <p:nvPr/>
        </p:nvSpPr>
        <p:spPr bwMode="auto">
          <a:xfrm flipV="1">
            <a:off x="6324600" y="83820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>
                <a:latin typeface="Calibri" pitchFamily="34" charset="0"/>
              </a:rPr>
              <a:t> </a:t>
            </a:r>
          </a:p>
        </p:txBody>
      </p:sp>
      <p:sp>
        <p:nvSpPr>
          <p:cNvPr id="26626" name="Text Placeholder 2"/>
          <p:cNvSpPr>
            <a:spLocks noGrp="1"/>
          </p:cNvSpPr>
          <p:nvPr>
            <p:ph type="body" sz="quarter" idx="4294967295"/>
          </p:nvPr>
        </p:nvSpPr>
        <p:spPr bwMode="auto">
          <a:xfrm>
            <a:off x="511175" y="2667000"/>
            <a:ext cx="8404225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114300" indent="0" eaLnBrk="1" hangingPunct="1">
              <a:buFont typeface="Wingdings" pitchFamily="2" charset="2"/>
              <a:buNone/>
            </a:pPr>
            <a:r>
              <a:rPr lang="en-US" sz="2400" smtClean="0">
                <a:latin typeface="Calibri" pitchFamily="34" charset="0"/>
              </a:rPr>
              <a:t>1. Organise household, cropping system and market surveys focusing on production, consumption and sales of vegetables 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z="2400" smtClean="0">
                <a:latin typeface="Calibri" pitchFamily="34" charset="0"/>
              </a:rPr>
              <a:t>2. Promote and disseminate new improved vegetable varieties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z="2400" smtClean="0">
                <a:latin typeface="Calibri" pitchFamily="34" charset="0"/>
              </a:rPr>
              <a:t>3. Develop best production practices for cereal-legume-vegetable crop integration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z="2400" smtClean="0">
                <a:latin typeface="Calibri" pitchFamily="34" charset="0"/>
              </a:rPr>
              <a:t>4. Strengthen the capacities of farmers, extension and research staff for vegetable production and seed multiplication</a:t>
            </a:r>
          </a:p>
        </p:txBody>
      </p:sp>
      <p:sp>
        <p:nvSpPr>
          <p:cNvPr id="26627" name="Text Placeholder 2"/>
          <p:cNvSpPr>
            <a:spLocks/>
          </p:cNvSpPr>
          <p:nvPr/>
        </p:nvSpPr>
        <p:spPr bwMode="auto">
          <a:xfrm>
            <a:off x="381000" y="1143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4300" algn="ctr"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4400">
                <a:latin typeface="Calibri" pitchFamily="34" charset="0"/>
              </a:rPr>
              <a:t>2.2 Vegetable systems:</a:t>
            </a:r>
            <a:br>
              <a:rPr lang="en-US" sz="4400">
                <a:latin typeface="Calibri" pitchFamily="34" charset="0"/>
              </a:rPr>
            </a:br>
            <a:r>
              <a:rPr lang="en-US" sz="4400">
                <a:latin typeface="Calibri" pitchFamily="34" charset="0"/>
              </a:rPr>
              <a:t>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mtClean="0"/>
              <a:t>Vegetable-legume intercrops (hibiscus-groundnut), </a:t>
            </a:r>
          </a:p>
          <a:p>
            <a:pPr>
              <a:buFont typeface="Wingdings" pitchFamily="2" charset="2"/>
              <a:buNone/>
            </a:pPr>
            <a:r>
              <a:rPr lang="en-US" smtClean="0"/>
              <a:t>vegetable-cereal intercrops (sorghum/maize-okra)</a:t>
            </a:r>
          </a:p>
          <a:p>
            <a:pPr>
              <a:buFont typeface="Wingdings" pitchFamily="2" charset="2"/>
              <a:buNone/>
            </a:pPr>
            <a:r>
              <a:rPr lang="en-US" smtClean="0"/>
              <a:t>Especially performed by women:</a:t>
            </a:r>
          </a:p>
          <a:p>
            <a:pPr>
              <a:buFont typeface="Wingdings" pitchFamily="2" charset="2"/>
              <a:buNone/>
            </a:pPr>
            <a:r>
              <a:rPr lang="en-US" smtClean="0"/>
              <a:t>Can we improve/optimize land/labour productivity??</a:t>
            </a:r>
          </a:p>
        </p:txBody>
      </p:sp>
      <p:pic>
        <p:nvPicPr>
          <p:cNvPr id="27650" name="Picture 4" descr="IMG_4339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567113"/>
            <a:ext cx="4387850" cy="329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5" descr="IMG_435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4400" y="3541713"/>
            <a:ext cx="4419600" cy="331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4"/>
          <p:cNvSpPr>
            <a:spLocks noChangeArrowheads="1"/>
          </p:cNvSpPr>
          <p:nvPr/>
        </p:nvSpPr>
        <p:spPr bwMode="auto">
          <a:xfrm flipV="1">
            <a:off x="6324600" y="83820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>
                <a:latin typeface="Calibri" pitchFamily="34" charset="0"/>
              </a:rPr>
              <a:t> </a:t>
            </a:r>
          </a:p>
        </p:txBody>
      </p:sp>
      <p:sp>
        <p:nvSpPr>
          <p:cNvPr id="28674" name="Text Placeholder 2"/>
          <p:cNvSpPr>
            <a:spLocks noGrp="1"/>
          </p:cNvSpPr>
          <p:nvPr>
            <p:ph type="body" sz="quarter" idx="4294967295"/>
          </p:nvPr>
        </p:nvSpPr>
        <p:spPr bwMode="auto">
          <a:xfrm>
            <a:off x="511175" y="2438400"/>
            <a:ext cx="8404225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114300" indent="0" eaLnBrk="1" hangingPunct="1">
              <a:buFont typeface="Wingdings" pitchFamily="2" charset="2"/>
              <a:buNone/>
            </a:pPr>
            <a:r>
              <a:rPr lang="en-US" smtClean="0">
                <a:latin typeface="Calibri" pitchFamily="34" charset="0"/>
              </a:rPr>
              <a:t>1. Set up and monitor functional agricultural agricultural R4D platforms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mtClean="0">
                <a:latin typeface="Calibri" pitchFamily="34" charset="0"/>
              </a:rPr>
              <a:t>2. Identify factors affecting adoption or dis-adoption of component options for integrated agro-forestry management 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mtClean="0">
                <a:latin typeface="Calibri" pitchFamily="34" charset="0"/>
              </a:rPr>
              <a:t>3. Adapt, test and disseminate best-bet propagation techniques for agro-forestry species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mtClean="0">
                <a:latin typeface="Calibri" pitchFamily="34" charset="0"/>
              </a:rPr>
              <a:t>4. Development of decision support tools for selection of best-fit and appropriate livestock-tree-crop management options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mtClean="0">
                <a:latin typeface="Calibri" pitchFamily="34" charset="0"/>
              </a:rPr>
              <a:t>5. Development and promotion of rural seeds/seedlings entrepreneurships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mtClean="0">
                <a:solidFill>
                  <a:srgbClr val="000099"/>
                </a:solidFill>
                <a:latin typeface="Calibri" pitchFamily="34" charset="0"/>
              </a:rPr>
              <a:t>6. Develop guidelines and policy briefs related to on-farm tree and land management, institutional innovations to reduce vulnerability of rural poor and conflicts (from 2015 onwards)</a:t>
            </a:r>
          </a:p>
        </p:txBody>
      </p:sp>
      <p:sp>
        <p:nvSpPr>
          <p:cNvPr id="28675" name="Text Placeholder 2"/>
          <p:cNvSpPr>
            <a:spLocks/>
          </p:cNvSpPr>
          <p:nvPr/>
        </p:nvSpPr>
        <p:spPr bwMode="auto">
          <a:xfrm>
            <a:off x="381000" y="10668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4300" algn="ctr"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4400">
                <a:latin typeface="Calibri" pitchFamily="34" charset="0"/>
              </a:rPr>
              <a:t>2.3 Agro-forestry systems</a:t>
            </a:r>
            <a:br>
              <a:rPr lang="en-US" sz="4400">
                <a:latin typeface="Calibri" pitchFamily="34" charset="0"/>
              </a:rPr>
            </a:br>
            <a:r>
              <a:rPr lang="en-US" sz="4400">
                <a:latin typeface="Calibri" pitchFamily="34" charset="0"/>
              </a:rPr>
              <a:t>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67200" y="4940300"/>
            <a:ext cx="2878138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AutoShape 25" descr="p13 a"/>
          <p:cNvSpPr>
            <a:spLocks noChangeArrowheads="1"/>
          </p:cNvSpPr>
          <p:nvPr/>
        </p:nvSpPr>
        <p:spPr bwMode="auto">
          <a:xfrm>
            <a:off x="6253163" y="3365500"/>
            <a:ext cx="2916237" cy="2057400"/>
          </a:xfrm>
          <a:prstGeom prst="roundRect">
            <a:avLst>
              <a:gd name="adj" fmla="val 16667"/>
            </a:avLst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fr-FR">
              <a:latin typeface="Calibri" pitchFamily="34" charset="0"/>
            </a:endParaRPr>
          </a:p>
        </p:txBody>
      </p:sp>
      <p:sp>
        <p:nvSpPr>
          <p:cNvPr id="29699" name="AutoShape 26" descr="p13 b"/>
          <p:cNvSpPr>
            <a:spLocks noChangeArrowheads="1"/>
          </p:cNvSpPr>
          <p:nvPr/>
        </p:nvSpPr>
        <p:spPr bwMode="auto">
          <a:xfrm>
            <a:off x="6781800" y="5410200"/>
            <a:ext cx="2344738" cy="1371600"/>
          </a:xfrm>
          <a:prstGeom prst="roundRect">
            <a:avLst>
              <a:gd name="adj" fmla="val 16667"/>
            </a:avLst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fr-FR">
              <a:latin typeface="Calibri" pitchFamily="34" charset="0"/>
            </a:endParaRPr>
          </a:p>
        </p:txBody>
      </p:sp>
      <p:sp>
        <p:nvSpPr>
          <p:cNvPr id="10" name="Rectangle 4" descr="p 22"/>
          <p:cNvSpPr>
            <a:spLocks noChangeArrowheads="1"/>
          </p:cNvSpPr>
          <p:nvPr/>
        </p:nvSpPr>
        <p:spPr bwMode="auto">
          <a:xfrm>
            <a:off x="2209800" y="4525963"/>
            <a:ext cx="2057400" cy="2332037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latin typeface="+mn-lt"/>
            </a:endParaRPr>
          </a:p>
        </p:txBody>
      </p:sp>
      <p:sp>
        <p:nvSpPr>
          <p:cNvPr id="29701" name="Text Placeholder 2"/>
          <p:cNvSpPr>
            <a:spLocks/>
          </p:cNvSpPr>
          <p:nvPr/>
        </p:nvSpPr>
        <p:spPr bwMode="auto">
          <a:xfrm>
            <a:off x="0" y="1066800"/>
            <a:ext cx="8991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4300" algn="ctr"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4400">
                <a:latin typeface="Calibri" pitchFamily="34" charset="0"/>
              </a:rPr>
              <a:t>Best-bet/fit options:</a:t>
            </a:r>
          </a:p>
          <a:p>
            <a:pPr marL="114300" algn="ctr"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4400">
                <a:latin typeface="Calibri" pitchFamily="34" charset="0"/>
              </a:rPr>
              <a:t>Selecting/Grafting fruit trees, farmer managed natural regeneration (FMNR) etc.</a:t>
            </a:r>
          </a:p>
        </p:txBody>
      </p:sp>
      <p:pic>
        <p:nvPicPr>
          <p:cNvPr id="29702" name="Picture 11" descr="JeuneArbreAcajou-Yorobougoula-Juin201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22669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4"/>
          <p:cNvSpPr>
            <a:spLocks noChangeArrowheads="1"/>
          </p:cNvSpPr>
          <p:nvPr/>
        </p:nvSpPr>
        <p:spPr bwMode="auto">
          <a:xfrm flipV="1">
            <a:off x="6324600" y="83820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>
                <a:latin typeface="Calibri" pitchFamily="34" charset="0"/>
              </a:rPr>
              <a:t> </a:t>
            </a:r>
          </a:p>
        </p:txBody>
      </p:sp>
      <p:sp>
        <p:nvSpPr>
          <p:cNvPr id="30722" name="Text Placeholder 2"/>
          <p:cNvSpPr>
            <a:spLocks noGrp="1"/>
          </p:cNvSpPr>
          <p:nvPr>
            <p:ph type="body" sz="quarter" idx="4294967295"/>
          </p:nvPr>
        </p:nvSpPr>
        <p:spPr bwMode="auto">
          <a:xfrm>
            <a:off x="511175" y="2667000"/>
            <a:ext cx="8404225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114300" indent="0" eaLnBrk="1" hangingPunct="1">
              <a:buFont typeface="Wingdings" pitchFamily="2" charset="2"/>
              <a:buNone/>
            </a:pPr>
            <a:r>
              <a:rPr lang="en-US" sz="2400" smtClean="0">
                <a:solidFill>
                  <a:srgbClr val="000099"/>
                </a:solidFill>
                <a:latin typeface="Calibri" pitchFamily="34" charset="0"/>
              </a:rPr>
              <a:t>1. Analyze strengths and weaknesses of existing local conventions (starts 2014)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z="2400" smtClean="0">
                <a:latin typeface="Calibri" pitchFamily="34" charset="0"/>
              </a:rPr>
              <a:t>2. Test the introduction of very high resolution (VHR) imageries in support of local land use planning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z="2400" smtClean="0">
                <a:latin typeface="Calibri" pitchFamily="34" charset="0"/>
              </a:rPr>
              <a:t>3. Monitor biomass production and destruction at landscape scale with in situ and remote sensing measurements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z="2400" smtClean="0">
                <a:latin typeface="Calibri" pitchFamily="34" charset="0"/>
              </a:rPr>
              <a:t>4. Integrated assessment of soil and ecosystem health, identify priority areas for land management interventions</a:t>
            </a:r>
          </a:p>
        </p:txBody>
      </p:sp>
      <p:sp>
        <p:nvSpPr>
          <p:cNvPr id="30723" name="Text Placeholder 2"/>
          <p:cNvSpPr>
            <a:spLocks/>
          </p:cNvSpPr>
          <p:nvPr/>
        </p:nvSpPr>
        <p:spPr bwMode="auto">
          <a:xfrm>
            <a:off x="381000" y="1143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4300" algn="ctr"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4400">
                <a:latin typeface="Calibri" pitchFamily="34" charset="0"/>
              </a:rPr>
              <a:t>2.4-5 Livestock, land and fodder 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Monitor biomass production and destruction by regular assessments within and outside exclosures</a:t>
            </a:r>
          </a:p>
        </p:txBody>
      </p:sp>
      <p:pic>
        <p:nvPicPr>
          <p:cNvPr id="31746" name="Picture 4" descr="Picture 113 Mali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57600" y="2868613"/>
            <a:ext cx="5318125" cy="398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5" descr="Picture 109 Mali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11563"/>
            <a:ext cx="4327525" cy="324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4"/>
          <p:cNvSpPr>
            <a:spLocks noChangeArrowheads="1"/>
          </p:cNvSpPr>
          <p:nvPr/>
        </p:nvSpPr>
        <p:spPr bwMode="auto">
          <a:xfrm flipV="1">
            <a:off x="6324600" y="83820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>
                <a:latin typeface="Calibri" pitchFamily="34" charset="0"/>
              </a:rPr>
              <a:t> </a:t>
            </a:r>
          </a:p>
        </p:txBody>
      </p:sp>
      <p:sp>
        <p:nvSpPr>
          <p:cNvPr id="32770" name="Text Placeholder 2"/>
          <p:cNvSpPr>
            <a:spLocks noGrp="1"/>
          </p:cNvSpPr>
          <p:nvPr>
            <p:ph type="body" sz="quarter" idx="4294967295"/>
          </p:nvPr>
        </p:nvSpPr>
        <p:spPr bwMode="auto">
          <a:xfrm>
            <a:off x="511175" y="2667000"/>
            <a:ext cx="8404225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114300" indent="0" eaLnBrk="1" hangingPunct="1">
              <a:buFont typeface="Wingdings" pitchFamily="2" charset="2"/>
              <a:buNone/>
            </a:pPr>
            <a:r>
              <a:rPr lang="en-US" sz="2400" smtClean="0">
                <a:latin typeface="Calibri" pitchFamily="34" charset="0"/>
              </a:rPr>
              <a:t>5. Assessment of dairy and small ruminant value chains to identify constraints and opportunities 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z="2400" smtClean="0">
                <a:latin typeface="Calibri" pitchFamily="34" charset="0"/>
              </a:rPr>
              <a:t>6. Evaluation of existing and potential feed resources, current use and costs and assess gaps 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z="2400" smtClean="0">
                <a:latin typeface="Calibri" pitchFamily="34" charset="0"/>
              </a:rPr>
              <a:t>7. Test and design technical, institutional and organizational innovations for the upgrading of cattle and small value chains</a:t>
            </a:r>
          </a:p>
        </p:txBody>
      </p:sp>
      <p:sp>
        <p:nvSpPr>
          <p:cNvPr id="32771" name="Text Placeholder 2"/>
          <p:cNvSpPr>
            <a:spLocks/>
          </p:cNvSpPr>
          <p:nvPr/>
        </p:nvSpPr>
        <p:spPr bwMode="auto">
          <a:xfrm>
            <a:off x="381000" y="1143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4300" algn="ctr"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4400">
                <a:latin typeface="Calibri" pitchFamily="34" charset="0"/>
              </a:rPr>
              <a:t>2.4-5 Livestock, land and fodder 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4"/>
          <p:cNvSpPr>
            <a:spLocks noChangeArrowheads="1"/>
          </p:cNvSpPr>
          <p:nvPr/>
        </p:nvSpPr>
        <p:spPr bwMode="auto">
          <a:xfrm flipV="1">
            <a:off x="6324600" y="83820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>
                <a:latin typeface="Calibri" pitchFamily="34" charset="0"/>
              </a:rPr>
              <a:t> </a:t>
            </a:r>
          </a:p>
        </p:txBody>
      </p:sp>
      <p:sp>
        <p:nvSpPr>
          <p:cNvPr id="33794" name="Text Placeholder 2"/>
          <p:cNvSpPr>
            <a:spLocks noGrp="1"/>
          </p:cNvSpPr>
          <p:nvPr>
            <p:ph type="body" sz="quarter" idx="4294967295"/>
          </p:nvPr>
        </p:nvSpPr>
        <p:spPr bwMode="auto">
          <a:xfrm>
            <a:off x="511175" y="2514600"/>
            <a:ext cx="8404225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114300" indent="0" eaLnBrk="1" hangingPunct="1">
              <a:buFont typeface="Wingdings" pitchFamily="2" charset="2"/>
              <a:buNone/>
            </a:pPr>
            <a:r>
              <a:rPr lang="en-US" smtClean="0">
                <a:latin typeface="Calibri" pitchFamily="34" charset="0"/>
              </a:rPr>
              <a:t>1. Synthesize information on harvesting, processing and storage methods at project sites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mtClean="0">
                <a:latin typeface="Calibri" pitchFamily="34" charset="0"/>
              </a:rPr>
              <a:t>2. Test best-bet  harvesting, handling, storage and pest and aflatoxin control methods 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mtClean="0">
                <a:latin typeface="Calibri" pitchFamily="34" charset="0"/>
              </a:rPr>
              <a:t>3. Train farmers in improved harvest, storage and processing of selected local crops to increase value and food safety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mtClean="0">
                <a:solidFill>
                  <a:srgbClr val="000099"/>
                </a:solidFill>
                <a:latin typeface="Calibri" pitchFamily="34" charset="0"/>
              </a:rPr>
              <a:t>4. Inventory current markets and expand markets through market prospecting research and link farmers to identified markets (starting 2015)</a:t>
            </a:r>
          </a:p>
          <a:p>
            <a:pPr marL="114300" indent="0" eaLnBrk="1" hangingPunct="1">
              <a:buFont typeface="Wingdings" pitchFamily="2" charset="2"/>
              <a:buNone/>
            </a:pPr>
            <a:r>
              <a:rPr lang="en-US" smtClean="0">
                <a:latin typeface="Calibri" pitchFamily="34" charset="0"/>
              </a:rPr>
              <a:t>5. Train farmers, processors  and traders on agribusiness and entrepreneurial skills, aggregated by gender </a:t>
            </a:r>
          </a:p>
        </p:txBody>
      </p:sp>
      <p:sp>
        <p:nvSpPr>
          <p:cNvPr id="33795" name="Text Placeholder 2"/>
          <p:cNvSpPr>
            <a:spLocks/>
          </p:cNvSpPr>
          <p:nvPr/>
        </p:nvSpPr>
        <p:spPr bwMode="auto">
          <a:xfrm>
            <a:off x="381000" y="1143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4300" algn="ctr"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4400">
                <a:latin typeface="Calibri" pitchFamily="34" charset="0"/>
              </a:rPr>
              <a:t>2.6 Harvest, postharvest &amp; markets 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4"/>
          <p:cNvSpPr>
            <a:spLocks noChangeArrowheads="1"/>
          </p:cNvSpPr>
          <p:nvPr/>
        </p:nvSpPr>
        <p:spPr bwMode="auto">
          <a:xfrm flipV="1">
            <a:off x="6324600" y="83820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>
                <a:latin typeface="Calibri" pitchFamily="34" charset="0"/>
              </a:rPr>
              <a:t> </a:t>
            </a:r>
          </a:p>
        </p:txBody>
      </p:sp>
      <p:sp>
        <p:nvSpPr>
          <p:cNvPr id="34818" name="Text Placeholder 2"/>
          <p:cNvSpPr>
            <a:spLocks noGrp="1"/>
          </p:cNvSpPr>
          <p:nvPr>
            <p:ph type="body" sz="quarter" idx="4294967295"/>
          </p:nvPr>
        </p:nvSpPr>
        <p:spPr bwMode="auto">
          <a:xfrm>
            <a:off x="511175" y="2057400"/>
            <a:ext cx="8404225" cy="4572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114300" indent="0" eaLnBrk="1" hangingPunct="1"/>
            <a:r>
              <a:rPr lang="en-US" sz="2400" smtClean="0">
                <a:latin typeface="Calibri" pitchFamily="34" charset="0"/>
              </a:rPr>
              <a:t>Build R4D platforms with all stakeholders and partners in the sites</a:t>
            </a:r>
            <a:br>
              <a:rPr lang="en-US" sz="2400" smtClean="0">
                <a:latin typeface="Calibri" pitchFamily="34" charset="0"/>
              </a:rPr>
            </a:br>
            <a:r>
              <a:rPr lang="en-US" sz="2400" smtClean="0">
                <a:latin typeface="Calibri" pitchFamily="34" charset="0"/>
              </a:rPr>
              <a:t>(regroup villages from 1-2 strata in Koutiala / Bougouni)</a:t>
            </a:r>
          </a:p>
          <a:p>
            <a:pPr marL="114300" indent="0" eaLnBrk="1" hangingPunct="1"/>
            <a:r>
              <a:rPr lang="en-US" sz="2400" smtClean="0">
                <a:latin typeface="Calibri" pitchFamily="34" charset="0"/>
              </a:rPr>
              <a:t>Determine farm type &amp; gender specific demand for technologies for each of the system components</a:t>
            </a:r>
            <a:br>
              <a:rPr lang="en-US" sz="2400" smtClean="0">
                <a:latin typeface="Calibri" pitchFamily="34" charset="0"/>
              </a:rPr>
            </a:br>
            <a:r>
              <a:rPr lang="en-US" sz="2400" smtClean="0">
                <a:latin typeface="Calibri" pitchFamily="34" charset="0"/>
              </a:rPr>
              <a:t>(Farm typology performed for Koutiala and planned for Bougouni)</a:t>
            </a:r>
          </a:p>
          <a:p>
            <a:pPr marL="114300" indent="0" eaLnBrk="1" hangingPunct="1"/>
            <a:r>
              <a:rPr lang="en-US" sz="2400" smtClean="0">
                <a:latin typeface="Calibri" pitchFamily="34" charset="0"/>
              </a:rPr>
              <a:t>Plan activities and participatory research in each of the action villages and identify volunteer test farmers (gender, farm type specific) </a:t>
            </a:r>
          </a:p>
          <a:p>
            <a:pPr marL="114300" indent="0" eaLnBrk="1" hangingPunct="1"/>
            <a:r>
              <a:rPr lang="en-US" sz="2400" smtClean="0">
                <a:latin typeface="Calibri" pitchFamily="34" charset="0"/>
              </a:rPr>
              <a:t>Implement activities of at least 2, but preferably 3 or more components in any action village</a:t>
            </a:r>
          </a:p>
        </p:txBody>
      </p:sp>
      <p:sp>
        <p:nvSpPr>
          <p:cNvPr id="34819" name="Text Placeholder 2"/>
          <p:cNvSpPr>
            <a:spLocks/>
          </p:cNvSpPr>
          <p:nvPr/>
        </p:nvSpPr>
        <p:spPr bwMode="auto">
          <a:xfrm>
            <a:off x="381000" y="1155700"/>
            <a:ext cx="8229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4300" algn="ctr"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4400">
                <a:latin typeface="Calibri" pitchFamily="34" charset="0"/>
              </a:rPr>
              <a:t>Project implementation steps (1)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4"/>
          <p:cNvSpPr>
            <a:spLocks noChangeArrowheads="1"/>
          </p:cNvSpPr>
          <p:nvPr/>
        </p:nvSpPr>
        <p:spPr bwMode="auto">
          <a:xfrm flipV="1">
            <a:off x="6324600" y="83820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>
                <a:latin typeface="Calibri" pitchFamily="34" charset="0"/>
              </a:rPr>
              <a:t> </a:t>
            </a:r>
          </a:p>
        </p:txBody>
      </p:sp>
      <p:sp>
        <p:nvSpPr>
          <p:cNvPr id="35842" name="Text Placeholder 2"/>
          <p:cNvSpPr>
            <a:spLocks noGrp="1"/>
          </p:cNvSpPr>
          <p:nvPr>
            <p:ph type="body" sz="quarter" idx="4294967295"/>
          </p:nvPr>
        </p:nvSpPr>
        <p:spPr bwMode="auto">
          <a:xfrm>
            <a:off x="511175" y="2057400"/>
            <a:ext cx="8404225" cy="4572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114300" indent="0" eaLnBrk="1" hangingPunct="1"/>
            <a:r>
              <a:rPr lang="en-US" sz="2400" smtClean="0">
                <a:latin typeface="Calibri" pitchFamily="34" charset="0"/>
              </a:rPr>
              <a:t>Organize meetings with test farmers to plan for tests, trials and training related to components and combine between components where possible </a:t>
            </a:r>
            <a:br>
              <a:rPr lang="en-US" sz="2400" smtClean="0">
                <a:latin typeface="Calibri" pitchFamily="34" charset="0"/>
              </a:rPr>
            </a:br>
            <a:r>
              <a:rPr lang="en-US" sz="2400" smtClean="0">
                <a:latin typeface="Calibri" pitchFamily="34" charset="0"/>
              </a:rPr>
              <a:t>(fodder crops</a:t>
            </a:r>
            <a:r>
              <a:rPr lang="en-US" sz="2400" smtClean="0">
                <a:latin typeface="Calibri" pitchFamily="34" charset="0"/>
                <a:sym typeface="Wingdings" pitchFamily="2" charset="2"/>
              </a:rPr>
              <a:t></a:t>
            </a:r>
            <a:r>
              <a:rPr lang="en-US" sz="2400" smtClean="0">
                <a:latin typeface="Calibri" pitchFamily="34" charset="0"/>
              </a:rPr>
              <a:t>livestock feeding, stable feeding</a:t>
            </a:r>
            <a:r>
              <a:rPr lang="en-US" sz="2400" smtClean="0">
                <a:latin typeface="Calibri" pitchFamily="34" charset="0"/>
                <a:sym typeface="Wingdings" pitchFamily="2" charset="2"/>
              </a:rPr>
              <a:t>composting</a:t>
            </a:r>
            <a:r>
              <a:rPr lang="en-US" sz="2400" smtClean="0">
                <a:latin typeface="Calibri" pitchFamily="34" charset="0"/>
              </a:rPr>
              <a:t>)</a:t>
            </a:r>
          </a:p>
          <a:p>
            <a:pPr marL="114300" indent="0" eaLnBrk="1" hangingPunct="1"/>
            <a:r>
              <a:rPr lang="en-US" sz="2400" smtClean="0">
                <a:latin typeface="Calibri" pitchFamily="34" charset="0"/>
              </a:rPr>
              <a:t>Involve IITA in Mali for obtaining seeds of new varieties/hybrids of maize, cowpea and soyabean and developing protocols</a:t>
            </a:r>
          </a:p>
          <a:p>
            <a:pPr marL="114300" indent="0" eaLnBrk="1" hangingPunct="1"/>
            <a:r>
              <a:rPr lang="en-US" sz="2400" smtClean="0">
                <a:latin typeface="Calibri" pitchFamily="34" charset="0"/>
              </a:rPr>
              <a:t>Plan village and R4D platform level evaluations of trials and activities at appropriate times (before, at and after harvest)</a:t>
            </a:r>
          </a:p>
          <a:p>
            <a:pPr marL="114300" indent="0" eaLnBrk="1" hangingPunct="1"/>
            <a:r>
              <a:rPr lang="en-US" sz="2400" smtClean="0">
                <a:latin typeface="Calibri" pitchFamily="34" charset="0"/>
              </a:rPr>
              <a:t>Take into account labor and economic aspects in the evaluation of component technologies and integrated innovations at farm level</a:t>
            </a:r>
          </a:p>
        </p:txBody>
      </p:sp>
      <p:sp>
        <p:nvSpPr>
          <p:cNvPr id="35843" name="Text Placeholder 2"/>
          <p:cNvSpPr>
            <a:spLocks/>
          </p:cNvSpPr>
          <p:nvPr/>
        </p:nvSpPr>
        <p:spPr bwMode="auto">
          <a:xfrm>
            <a:off x="381000" y="1155700"/>
            <a:ext cx="8229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4300" algn="ctr"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4400">
                <a:latin typeface="Calibri" pitchFamily="34" charset="0"/>
              </a:rPr>
              <a:t>Project implementation steps (2)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4"/>
          <p:cNvSpPr>
            <a:spLocks noChangeArrowheads="1"/>
          </p:cNvSpPr>
          <p:nvPr/>
        </p:nvSpPr>
        <p:spPr bwMode="auto">
          <a:xfrm flipV="1">
            <a:off x="6324600" y="838200"/>
            <a:ext cx="236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>
                <a:latin typeface="Calibri" pitchFamily="34" charset="0"/>
              </a:rPr>
              <a:t> </a:t>
            </a:r>
          </a:p>
        </p:txBody>
      </p:sp>
      <p:sp>
        <p:nvSpPr>
          <p:cNvPr id="36866" name="Text Placeholder 2"/>
          <p:cNvSpPr>
            <a:spLocks noGrp="1"/>
          </p:cNvSpPr>
          <p:nvPr>
            <p:ph type="body" sz="quarter" idx="4294967295"/>
          </p:nvPr>
        </p:nvSpPr>
        <p:spPr bwMode="auto">
          <a:xfrm>
            <a:off x="511175" y="2057400"/>
            <a:ext cx="8404225" cy="4572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114300" indent="0" eaLnBrk="1" hangingPunct="1"/>
            <a:r>
              <a:rPr lang="en-US" sz="2400" smtClean="0">
                <a:latin typeface="Calibri" pitchFamily="34" charset="0"/>
              </a:rPr>
              <a:t>Develop for each component, a calendar explaining the key moments in and –off season for each activity and coordinate research activities accordingly</a:t>
            </a:r>
          </a:p>
          <a:p>
            <a:pPr marL="114300" indent="0" eaLnBrk="1" hangingPunct="1"/>
            <a:r>
              <a:rPr lang="en-US" sz="2400" smtClean="0">
                <a:latin typeface="Calibri" pitchFamily="34" charset="0"/>
              </a:rPr>
              <a:t>Study different workplans, identify the synergies between these and integrate planning accordingly</a:t>
            </a:r>
          </a:p>
        </p:txBody>
      </p:sp>
      <p:sp>
        <p:nvSpPr>
          <p:cNvPr id="36867" name="Text Placeholder 2"/>
          <p:cNvSpPr>
            <a:spLocks/>
          </p:cNvSpPr>
          <p:nvPr/>
        </p:nvSpPr>
        <p:spPr bwMode="auto">
          <a:xfrm>
            <a:off x="381000" y="1155700"/>
            <a:ext cx="8229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4300" algn="ctr"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4400">
                <a:latin typeface="Calibri" pitchFamily="34" charset="0"/>
              </a:rPr>
              <a:t>Project implementation steps (3)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PortableDVDPlayer-farmer-June201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600" y="2724150"/>
            <a:ext cx="434340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838200" y="12192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 algn="r">
              <a:spcBef>
                <a:spcPct val="20000"/>
              </a:spcBef>
              <a:buClr>
                <a:srgbClr val="156734"/>
              </a:buClr>
              <a:buFont typeface="Wingdings" pitchFamily="2" charset="2"/>
              <a:buNone/>
            </a:pPr>
            <a:r>
              <a:rPr lang="en-US" sz="3200" dirty="0">
                <a:latin typeface="Calibri" pitchFamily="34" charset="0"/>
              </a:rPr>
              <a:t>Adaptive research &amp; extension can lead to “unsupervised experimentation by farmers” a good result (adoption)! </a:t>
            </a:r>
            <a:br>
              <a:rPr lang="en-US" sz="3200" dirty="0">
                <a:latin typeface="Calibri" pitchFamily="34" charset="0"/>
              </a:rPr>
            </a:br>
            <a:r>
              <a:rPr lang="en-US" sz="3200" dirty="0">
                <a:latin typeface="Calibri" pitchFamily="34" charset="0"/>
              </a:rPr>
              <a:t>How to measure?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frica RISING presentations template_WA (2)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frica RISING presentations template_WA (2)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2186</TotalTime>
  <Words>918</Words>
  <Application>Microsoft Office PowerPoint</Application>
  <PresentationFormat>On-screen Show (4:3)</PresentationFormat>
  <Paragraphs>169</Paragraphs>
  <Slides>26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Africa RISING presentations template_WA (2)</vt:lpstr>
      <vt:lpstr>PowerPoint Presentation</vt:lpstr>
      <vt:lpstr>PowerPoint Presentation</vt:lpstr>
      <vt:lpstr>PowerPoint Presentation</vt:lpstr>
      <vt:lpstr>Southern Mali, Sikasso region</vt:lpstr>
      <vt:lpstr>PowerPoint Presentation</vt:lpstr>
      <vt:lpstr>PowerPoint Presentation</vt:lpstr>
      <vt:lpstr>Koutiala district (20-50 hab/km)</vt:lpstr>
      <vt:lpstr>Bougouni/Yanfolila districts (5-25 hab/km)</vt:lpstr>
      <vt:lpstr>A system?</vt:lpstr>
      <vt:lpstr>PowerPoint Presentation</vt:lpstr>
      <vt:lpstr>PowerPoint Presentation</vt:lpstr>
      <vt:lpstr>Ex-ante modeling of integration at farm scale using FARMSIM:  What-if analysis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ILRI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LeBorgne, Ewen (ILRI)</dc:creator>
  <cp:lastModifiedBy>sara</cp:lastModifiedBy>
  <cp:revision>45</cp:revision>
  <cp:lastPrinted>2011-10-06T11:45:23Z</cp:lastPrinted>
  <dcterms:created xsi:type="dcterms:W3CDTF">2012-10-24T14:16:01Z</dcterms:created>
  <dcterms:modified xsi:type="dcterms:W3CDTF">2016-07-27T17:37:52Z</dcterms:modified>
</cp:coreProperties>
</file>