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0"/>
  </p:notesMasterIdLst>
  <p:sldIdLst>
    <p:sldId id="256" r:id="rId2"/>
    <p:sldId id="259" r:id="rId3"/>
    <p:sldId id="269" r:id="rId4"/>
    <p:sldId id="260" r:id="rId5"/>
    <p:sldId id="261" r:id="rId6"/>
    <p:sldId id="262" r:id="rId7"/>
    <p:sldId id="267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4932"/>
    <a:srgbClr val="5F7357"/>
    <a:srgbClr val="DC9E37"/>
    <a:srgbClr val="BF895B"/>
    <a:srgbClr val="509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DE563F-0D7B-487F-9B9A-A8FE8BF738AD}" v="84" dt="2019-09-13T19:07:17.9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5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redes, Diego (CIP)" userId="133c206d-1197-485e-8c8d-4e155f93ab00" providerId="ADAL" clId="{F1DE563F-0D7B-487F-9B9A-A8FE8BF738AD}"/>
    <pc:docChg chg="undo custSel modSld">
      <pc:chgData name="Paredes, Diego (CIP)" userId="133c206d-1197-485e-8c8d-4e155f93ab00" providerId="ADAL" clId="{F1DE563F-0D7B-487F-9B9A-A8FE8BF738AD}" dt="2019-09-13T19:07:17.998" v="83" actId="20577"/>
      <pc:docMkLst>
        <pc:docMk/>
      </pc:docMkLst>
      <pc:sldChg chg="addSp delSp modSp">
        <pc:chgData name="Paredes, Diego (CIP)" userId="133c206d-1197-485e-8c8d-4e155f93ab00" providerId="ADAL" clId="{F1DE563F-0D7B-487F-9B9A-A8FE8BF738AD}" dt="2019-09-13T19:07:17.998" v="83" actId="20577"/>
        <pc:sldMkLst>
          <pc:docMk/>
          <pc:sldMk cId="526249148" sldId="267"/>
        </pc:sldMkLst>
        <pc:spChg chg="add del mod">
          <ac:chgData name="Paredes, Diego (CIP)" userId="133c206d-1197-485e-8c8d-4e155f93ab00" providerId="ADAL" clId="{F1DE563F-0D7B-487F-9B9A-A8FE8BF738AD}" dt="2019-09-13T19:07:03.237" v="49" actId="478"/>
          <ac:spMkLst>
            <pc:docMk/>
            <pc:sldMk cId="526249148" sldId="267"/>
            <ac:spMk id="4" creationId="{31157687-8147-4CB1-A3A1-5BAB68D8D10D}"/>
          </ac:spMkLst>
        </pc:spChg>
        <pc:spChg chg="mod">
          <ac:chgData name="Paredes, Diego (CIP)" userId="133c206d-1197-485e-8c8d-4e155f93ab00" providerId="ADAL" clId="{F1DE563F-0D7B-487F-9B9A-A8FE8BF738AD}" dt="2019-09-13T19:07:17.998" v="83" actId="20577"/>
          <ac:spMkLst>
            <pc:docMk/>
            <pc:sldMk cId="526249148" sldId="267"/>
            <ac:spMk id="7" creationId="{00000000-0000-0000-0000-000000000000}"/>
          </ac:spMkLst>
        </pc:spChg>
        <pc:spChg chg="add del">
          <ac:chgData name="Paredes, Diego (CIP)" userId="133c206d-1197-485e-8c8d-4e155f93ab00" providerId="ADAL" clId="{F1DE563F-0D7B-487F-9B9A-A8FE8BF738AD}" dt="2019-09-13T19:07:01.463" v="48"/>
          <ac:spMkLst>
            <pc:docMk/>
            <pc:sldMk cId="526249148" sldId="267"/>
            <ac:spMk id="10" creationId="{73B62587-7316-4524-B26E-8241110EE8B4}"/>
          </ac:spMkLst>
        </pc:spChg>
        <pc:spChg chg="add del">
          <ac:chgData name="Paredes, Diego (CIP)" userId="133c206d-1197-485e-8c8d-4e155f93ab00" providerId="ADAL" clId="{F1DE563F-0D7B-487F-9B9A-A8FE8BF738AD}" dt="2019-09-13T19:07:01.463" v="48"/>
          <ac:spMkLst>
            <pc:docMk/>
            <pc:sldMk cId="526249148" sldId="267"/>
            <ac:spMk id="11" creationId="{924C405B-C93A-48B9-BC71-92B7B3F509D0}"/>
          </ac:spMkLst>
        </pc:spChg>
        <pc:spChg chg="add">
          <ac:chgData name="Paredes, Diego (CIP)" userId="133c206d-1197-485e-8c8d-4e155f93ab00" providerId="ADAL" clId="{F1DE563F-0D7B-487F-9B9A-A8FE8BF738AD}" dt="2019-09-13T19:07:03.607" v="50"/>
          <ac:spMkLst>
            <pc:docMk/>
            <pc:sldMk cId="526249148" sldId="267"/>
            <ac:spMk id="15" creationId="{71C2C2A5-1ABA-4F75-8500-56E5206496A9}"/>
          </ac:spMkLst>
        </pc:spChg>
        <pc:spChg chg="add">
          <ac:chgData name="Paredes, Diego (CIP)" userId="133c206d-1197-485e-8c8d-4e155f93ab00" providerId="ADAL" clId="{F1DE563F-0D7B-487F-9B9A-A8FE8BF738AD}" dt="2019-09-13T19:07:03.607" v="50"/>
          <ac:spMkLst>
            <pc:docMk/>
            <pc:sldMk cId="526249148" sldId="267"/>
            <ac:spMk id="16" creationId="{00DAEA70-D76B-41AA-BE87-361764A25F30}"/>
          </ac:spMkLst>
        </pc:spChg>
        <pc:picChg chg="add del mod modCrop">
          <ac:chgData name="Paredes, Diego (CIP)" userId="133c206d-1197-485e-8c8d-4e155f93ab00" providerId="ADAL" clId="{F1DE563F-0D7B-487F-9B9A-A8FE8BF738AD}" dt="2019-09-13T19:00:50.331" v="46" actId="478"/>
          <ac:picMkLst>
            <pc:docMk/>
            <pc:sldMk cId="526249148" sldId="267"/>
            <ac:picMk id="5" creationId="{8D8574C8-F582-4ECA-959C-19021092766C}"/>
          </ac:picMkLst>
        </pc:picChg>
        <pc:picChg chg="del mod">
          <ac:chgData name="Paredes, Diego (CIP)" userId="133c206d-1197-485e-8c8d-4e155f93ab00" providerId="ADAL" clId="{F1DE563F-0D7B-487F-9B9A-A8FE8BF738AD}" dt="2019-09-13T18:58:43.383" v="4" actId="478"/>
          <ac:picMkLst>
            <pc:docMk/>
            <pc:sldMk cId="526249148" sldId="267"/>
            <ac:picMk id="8" creationId="{673AF86F-8493-445E-BCB4-3B13CF55C5B2}"/>
          </ac:picMkLst>
        </pc:picChg>
        <pc:picChg chg="add del">
          <ac:chgData name="Paredes, Diego (CIP)" userId="133c206d-1197-485e-8c8d-4e155f93ab00" providerId="ADAL" clId="{F1DE563F-0D7B-487F-9B9A-A8FE8BF738AD}" dt="2019-09-13T19:07:01.463" v="48"/>
          <ac:picMkLst>
            <pc:docMk/>
            <pc:sldMk cId="526249148" sldId="267"/>
            <ac:picMk id="8" creationId="{D06A44B5-D887-41E6-A3FB-36BCA6F1E1A8}"/>
          </ac:picMkLst>
        </pc:picChg>
        <pc:picChg chg="add del mod modCrop">
          <ac:chgData name="Paredes, Diego (CIP)" userId="133c206d-1197-485e-8c8d-4e155f93ab00" providerId="ADAL" clId="{F1DE563F-0D7B-487F-9B9A-A8FE8BF738AD}" dt="2019-09-13T19:00:29.589" v="32"/>
          <ac:picMkLst>
            <pc:docMk/>
            <pc:sldMk cId="526249148" sldId="267"/>
            <ac:picMk id="10" creationId="{DC573142-90CA-4E3D-95D2-C1BCF73E264D}"/>
          </ac:picMkLst>
        </pc:picChg>
        <pc:picChg chg="add">
          <ac:chgData name="Paredes, Diego (CIP)" userId="133c206d-1197-485e-8c8d-4e155f93ab00" providerId="ADAL" clId="{F1DE563F-0D7B-487F-9B9A-A8FE8BF738AD}" dt="2019-09-13T19:07:03.607" v="50"/>
          <ac:picMkLst>
            <pc:docMk/>
            <pc:sldMk cId="526249148" sldId="267"/>
            <ac:picMk id="14" creationId="{DB1EB115-0BF5-4B84-96FC-3E7125B1A69E}"/>
          </ac:picMkLst>
        </pc:picChg>
        <pc:cxnChg chg="add del">
          <ac:chgData name="Paredes, Diego (CIP)" userId="133c206d-1197-485e-8c8d-4e155f93ab00" providerId="ADAL" clId="{F1DE563F-0D7B-487F-9B9A-A8FE8BF738AD}" dt="2019-09-13T19:07:01.463" v="48"/>
          <ac:cxnSpMkLst>
            <pc:docMk/>
            <pc:sldMk cId="526249148" sldId="267"/>
            <ac:cxnSpMk id="13" creationId="{7F1296F4-1F20-49D7-A6D6-E2A3E5FFFACC}"/>
          </ac:cxnSpMkLst>
        </pc:cxnChg>
        <pc:cxnChg chg="add">
          <ac:chgData name="Paredes, Diego (CIP)" userId="133c206d-1197-485e-8c8d-4e155f93ab00" providerId="ADAL" clId="{F1DE563F-0D7B-487F-9B9A-A8FE8BF738AD}" dt="2019-09-13T19:07:03.607" v="50"/>
          <ac:cxnSpMkLst>
            <pc:docMk/>
            <pc:sldMk cId="526249148" sldId="267"/>
            <ac:cxnSpMk id="17" creationId="{093EDEA2-D20A-4613-897A-C69D927E72C4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9/13/2019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9/13/2019</a:t>
            </a:fld>
            <a:endParaRPr lang="en-US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>
    <mc:Choice xmlns:p159="http://schemas.microsoft.com/office/powerpoint/2015/09/main" Requires="p159">
      <p:transition spd="slow">
        <p159:morph option="byObject"/>
      </p:transition>
    </mc:Choice>
    <mc:Fallback>
      <p:transition spd="slow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Learn how to plan outputs in MEL </a:t>
            </a:r>
          </a:p>
          <a:p>
            <a:r>
              <a:rPr lang="en-US"/>
              <a:t>in 1 minute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B68DED-091E-410F-A2DC-5C424D1EB0CB}"/>
              </a:ext>
            </a:extLst>
          </p:cNvPr>
          <p:cNvSpPr txBox="1"/>
          <p:nvPr/>
        </p:nvSpPr>
        <p:spPr>
          <a:xfrm>
            <a:off x="863600" y="5346700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/>
              <a:t>VERSION 1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err="1"/>
              <a:t>Go</a:t>
            </a:r>
            <a:r>
              <a:rPr lang="es-ES" sz="2800"/>
              <a:t> to </a:t>
            </a:r>
            <a:r>
              <a:rPr lang="es-ES" sz="2800">
                <a:hlinkClick r:id="rId2"/>
              </a:rPr>
              <a:t>mel.cgiar.org </a:t>
            </a:r>
            <a:r>
              <a:rPr lang="es-ES" sz="2800"/>
              <a:t>and </a:t>
            </a:r>
            <a:r>
              <a:rPr lang="es-ES" sz="2800" err="1"/>
              <a:t>login</a:t>
            </a:r>
            <a:r>
              <a:rPr lang="es-ES" sz="2800"/>
              <a:t> to </a:t>
            </a:r>
            <a:r>
              <a:rPr lang="es-ES" sz="2800" err="1"/>
              <a:t>your</a:t>
            </a:r>
            <a:r>
              <a:rPr lang="es-ES" sz="2800"/>
              <a:t> account</a:t>
            </a:r>
            <a:endParaRPr lang="en-US" sz="280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/>
              <a:t>Use </a:t>
            </a:r>
            <a:r>
              <a:rPr lang="es-ES" err="1"/>
              <a:t>your</a:t>
            </a:r>
            <a:r>
              <a:rPr lang="es-ES"/>
              <a:t> email and </a:t>
            </a:r>
            <a:r>
              <a:rPr lang="es-ES" err="1"/>
              <a:t>password</a:t>
            </a:r>
            <a:r>
              <a:rPr lang="es-ES"/>
              <a:t> to </a:t>
            </a:r>
            <a:r>
              <a:rPr lang="es-ES" err="1"/>
              <a:t>login</a:t>
            </a:r>
            <a:endParaRPr lang="es-ES"/>
          </a:p>
          <a:p>
            <a:r>
              <a:rPr lang="es-ES" err="1"/>
              <a:t>Click</a:t>
            </a:r>
            <a:r>
              <a:rPr lang="es-ES"/>
              <a:t> </a:t>
            </a:r>
            <a:r>
              <a:rPr lang="es-ES" err="1"/>
              <a:t>on</a:t>
            </a:r>
            <a:r>
              <a:rPr lang="es-ES"/>
              <a:t> </a:t>
            </a:r>
            <a:r>
              <a:rPr lang="it-IT"/>
              <a:t>«</a:t>
            </a:r>
            <a:r>
              <a:rPr lang="es-ES" err="1"/>
              <a:t>Forgot</a:t>
            </a:r>
            <a:r>
              <a:rPr lang="es-ES"/>
              <a:t> </a:t>
            </a:r>
            <a:r>
              <a:rPr lang="es-ES" err="1"/>
              <a:t>password</a:t>
            </a:r>
            <a:r>
              <a:rPr lang="es-ES"/>
              <a:t>?</a:t>
            </a:r>
            <a:r>
              <a:rPr lang="it-IT"/>
              <a:t>»</a:t>
            </a:r>
            <a:r>
              <a:rPr lang="es-ES"/>
              <a:t> </a:t>
            </a:r>
            <a:r>
              <a:rPr lang="es-ES" err="1"/>
              <a:t>if</a:t>
            </a:r>
            <a:r>
              <a:rPr lang="es-ES"/>
              <a:t> </a:t>
            </a:r>
            <a:r>
              <a:rPr lang="es-ES" err="1"/>
              <a:t>you</a:t>
            </a:r>
            <a:r>
              <a:rPr lang="es-ES"/>
              <a:t> </a:t>
            </a:r>
            <a:r>
              <a:rPr lang="es-ES" err="1"/>
              <a:t>need</a:t>
            </a:r>
            <a:r>
              <a:rPr lang="es-ES"/>
              <a:t> to </a:t>
            </a:r>
            <a:r>
              <a:rPr lang="es-ES" err="1"/>
              <a:t>change</a:t>
            </a:r>
            <a:r>
              <a:rPr lang="es-ES"/>
              <a:t> </a:t>
            </a:r>
            <a:r>
              <a:rPr lang="es-ES" err="1"/>
              <a:t>your</a:t>
            </a:r>
            <a:r>
              <a:rPr lang="es-ES"/>
              <a:t> </a:t>
            </a:r>
            <a:r>
              <a:rPr lang="es-ES" err="1"/>
              <a:t>credentials</a:t>
            </a:r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9/13/2017</a:t>
            </a:r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/>
              <a:t>Before you start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1302197"/>
            <a:ext cx="7725476" cy="1723014"/>
          </a:xfrm>
        </p:spPr>
        <p:txBody>
          <a:bodyPr>
            <a:normAutofit/>
          </a:bodyPr>
          <a:lstStyle/>
          <a:p>
            <a:r>
              <a:rPr lang="en-GB" sz="2000"/>
              <a:t>Remember that:</a:t>
            </a:r>
          </a:p>
          <a:p>
            <a:r>
              <a:rPr lang="en-GB" sz="2000"/>
              <a:t>1) Only cluster leaders and co-leaders and product leaders and co-leaders may create new outputs</a:t>
            </a:r>
          </a:p>
          <a:p>
            <a:r>
              <a:rPr lang="en-GB" sz="1600"/>
              <a:t>The “Add New” button will only appear in their pages</a:t>
            </a:r>
            <a:endParaRPr lang="it-IT" sz="160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C61C764-504A-4F58-B009-48A77874C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deliverables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E8320F-B9AC-44E2-9D32-23FC96CB2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313" y="2742199"/>
            <a:ext cx="6713921" cy="2002333"/>
          </a:xfrm>
          <a:prstGeom prst="rect">
            <a:avLst/>
          </a:prstGeom>
        </p:spPr>
      </p:pic>
      <p:sp>
        <p:nvSpPr>
          <p:cNvPr id="17" name="Content Placeholder 6">
            <a:extLst>
              <a:ext uri="{FF2B5EF4-FFF2-40B4-BE49-F238E27FC236}">
                <a16:creationId xmlns:a16="http://schemas.microsoft.com/office/drawing/2014/main" id="{B800B5C8-90EA-477D-85C2-E978C1EED63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6016" y="4955890"/>
            <a:ext cx="7296492" cy="1453858"/>
          </a:xfrm>
        </p:spPr>
        <p:txBody>
          <a:bodyPr>
            <a:normAutofit/>
          </a:bodyPr>
          <a:lstStyle/>
          <a:p>
            <a:pPr lvl="0"/>
            <a:endParaRPr lang="en-GB" sz="2000"/>
          </a:p>
          <a:p>
            <a:pPr lvl="0"/>
            <a:r>
              <a:rPr lang="en-GB" sz="2000"/>
              <a:t>2) Output leaders and co-leaders have the right to edit the information related to the outputs under their responsibility</a:t>
            </a:r>
            <a:endParaRPr lang="it-IT" sz="2000"/>
          </a:p>
        </p:txBody>
      </p:sp>
    </p:spTree>
    <p:extLst>
      <p:ext uri="{BB962C8B-B14F-4D97-AF65-F5344CB8AC3E}">
        <p14:creationId xmlns:p14="http://schemas.microsoft.com/office/powerpoint/2010/main" val="15344900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61408D6-FCEA-4988-8037-37A18D482B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8659"/>
          <a:stretch/>
        </p:blipFill>
        <p:spPr>
          <a:xfrm>
            <a:off x="915315" y="4375032"/>
            <a:ext cx="7725476" cy="23070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980156" cy="463815"/>
          </a:xfrm>
        </p:spPr>
        <p:txBody>
          <a:bodyPr>
            <a:noAutofit/>
          </a:bodyPr>
          <a:lstStyle/>
          <a:p>
            <a:r>
              <a:rPr lang="it-IT" sz="2800"/>
              <a:t>Click on the Planning menu and select the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9/13/2017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5315" y="3710263"/>
            <a:ext cx="7725476" cy="683636"/>
          </a:xfrm>
        </p:spPr>
        <p:txBody>
          <a:bodyPr/>
          <a:lstStyle/>
          <a:p>
            <a:r>
              <a:rPr lang="it-IT"/>
              <a:t>If you have the right and you want to create a new output, select the related Activity/Product and click on «Manage»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10" name="Content Placeholder 6">
            <a:extLst>
              <a:ext uri="{FF2B5EF4-FFF2-40B4-BE49-F238E27FC236}">
                <a16:creationId xmlns:a16="http://schemas.microsoft.com/office/drawing/2014/main" id="{79069CD6-C7F6-4B4D-9FB5-0C13D6BAD653}"/>
              </a:ext>
            </a:extLst>
          </p:cNvPr>
          <p:cNvSpPr txBox="1">
            <a:spLocks/>
          </p:cNvSpPr>
          <p:nvPr/>
        </p:nvSpPr>
        <p:spPr>
          <a:xfrm>
            <a:off x="916016" y="912563"/>
            <a:ext cx="7725476" cy="58114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5F7357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/>
              <a:t>You may select CRP, Center or Projects depending on the framework under which you have to create/edit your output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5A7459F7-9674-4BB6-BD48-5B8008669A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b="24546"/>
          <a:stretch/>
        </p:blipFill>
        <p:spPr>
          <a:xfrm>
            <a:off x="916016" y="1475060"/>
            <a:ext cx="7724775" cy="2020170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D0F5C36-9D81-4161-9488-57FA68BC04F9}"/>
              </a:ext>
            </a:extLst>
          </p:cNvPr>
          <p:cNvSpPr/>
          <p:nvPr/>
        </p:nvSpPr>
        <p:spPr>
          <a:xfrm flipH="1">
            <a:off x="662310" y="1794905"/>
            <a:ext cx="846678" cy="3244894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  <a:gd name="connsiteX0" fmla="*/ 0 w 2521009"/>
              <a:gd name="connsiteY0" fmla="*/ 11081 h 1053667"/>
              <a:gd name="connsiteX1" fmla="*/ 1963231 w 2521009"/>
              <a:gd name="connsiteY1" fmla="*/ 275226 h 1053667"/>
              <a:gd name="connsiteX2" fmla="*/ 2521009 w 2521009"/>
              <a:gd name="connsiteY2" fmla="*/ 1053667 h 1053667"/>
              <a:gd name="connsiteX0" fmla="*/ 0 w 2235572"/>
              <a:gd name="connsiteY0" fmla="*/ 11081 h 1143166"/>
              <a:gd name="connsiteX1" fmla="*/ 1963231 w 2235572"/>
              <a:gd name="connsiteY1" fmla="*/ 275226 h 1143166"/>
              <a:gd name="connsiteX2" fmla="*/ 2235572 w 2235572"/>
              <a:gd name="connsiteY2" fmla="*/ 1143166 h 1143166"/>
              <a:gd name="connsiteX0" fmla="*/ 0 w 2432208"/>
              <a:gd name="connsiteY0" fmla="*/ 11081 h 1143166"/>
              <a:gd name="connsiteX1" fmla="*/ 1963231 w 2432208"/>
              <a:gd name="connsiteY1" fmla="*/ 275226 h 1143166"/>
              <a:gd name="connsiteX2" fmla="*/ 2235572 w 2432208"/>
              <a:gd name="connsiteY2" fmla="*/ 1143166 h 1143166"/>
              <a:gd name="connsiteX0" fmla="*/ 0 w 2175992"/>
              <a:gd name="connsiteY0" fmla="*/ 11081 h 1277415"/>
              <a:gd name="connsiteX1" fmla="*/ 1963231 w 2175992"/>
              <a:gd name="connsiteY1" fmla="*/ 275226 h 1277415"/>
              <a:gd name="connsiteX2" fmla="*/ 1725863 w 2175992"/>
              <a:gd name="connsiteY2" fmla="*/ 1277415 h 1277415"/>
              <a:gd name="connsiteX0" fmla="*/ 0 w 2035982"/>
              <a:gd name="connsiteY0" fmla="*/ 8108 h 1346195"/>
              <a:gd name="connsiteX1" fmla="*/ 1823221 w 2035982"/>
              <a:gd name="connsiteY1" fmla="*/ 344006 h 1346195"/>
              <a:gd name="connsiteX2" fmla="*/ 1585853 w 2035982"/>
              <a:gd name="connsiteY2" fmla="*/ 1346195 h 1346195"/>
              <a:gd name="connsiteX0" fmla="*/ 0 w 2035982"/>
              <a:gd name="connsiteY0" fmla="*/ 0 h 1338087"/>
              <a:gd name="connsiteX1" fmla="*/ 1823221 w 2035982"/>
              <a:gd name="connsiteY1" fmla="*/ 335898 h 1338087"/>
              <a:gd name="connsiteX2" fmla="*/ 1585853 w 2035982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8 w 1981641"/>
              <a:gd name="connsiteY1" fmla="*/ 275184 h 1338087"/>
              <a:gd name="connsiteX2" fmla="*/ 1585853 w 1981641"/>
              <a:gd name="connsiteY2" fmla="*/ 1338087 h 1338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1641" h="1338087">
                <a:moveTo>
                  <a:pt x="0" y="0"/>
                </a:moveTo>
                <a:cubicBezTo>
                  <a:pt x="1215175" y="46652"/>
                  <a:pt x="1383055" y="123498"/>
                  <a:pt x="1743218" y="275184"/>
                </a:cubicBezTo>
                <a:cubicBezTo>
                  <a:pt x="2163386" y="448948"/>
                  <a:pt x="1975787" y="909891"/>
                  <a:pt x="1585853" y="1338087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3000" advClick="0" advTm="15000">
        <p159:morph option="byObject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/>
              <a:t>Select the «Output» tab and click on «Add New»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it-IT"/>
              <a:t>Provide the needed information to characterize the new output and then save the changes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9/13/2017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944D43-B494-476E-9F67-EDDFB7121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498604"/>
            <a:ext cx="7724775" cy="39973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C8F4FC-DA48-4D9B-9575-0B7ACD6AA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989" y="3579974"/>
            <a:ext cx="7724774" cy="2009396"/>
          </a:xfrm>
          <a:prstGeom prst="rect">
            <a:avLst/>
          </a:prstGeom>
          <a:ln w="12700">
            <a:solidFill>
              <a:srgbClr val="00B050"/>
            </a:solidFill>
          </a:ln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F629FB5-4528-4067-9B35-2018AF9C906D}"/>
              </a:ext>
            </a:extLst>
          </p:cNvPr>
          <p:cNvSpPr/>
          <p:nvPr/>
        </p:nvSpPr>
        <p:spPr>
          <a:xfrm rot="6055825">
            <a:off x="1920993" y="2700513"/>
            <a:ext cx="1619727" cy="545426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097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/>
              <a:t>The steps for editing new and existing outputs are the same. Leaders of outputs, products and clusters may follow the same instructions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1493711"/>
            <a:ext cx="7725476" cy="512890"/>
          </a:xfrm>
        </p:spPr>
        <p:txBody>
          <a:bodyPr>
            <a:normAutofit/>
          </a:bodyPr>
          <a:lstStyle/>
          <a:p>
            <a:r>
              <a:rPr lang="it-IT"/>
              <a:t>In the «Output» tab, identify the output you want to update and click on «Edit»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9/13/2017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89F397-A967-45B1-B147-4C934F75BE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2030416"/>
            <a:ext cx="7724775" cy="3997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/>
              <a:t>Revise and complete all the information related to the output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5682819"/>
            <a:ext cx="7725476" cy="99925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it-IT"/>
              <a:t>In particular, revise: 1) start and end date, and 2) list of collaborating scientists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it-IT" dirty="0"/>
              <a:t>When you’ve updated the information, click on «Save changes»</a:t>
            </a:r>
          </a:p>
        </p:txBody>
      </p:sp>
      <p:sp>
        <p:nvSpPr>
          <p:cNvPr id="9" name="Footer Placeholder 6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9/13/2017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B1EB115-0BF5-4B84-96FC-3E7125B1A6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18" t="12258" r="10016" b="13756"/>
          <a:stretch/>
        </p:blipFill>
        <p:spPr>
          <a:xfrm>
            <a:off x="916016" y="1486252"/>
            <a:ext cx="7455252" cy="388008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71C2C2A5-1ABA-4F75-8500-56E5206496A9}"/>
              </a:ext>
            </a:extLst>
          </p:cNvPr>
          <p:cNvSpPr/>
          <p:nvPr/>
        </p:nvSpPr>
        <p:spPr>
          <a:xfrm>
            <a:off x="1311497" y="2601532"/>
            <a:ext cx="7214317" cy="33700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0DAEA70-D76B-41AA-BE87-361764A25F30}"/>
              </a:ext>
            </a:extLst>
          </p:cNvPr>
          <p:cNvSpPr/>
          <p:nvPr/>
        </p:nvSpPr>
        <p:spPr>
          <a:xfrm>
            <a:off x="1311497" y="3900149"/>
            <a:ext cx="7214317" cy="3370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93EDEA2-D20A-4613-897A-C69D927E72C4}"/>
              </a:ext>
            </a:extLst>
          </p:cNvPr>
          <p:cNvCxnSpPr/>
          <p:nvPr/>
        </p:nvCxnSpPr>
        <p:spPr>
          <a:xfrm>
            <a:off x="7070502" y="5254580"/>
            <a:ext cx="360608" cy="0"/>
          </a:xfrm>
          <a:prstGeom prst="straightConnector1">
            <a:avLst/>
          </a:prstGeom>
          <a:ln w="476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62491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/>
              <a:t>For more detailed information on how to use MEL please use the </a:t>
            </a:r>
            <a:r>
              <a:rPr lang="it-IT" sz="3600">
                <a:hlinkClick r:id="rId2"/>
              </a:rPr>
              <a:t>online guide </a:t>
            </a:r>
            <a:br>
              <a:rPr lang="it-IT" sz="3600"/>
            </a:br>
            <a:br>
              <a:rPr lang="it-IT" sz="3600"/>
            </a:br>
            <a:r>
              <a:rPr lang="it-IT" sz="3600"/>
              <a:t>You need support?</a:t>
            </a:r>
            <a:br>
              <a:rPr lang="it-IT" sz="3600"/>
            </a:br>
            <a:r>
              <a:rPr lang="it-IT" sz="360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>
              <a:solidFill>
                <a:schemeClr val="accent5"/>
              </a:solidFill>
            </a:endParaRPr>
          </a:p>
          <a:p>
            <a:r>
              <a:rPr lang="it-IT" sz="400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9/13/2017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How to plan outputs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 advTm="15000">
        <p159:morph option="byObjec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332</Words>
  <Application>Microsoft Office PowerPoint</Application>
  <PresentationFormat>On-screen Show (4:3)</PresentationFormat>
  <Paragraphs>47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Corbel</vt:lpstr>
      <vt:lpstr>Office Theme</vt:lpstr>
      <vt:lpstr>How to plan outputs</vt:lpstr>
      <vt:lpstr>Go to mel.cgiar.org and login to your account</vt:lpstr>
      <vt:lpstr>Before you start</vt:lpstr>
      <vt:lpstr>Click on the Planning menu and select the framework</vt:lpstr>
      <vt:lpstr>Select the «Output» tab and click on «Add New»</vt:lpstr>
      <vt:lpstr>The steps for editing new and existing outputs are the same. Leaders of outputs, products and clusters may follow the same instructions</vt:lpstr>
      <vt:lpstr>Revise and complete all the information related to the output 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Paredes, Diego (CIP)</cp:lastModifiedBy>
  <cp:revision>1</cp:revision>
  <dcterms:created xsi:type="dcterms:W3CDTF">2017-09-11T02:37:06Z</dcterms:created>
  <dcterms:modified xsi:type="dcterms:W3CDTF">2019-09-13T19:07:18Z</dcterms:modified>
</cp:coreProperties>
</file>